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24" r:id="rId3"/>
    <p:sldId id="323" r:id="rId4"/>
    <p:sldId id="425" r:id="rId5"/>
    <p:sldId id="426" r:id="rId6"/>
    <p:sldId id="405" r:id="rId7"/>
    <p:sldId id="401" r:id="rId8"/>
    <p:sldId id="430" r:id="rId9"/>
    <p:sldId id="427" r:id="rId10"/>
    <p:sldId id="436" r:id="rId11"/>
    <p:sldId id="407" r:id="rId12"/>
    <p:sldId id="431" r:id="rId13"/>
    <p:sldId id="433" r:id="rId14"/>
    <p:sldId id="432" r:id="rId15"/>
    <p:sldId id="437" r:id="rId16"/>
    <p:sldId id="434" r:id="rId17"/>
    <p:sldId id="4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E434-0079-6A4F-8E14-F19AD9B19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7D071-E5B0-5148-B5F4-B158027C8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5F6A-AA73-2D4F-AADD-EC39F273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13A7-0CCA-CB45-A70D-0B07A2E4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62C59-9D4C-A043-9A6D-07C04292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F61D-7C8A-F847-9817-6AAA43B2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4D52E-900F-654A-B20D-BD6E29EEA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CAF8-D995-474F-B85B-2FBCEBC2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3D83-5019-2646-81CA-108F1FD4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91B6-CF6C-FF49-ADA6-E0037A5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AD7FD-C041-E344-90C8-208CE12D6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9796D-2C76-0346-818D-D6D596D7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886EB-D134-1547-B276-5DC9D6A2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0BE3-1D25-3145-80F8-70EABB2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EDF-CE36-2C45-9189-CC5FD519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B74E-32BE-1F4F-A8BE-EB11A0DC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09DD-0372-3749-BC3A-93F60B96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A29E-F601-A048-9967-8C52B25A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9185-3C33-424E-9DE5-ECC11231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B89A2-CA7D-4A4E-932F-D4FFC920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FB5-3E70-C14C-A5B7-25A6E632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CC43-D617-3248-9662-8E50865E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94BD-EF0B-1748-BB14-A31803E7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B9525-B16A-B84B-A415-D07F03DE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5517-1625-8148-B3E4-A9AA8ADC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7716-8845-584C-9567-0AAC4BD0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76C7-447B-114E-8587-762E4365D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71409-6693-3E45-9AC6-0BE6C031D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D82CA-CF42-D640-807E-28A264C6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E525E-6DBE-C94A-B7A2-33B57546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FBD4-FBBB-1140-8C81-3D96748A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8047-F122-6C48-9F7B-1E414595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502A0-FDB3-4B41-A202-BBE471E8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ABC83-467D-E042-9186-95E707CA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0022A-585E-5E4A-A9D7-32ED8AFEB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ED5D5-AD57-E14C-B529-C9D6F8BC7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C6763-028D-ED4C-8CA9-1492B256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200BA8-7226-B04F-B91E-E15F15A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BEC68-B056-0140-B12D-C66766D5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D03-7C14-6142-BDF5-68D8246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72AC8-0F2A-2B45-94EC-EEE870AB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ACC96-F6B8-654A-B683-AD046467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58281-C9BD-7344-8BFE-014539EF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3A143-B65A-384B-91B4-E944E155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283F5-1041-EC41-B46B-EC0D6840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54FC3-5493-CF4B-A93E-8A3D0C26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ABC4-E3E9-5B4A-AC57-54A2BB62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8D7D-0027-CD45-A17D-C5B6F448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FE16A-D37D-0244-9A16-1660FC90B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EE21B-883A-904D-BDC0-3D1ED6DA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CF974-405C-1C42-9B9C-9AE87699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89DD9-F1E8-DB4E-8097-5C40DED9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B353-739C-0D49-9D63-E22B0DDF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124A2-922E-ED46-AC55-B2F58145B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82A28-A2D8-AE42-81C2-F4AC301E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88FE1-2730-EC49-8D6D-D1B2DE18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31B5-3256-6242-B864-A7F0E848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4B02-A5C6-8D45-BFCC-00CA2FC3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57E89-848F-4943-BF1A-3602CB76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8145-CB18-7549-9E5D-3818C949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82057-4705-7340-9790-87BE3DEE7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3A60-844F-B641-A3AB-D0E6F16AA7E2}" type="datetimeFigureOut">
              <a:rPr lang="en-US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8155C-6384-6E4D-99D9-0F3EFB0CE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0A85A-5A4A-954C-B312-B6566AE83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7D3D-F7F0-924E-9D3B-EBD00282E6F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9FC75-72AB-994E-8745-04A721CCFB15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2A99-639A-D748-8D27-E1822883C5E7}"/>
              </a:ext>
            </a:extLst>
          </p:cNvPr>
          <p:cNvSpPr txBox="1"/>
          <p:nvPr/>
        </p:nvSpPr>
        <p:spPr>
          <a:xfrm rot="10800000" flipV="1">
            <a:off x="3228605" y="946632"/>
            <a:ext cx="450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9EE5A-2BA8-2D4B-861D-44CDE893052D}"/>
              </a:ext>
            </a:extLst>
          </p:cNvPr>
          <p:cNvSpPr txBox="1"/>
          <p:nvPr/>
        </p:nvSpPr>
        <p:spPr>
          <a:xfrm rot="10800000" flipV="1">
            <a:off x="2659454" y="1252191"/>
            <a:ext cx="69532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  <a:latin typeface="NikoshBAN" pitchFamily="2" charset="0"/>
              </a:rPr>
              <a:t>স্বাগতম</a:t>
            </a: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A75083-4E83-4648-8CBE-C5605D2F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24" y="1955563"/>
            <a:ext cx="6953250" cy="419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7ACC32-CE03-5A4D-9F41-A8F1DAE1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097"/>
            <a:ext cx="4286250" cy="29337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659A307-4EA4-9A49-B21D-066E5548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824097"/>
            <a:ext cx="3849860" cy="313239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B0F161-4562-CF4E-AAC9-34F47550B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56" y="940130"/>
            <a:ext cx="3880678" cy="301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999B0-CA67-D243-8AC5-6B1DEC5E8331}"/>
              </a:ext>
            </a:extLst>
          </p:cNvPr>
          <p:cNvSpPr txBox="1"/>
          <p:nvPr/>
        </p:nvSpPr>
        <p:spPr>
          <a:xfrm>
            <a:off x="1333993" y="4960422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বই,চেয়ার ও কলম</a:t>
            </a:r>
          </a:p>
        </p:txBody>
      </p:sp>
    </p:spTree>
    <p:extLst>
      <p:ext uri="{BB962C8B-B14F-4D97-AF65-F5344CB8AC3E}">
        <p14:creationId xmlns:p14="http://schemas.microsoft.com/office/powerpoint/2010/main" val="29839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6EF1B-D864-CA43-9CAE-439586188D8C}"/>
              </a:ext>
            </a:extLst>
          </p:cNvPr>
          <p:cNvSpPr txBox="1"/>
          <p:nvPr/>
        </p:nvSpPr>
        <p:spPr>
          <a:xfrm rot="10800000" flipV="1">
            <a:off x="669636" y="0"/>
            <a:ext cx="10922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rgbClr val="00B0F0"/>
                </a:solidFill>
                <a:latin typeface="NikoshBAN" pitchFamily="2" charset="0"/>
              </a:rPr>
              <a:t>নীচের ছকের মত একটি করে ছক সবাই নিজ নিজ খাতায় এঁকে নির্দেশনা মত দলে ভাগ হয়ে শ্রেণি কক্ষের ভিতরে ও বাইরে পর্যবেক্ষণ করে যা যা দেখতে পাও সেগুলো  ছকে লেখ।</a:t>
            </a:r>
            <a:endParaRPr lang="en-US" sz="4400">
              <a:solidFill>
                <a:srgbClr val="00B0F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883686-B898-3243-9A58-BC23A7B9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94491"/>
              </p:ext>
            </p:extLst>
          </p:nvPr>
        </p:nvGraphicFramePr>
        <p:xfrm>
          <a:off x="856836" y="2610097"/>
          <a:ext cx="10548424" cy="376051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74212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  <a:gridCol w="5274212">
                  <a:extLst>
                    <a:ext uri="{9D8B030D-6E8A-4147-A177-3AD203B41FA5}">
                      <a16:colId xmlns:a16="http://schemas.microsoft.com/office/drawing/2014/main" val="2972313917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মানুষের তৈরি </a:t>
                      </a:r>
                      <a:endParaRPr lang="en-US" sz="4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মানুষের তৈরি নয় 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B875CB-4B17-2042-97C0-36791AF7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11630"/>
              </p:ext>
            </p:extLst>
          </p:nvPr>
        </p:nvGraphicFramePr>
        <p:xfrm>
          <a:off x="1141349" y="1335974"/>
          <a:ext cx="10548424" cy="464386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274212">
                  <a:extLst>
                    <a:ext uri="{9D8B030D-6E8A-4147-A177-3AD203B41FA5}">
                      <a16:colId xmlns:a16="http://schemas.microsoft.com/office/drawing/2014/main" val="3500190489"/>
                    </a:ext>
                  </a:extLst>
                </a:gridCol>
                <a:gridCol w="5274212">
                  <a:extLst>
                    <a:ext uri="{9D8B030D-6E8A-4147-A177-3AD203B41FA5}">
                      <a16:colId xmlns:a16="http://schemas.microsoft.com/office/drawing/2014/main" val="2972313917"/>
                    </a:ext>
                  </a:extLst>
                </a:gridCol>
              </a:tblGrid>
              <a:tr h="111049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মানুষের তৈরি </a:t>
                      </a:r>
                      <a:endParaRPr lang="en-US" sz="4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মানুষের তৈরি নয় 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7691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টেবিল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গাছপালা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90135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কলম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মাটি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17026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চেয়ার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পাথর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03412"/>
                  </a:ext>
                </a:extLst>
              </a:tr>
              <a:tr h="883343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বোর্ড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B0F0"/>
                          </a:solidFill>
                          <a:latin typeface="NikoshBAN" pitchFamily="2" charset="0"/>
                        </a:rPr>
                        <a:t>সূর্যের আলো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99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1C5965-2914-FD48-955D-EC604E25F0EE}"/>
              </a:ext>
            </a:extLst>
          </p:cNvPr>
          <p:cNvSpPr txBox="1"/>
          <p:nvPr/>
        </p:nvSpPr>
        <p:spPr>
          <a:xfrm>
            <a:off x="1346363" y="409154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এসো উত্তরগুলো মিলিয়ে নিই</a:t>
            </a:r>
          </a:p>
        </p:txBody>
      </p:sp>
    </p:spTree>
    <p:extLst>
      <p:ext uri="{BB962C8B-B14F-4D97-AF65-F5344CB8AC3E}">
        <p14:creationId xmlns:p14="http://schemas.microsoft.com/office/powerpoint/2010/main" val="3679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A990F2-2AB4-3842-AD44-8D273C7BFD98}"/>
              </a:ext>
            </a:extLst>
          </p:cNvPr>
          <p:cNvSpPr txBox="1"/>
          <p:nvPr/>
        </p:nvSpPr>
        <p:spPr>
          <a:xfrm>
            <a:off x="1341605" y="930603"/>
            <a:ext cx="97714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</a:rPr>
              <a:t>পরিবেশের উপাদানগুলোকে আমরা দুই ভাগে ভাগ করতে পারি।যেগুলো মানুষের তৈরি সেগুলোকে মানুষের তৈরি উপাদান বলে।যেমন </a:t>
            </a:r>
            <a:r>
              <a:rPr lang="en-GB" sz="3600" dirty="0">
                <a:solidFill>
                  <a:srgbClr val="00B0F0"/>
                </a:solidFill>
                <a:latin typeface="NikoshBAN" pitchFamily="2" charset="0"/>
              </a:rPr>
              <a:t>চেয়ার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</a:rPr>
              <a:t>টেবিল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rgbClr val="7030A0"/>
                </a:solidFill>
                <a:latin typeface="NikoshBAN" pitchFamily="2" charset="0"/>
              </a:rPr>
              <a:t>বই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rgbClr val="C00000"/>
                </a:solidFill>
                <a:latin typeface="NikoshBAN" pitchFamily="2" charset="0"/>
              </a:rPr>
              <a:t>খাতা</a:t>
            </a:r>
            <a:r>
              <a:rPr lang="en-GB" sz="3600" dirty="0">
                <a:latin typeface="NikoshBAN" pitchFamily="2" charset="0"/>
              </a:rPr>
              <a:t>,</a:t>
            </a:r>
            <a:r>
              <a:rPr lang="en-GB" sz="3600" dirty="0">
                <a:solidFill>
                  <a:srgbClr val="00B0F0"/>
                </a:solidFill>
                <a:latin typeface="NikoshBAN" pitchFamily="2" charset="0"/>
              </a:rPr>
              <a:t>কলম</a:t>
            </a:r>
            <a:r>
              <a:rPr lang="en-GB" sz="3600" dirty="0">
                <a:latin typeface="NikoshBAN" pitchFamily="2" charset="0"/>
              </a:rPr>
              <a:t>,</a:t>
            </a:r>
            <a:r>
              <a:rPr lang="en-GB" sz="3600" dirty="0">
                <a:solidFill>
                  <a:srgbClr val="00B050"/>
                </a:solidFill>
                <a:latin typeface="NikoshBAN" pitchFamily="2" charset="0"/>
              </a:rPr>
              <a:t>ঘরবাড়ি</a:t>
            </a:r>
            <a:r>
              <a:rPr lang="en-GB" sz="3600" dirty="0">
                <a:latin typeface="NikoshBAN" pitchFamily="2" charset="0"/>
              </a:rPr>
              <a:t> ইত্যাদি ।আর যেগুলো মানুষের তৈরি নয় সেগুলোকে প্রাকৃতিক উপাদান বলে যেমন  </a:t>
            </a:r>
            <a:r>
              <a:rPr lang="en-GB" sz="3600" dirty="0">
                <a:solidFill>
                  <a:srgbClr val="00B050"/>
                </a:solidFill>
                <a:latin typeface="NikoshBAN" pitchFamily="2" charset="0"/>
              </a:rPr>
              <a:t>গাছপালা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rgbClr val="7030A0"/>
                </a:solidFill>
                <a:latin typeface="NikoshBAN" pitchFamily="2" charset="0"/>
              </a:rPr>
              <a:t>পশুপাখি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chemeClr val="accent2"/>
                </a:solidFill>
                <a:latin typeface="NikoshBAN" pitchFamily="2" charset="0"/>
              </a:rPr>
              <a:t>মাটি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rgbClr val="FFC000"/>
                </a:solidFill>
                <a:latin typeface="NikoshBAN" pitchFamily="2" charset="0"/>
              </a:rPr>
              <a:t>বায়ু</a:t>
            </a:r>
            <a:r>
              <a:rPr lang="en-GB" sz="3600" dirty="0">
                <a:latin typeface="NikoshBAN" pitchFamily="2" charset="0"/>
              </a:rPr>
              <a:t>,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</a:rPr>
              <a:t>পানি</a:t>
            </a:r>
            <a:r>
              <a:rPr lang="en-GB" sz="3600" dirty="0">
                <a:latin typeface="NikoshBAN" pitchFamily="2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</a:rPr>
              <a:t>সূর্যের</a:t>
            </a:r>
            <a:r>
              <a:rPr lang="en-GB" sz="3600" dirty="0">
                <a:latin typeface="NikoshBAN" pitchFamily="2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NikoshBAN" pitchFamily="2" charset="0"/>
              </a:rPr>
              <a:t>আলো</a:t>
            </a:r>
            <a:r>
              <a:rPr lang="en-GB" sz="3600" dirty="0">
                <a:latin typeface="NikoshBAN" pitchFamily="2" charset="0"/>
              </a:rPr>
              <a:t> ইত্যাদি।পরিবেশের উপাদানের উপর ভিত্তি করে পরিবেশকে দুই ভাগে ভাগ করা যায়।</a:t>
            </a:r>
            <a:r>
              <a:rPr lang="en-GB" sz="3600" dirty="0">
                <a:solidFill>
                  <a:srgbClr val="00B050"/>
                </a:solidFill>
                <a:latin typeface="NikoshBAN" pitchFamily="2" charset="0"/>
              </a:rPr>
              <a:t>প্রাকৃতিক পরিবেশ </a:t>
            </a:r>
            <a:r>
              <a:rPr lang="en-GB" sz="3600" dirty="0">
                <a:latin typeface="NikoshBAN" pitchFamily="2" charset="0"/>
              </a:rPr>
              <a:t>ও </a:t>
            </a:r>
            <a:r>
              <a:rPr lang="en-GB" sz="3600" dirty="0">
                <a:solidFill>
                  <a:srgbClr val="00B0F0"/>
                </a:solidFill>
                <a:latin typeface="NikoshBAN" pitchFamily="2" charset="0"/>
              </a:rPr>
              <a:t>মানুষের তৈরি পরিবেশ। </a:t>
            </a:r>
            <a:endParaRPr lang="en-GB" sz="36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AEF26-7D5B-904E-A074-00652271B4F8}"/>
              </a:ext>
            </a:extLst>
          </p:cNvPr>
          <p:cNvSpPr txBox="1"/>
          <p:nvPr/>
        </p:nvSpPr>
        <p:spPr>
          <a:xfrm>
            <a:off x="1049480" y="1819349"/>
            <a:ext cx="9771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পাঠ্যবই এর ৩ নম্বর পৃষ্ঠা খুলে সবাই সরব পাঠ কর</a:t>
            </a:r>
          </a:p>
        </p:txBody>
      </p:sp>
    </p:spTree>
    <p:extLst>
      <p:ext uri="{BB962C8B-B14F-4D97-AF65-F5344CB8AC3E}">
        <p14:creationId xmlns:p14="http://schemas.microsoft.com/office/powerpoint/2010/main" val="39950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DBA73-0506-3046-B141-27F2C8A954B7}"/>
              </a:ext>
            </a:extLst>
          </p:cNvPr>
          <p:cNvSpPr txBox="1"/>
          <p:nvPr/>
        </p:nvSpPr>
        <p:spPr>
          <a:xfrm>
            <a:off x="666006" y="1640030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১।পরিবেশে কয় ধরনের উপাদান</a:t>
            </a:r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রয়েছে?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2753C-EAAB-E849-AEC3-FA0F8547DB6D}"/>
              </a:ext>
            </a:extLst>
          </p:cNvPr>
          <p:cNvSpPr txBox="1"/>
          <p:nvPr/>
        </p:nvSpPr>
        <p:spPr>
          <a:xfrm>
            <a:off x="1049480" y="2588790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B0F0"/>
                </a:solidFill>
                <a:latin typeface="NikoshBAN" pitchFamily="2" charset="0"/>
              </a:rPr>
              <a:t>২।দুইটি মানুষের তৈরি উপাদানের নাম বল।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4F85F-F8EE-2648-BEC0-66115D57ABE2}"/>
              </a:ext>
            </a:extLst>
          </p:cNvPr>
          <p:cNvSpPr txBox="1"/>
          <p:nvPr/>
        </p:nvSpPr>
        <p:spPr>
          <a:xfrm>
            <a:off x="1049480" y="3771420"/>
            <a:ext cx="9771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NikoshBAN" pitchFamily="2" charset="0"/>
              </a:rPr>
              <a:t>৩।দুইটি প্রাকৃতিক পরিবেশের উপাদানের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val="22006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653145-6E6D-9741-B7B8-D258E50BEE35}"/>
              </a:ext>
            </a:extLst>
          </p:cNvPr>
          <p:cNvSpPr txBox="1"/>
          <p:nvPr/>
        </p:nvSpPr>
        <p:spPr>
          <a:xfrm>
            <a:off x="1210293" y="1918309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7A26E-5920-8D4A-94BF-6208D35298A1}"/>
              </a:ext>
            </a:extLst>
          </p:cNvPr>
          <p:cNvSpPr txBox="1"/>
          <p:nvPr/>
        </p:nvSpPr>
        <p:spPr>
          <a:xfrm>
            <a:off x="1210293" y="3044279"/>
            <a:ext cx="9771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NikoshBAN" pitchFamily="2" charset="0"/>
              </a:rPr>
              <a:t>পাচঁটি প্রাকৃতিক ও পাচঁটি মানুষের তৈরি পরিবেশের উপাদানের নাম লিখ।</a:t>
            </a:r>
          </a:p>
        </p:txBody>
      </p:sp>
    </p:spTree>
    <p:extLst>
      <p:ext uri="{BB962C8B-B14F-4D97-AF65-F5344CB8AC3E}">
        <p14:creationId xmlns:p14="http://schemas.microsoft.com/office/powerpoint/2010/main" val="25756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8E2F595-6F6D-4141-B17B-0E1962D7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795337"/>
            <a:ext cx="7867650" cy="4288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04306-36D1-7A42-8477-61DD2810FDF7}"/>
              </a:ext>
            </a:extLst>
          </p:cNvPr>
          <p:cNvSpPr txBox="1"/>
          <p:nvPr/>
        </p:nvSpPr>
        <p:spPr>
          <a:xfrm>
            <a:off x="1322242" y="5379813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7833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u="sng" dirty="0">
                <a:latin typeface="NikoshBAN" pitchFamily="2" charset="0"/>
                <a:cs typeface="SutonnyMJ" pitchFamily="2" charset="0"/>
              </a:rPr>
              <a:t>শিক্ষক পরিচিতি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মোঃশাখাওয়াৎ হোসেন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সহকারী শিক্ষক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বড়্গাংনী সরকারি প্রাথমিক বিদ্যালয়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B050"/>
                </a:solidFill>
                <a:latin typeface="NikoshBAN" pitchFamily="2" charset="0"/>
                <a:cs typeface="SutonnyMJ" pitchFamily="2" charset="0"/>
              </a:rPr>
              <a:t>আলমডাঙ্গা,চুয়াডাঙ্গা। </a:t>
            </a:r>
            <a:endParaRPr lang="en-GB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035" y="79169"/>
            <a:ext cx="11915335" cy="6778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শ্রেনিঃতৃতীয় 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অধ্যায়ঃ১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শিরোনামঃআমাদের পরিবেশ 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পাঠ্যাংশঃবিভিন্ন ধরনের  পরিবেশে (পাঠ ৩)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কীভাবে পরিবেশের..........মানুষের তৈরি  পরিবেশ।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17447-E3DE-7F49-BE5B-DCAD819CFD35}"/>
              </a:ext>
            </a:extLst>
          </p:cNvPr>
          <p:cNvSpPr txBox="1"/>
          <p:nvPr/>
        </p:nvSpPr>
        <p:spPr>
          <a:xfrm>
            <a:off x="7231331" y="239009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E570-710B-F64A-89EC-6FE0F99402DB}"/>
              </a:ext>
            </a:extLst>
          </p:cNvPr>
          <p:cNvSpPr txBox="1"/>
          <p:nvPr/>
        </p:nvSpPr>
        <p:spPr>
          <a:xfrm>
            <a:off x="609848" y="805047"/>
            <a:ext cx="107706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শিখনফল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NikoshBAN" pitchFamily="2" charset="0"/>
              </a:rPr>
              <a:t>১.৩.১ বিভিন্ন ধরনের পরিবেশ চিহ্নিত করতে পারবে।</a:t>
            </a:r>
            <a:endParaRPr lang="en-GB" sz="4000" b="1" dirty="0">
              <a:solidFill>
                <a:srgbClr val="00B050"/>
              </a:solidFill>
              <a:latin typeface="NikoshBAN" pitchFamily="2" charset="0"/>
            </a:endParaRPr>
          </a:p>
          <a:p>
            <a:pPr algn="l"/>
            <a:r>
              <a:rPr lang="en-GB" sz="4000" b="1" dirty="0">
                <a:solidFill>
                  <a:schemeClr val="accent1"/>
                </a:solidFill>
                <a:latin typeface="NikoshBAN" pitchFamily="2" charset="0"/>
              </a:rPr>
              <a:t>১.৩.২ পর্যবেক্ষণের মাধ্যমে প্রাকৃতিক পরিবেশ ও মানুষের তৈরি পরিবেশের মধ্যে পার্থক্য করতে পারবে।</a:t>
            </a:r>
          </a:p>
          <a:p>
            <a:pPr algn="l"/>
            <a:endParaRPr lang="en-GB" sz="4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341535-C704-4C4C-AC8B-04475203E493}"/>
              </a:ext>
            </a:extLst>
          </p:cNvPr>
          <p:cNvSpPr txBox="1"/>
          <p:nvPr/>
        </p:nvSpPr>
        <p:spPr>
          <a:xfrm>
            <a:off x="609848" y="805047"/>
            <a:ext cx="10770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4000" b="1" u="sng" dirty="0">
              <a:latin typeface="NikoshBAN" pitchFamily="2" charset="0"/>
            </a:endParaRPr>
          </a:p>
          <a:p>
            <a:pPr algn="l"/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১।পরিবেশ কী?</a:t>
            </a:r>
          </a:p>
          <a:p>
            <a:pPr algn="l"/>
            <a:r>
              <a:rPr lang="en-GB" sz="4000" b="1" dirty="0">
                <a:solidFill>
                  <a:srgbClr val="00B050"/>
                </a:solidFill>
                <a:latin typeface="NikoshBAN" pitchFamily="2" charset="0"/>
              </a:rPr>
              <a:t>২।আমাদের পরিবেশ কী কী উপাদান  নিয়ে গঠিত? 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NikoshBAN" pitchFamily="2" charset="0"/>
              </a:rPr>
              <a:t>৩।পরিবেশের সব উপাদানই কী মানুষের তৈরি? </a:t>
            </a:r>
          </a:p>
          <a:p>
            <a:pPr algn="l"/>
            <a:r>
              <a:rPr lang="en-GB" sz="4000" b="1" dirty="0">
                <a:solidFill>
                  <a:srgbClr val="00B0F0"/>
                </a:solidFill>
                <a:latin typeface="NikoshBAN" pitchFamily="2" charset="0"/>
              </a:rPr>
              <a:t>৪।পরিবেশ কী একই ধরনের হয়?</a:t>
            </a:r>
          </a:p>
          <a:p>
            <a:pPr algn="l"/>
            <a:endParaRPr lang="en-GB" sz="4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570C3-23B2-BA4A-99E2-9B595A3ED97A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63D84-B1EF-9542-9432-8CFBD3FE75CB}"/>
              </a:ext>
            </a:extLst>
          </p:cNvPr>
          <p:cNvSpPr txBox="1"/>
          <p:nvPr/>
        </p:nvSpPr>
        <p:spPr>
          <a:xfrm>
            <a:off x="1210293" y="1435925"/>
            <a:ext cx="9771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আজকের পাঠ</a:t>
            </a:r>
          </a:p>
          <a:p>
            <a:pPr algn="ctr"/>
            <a:r>
              <a:rPr lang="en-GB" sz="6000" b="1" u="sng" dirty="0">
                <a:solidFill>
                  <a:srgbClr val="00B050"/>
                </a:solidFill>
                <a:latin typeface="NikoshBAN" pitchFamily="2" charset="0"/>
              </a:rPr>
              <a:t>বিভিন্ন ধরনের পরিবেশ </a:t>
            </a:r>
            <a:endParaRPr lang="en-GB" sz="6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3FD52-2E3F-EB41-98A6-3BF61870C688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69990-A0EB-5C45-B6A6-F046A7D87559}"/>
              </a:ext>
            </a:extLst>
          </p:cNvPr>
          <p:cNvSpPr txBox="1"/>
          <p:nvPr/>
        </p:nvSpPr>
        <p:spPr>
          <a:xfrm rot="10800000" flipV="1">
            <a:off x="2017320" y="940130"/>
            <a:ext cx="857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</a:rPr>
              <a:t>এসো ছবিগুলো দেখি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75EA0A5-7656-D145-B340-DE3FD825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9" y="437283"/>
            <a:ext cx="3240974" cy="39052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712412-68C0-0C40-80BC-01720743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54" y="437283"/>
            <a:ext cx="3373746" cy="39052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BBE0EB8-E70C-3546-9604-4CBDB12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6" y="437283"/>
            <a:ext cx="3584039" cy="3905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80CBD-9284-BF46-8E59-A039769ACC66}"/>
              </a:ext>
            </a:extLst>
          </p:cNvPr>
          <p:cNvSpPr txBox="1"/>
          <p:nvPr/>
        </p:nvSpPr>
        <p:spPr>
          <a:xfrm>
            <a:off x="1309253" y="4601689"/>
            <a:ext cx="9771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ঘর-বাড়ি,পাছ-পালা,মাটি,বায়ু </a:t>
            </a:r>
            <a:r>
              <a:rPr lang="en-GB" sz="6000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GB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28C8B2-E8BF-C946-9050-499B1D227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" y="747155"/>
            <a:ext cx="3635272" cy="301336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6FDB4E4-F2EA-F04C-8C45-059ACBC1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2" y="747155"/>
            <a:ext cx="3812475" cy="30133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BBBD3A-56D0-2C42-AA4C-F615ECAF0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49" y="747155"/>
            <a:ext cx="3321257" cy="3013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61EBE1-DD79-A846-962B-B2FCD291E79E}"/>
              </a:ext>
            </a:extLst>
          </p:cNvPr>
          <p:cNvSpPr txBox="1"/>
          <p:nvPr/>
        </p:nvSpPr>
        <p:spPr>
          <a:xfrm>
            <a:off x="1333993" y="4960422"/>
            <a:ext cx="977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NikoshBAN" pitchFamily="2" charset="0"/>
              </a:rPr>
              <a:t>পাহাড়,পর্বত,পানি,পশু,পাখি</a:t>
            </a:r>
          </a:p>
        </p:txBody>
      </p:sp>
    </p:spTree>
    <p:extLst>
      <p:ext uri="{BB962C8B-B14F-4D97-AF65-F5344CB8AC3E}">
        <p14:creationId xmlns:p14="http://schemas.microsoft.com/office/powerpoint/2010/main" val="905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MD.SHAKHAWAT HOSSAIN</dc:creator>
  <cp:lastModifiedBy>MD.SHAKHAWAT HOSSAIN</cp:lastModifiedBy>
  <cp:revision>19</cp:revision>
  <dcterms:created xsi:type="dcterms:W3CDTF">2021-05-10T03:58:17Z</dcterms:created>
  <dcterms:modified xsi:type="dcterms:W3CDTF">2021-06-02T08:49:01Z</dcterms:modified>
</cp:coreProperties>
</file>