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5" r:id="rId3"/>
  </p:sldMasterIdLst>
  <p:sldIdLst>
    <p:sldId id="257" r:id="rId4"/>
    <p:sldId id="258" r:id="rId5"/>
    <p:sldId id="259" r:id="rId6"/>
    <p:sldId id="260" r:id="rId7"/>
    <p:sldId id="281" r:id="rId8"/>
    <p:sldId id="280" r:id="rId9"/>
    <p:sldId id="265" r:id="rId10"/>
    <p:sldId id="274" r:id="rId11"/>
    <p:sldId id="286" r:id="rId12"/>
    <p:sldId id="282" r:id="rId13"/>
    <p:sldId id="289" r:id="rId14"/>
    <p:sldId id="290" r:id="rId15"/>
    <p:sldId id="291" r:id="rId16"/>
    <p:sldId id="287" r:id="rId17"/>
    <p:sldId id="295" r:id="rId18"/>
    <p:sldId id="294" r:id="rId19"/>
    <p:sldId id="293" r:id="rId20"/>
    <p:sldId id="292" r:id="rId21"/>
    <p:sldId id="273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73" autoAdjust="0"/>
  </p:normalViewPr>
  <p:slideViewPr>
    <p:cSldViewPr snapToGrid="0">
      <p:cViewPr varScale="1">
        <p:scale>
          <a:sx n="51" d="100"/>
          <a:sy n="51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2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4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4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44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97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29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5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2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6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65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51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1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22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78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029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71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48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1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6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F79D-9B1C-4B05-8016-04845579EB4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0CAD-06B6-4359-8DF6-4C43F0988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2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4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8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B12B-E6BF-4D96-9EA1-0EDA2182053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BD0F03A-8911-4521-A780-2054DADDA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399" y="700314"/>
            <a:ext cx="7754815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9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248899" cy="5907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7174" y="5907793"/>
            <a:ext cx="2823209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</a:t>
            </a:r>
            <a:r>
              <a:rPr lang="en-US" sz="54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endParaRPr lang="en-US" sz="5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10363200" cy="5843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9705" y="5907793"/>
            <a:ext cx="3538148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পেয়ারা</a:t>
            </a:r>
            <a:r>
              <a:rPr lang="en-US" sz="54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endParaRPr lang="en-US" sz="5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57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217715"/>
            <a:ext cx="10540551" cy="5050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156" y="5842337"/>
            <a:ext cx="2839240" cy="101566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লিচু</a:t>
            </a:r>
            <a:r>
              <a:rPr lang="en-US" sz="6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endParaRPr lang="en-US" sz="60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0689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5976"/>
            <a:ext cx="12192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বলতো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তোমারা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কী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কী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ফল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চিনো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351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9968" cy="466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68" y="0"/>
            <a:ext cx="6180107" cy="46616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6828" y="4725715"/>
            <a:ext cx="2079326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লিচু</a:t>
            </a:r>
            <a:endParaRPr lang="en-US" sz="5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2015" y="4725715"/>
            <a:ext cx="2391508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আতা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8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82361" cy="462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61" y="0"/>
            <a:ext cx="6009639" cy="4629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5779" y="4629150"/>
            <a:ext cx="2150804" cy="92333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জাম</a:t>
            </a:r>
            <a:endParaRPr lang="en-US" sz="5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4476" y="4725715"/>
            <a:ext cx="255999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কাঠাল</a:t>
            </a:r>
            <a:endParaRPr lang="en-US" sz="54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5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262" y="2545976"/>
            <a:ext cx="1179927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বলতো</a:t>
            </a:r>
            <a:endParaRPr kumimoji="0" lang="en-US" sz="4800" b="0" i="0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তোমরা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কী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কী</a:t>
            </a:r>
            <a:r>
              <a:rPr kumimoji="0" lang="en-US" sz="4800" b="0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পাখি</a:t>
            </a:r>
            <a:r>
              <a:rPr kumimoji="0" lang="en-US" sz="4800" b="0" i="0" u="none" strike="noStrike" kern="1200" cap="none" spc="0" normalizeH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দেখেছো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96152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2412"/>
            <a:ext cx="6477000" cy="4567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12"/>
            <a:ext cx="5715002" cy="45675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13059" y="5187380"/>
            <a:ext cx="1883850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তোতা</a:t>
            </a:r>
            <a:endParaRPr lang="en-US" sz="5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19302" y="5187380"/>
            <a:ext cx="1095172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ঘুঘু</a:t>
            </a:r>
            <a:endParaRPr lang="en-US" sz="5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8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7106" cy="4554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7" y="-1"/>
            <a:ext cx="6884894" cy="4554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9251" y="5187380"/>
            <a:ext cx="2531462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কোকিল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0423" y="5187380"/>
            <a:ext cx="2318263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দোয়েল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8518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623" y="1233636"/>
            <a:ext cx="4466789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 বইয়ের </a:t>
            </a:r>
            <a:r>
              <a:rPr lang="en-US" sz="4800" dirty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kumimoji="0" lang="bn-IN" sz="4800" b="0" i="0" u="none" strike="noStrike" kern="1200" cap="none" spc="0" normalizeH="0" baseline="0" noProof="0" dirty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পৃষ্ঠা। </a:t>
            </a:r>
            <a:endParaRPr kumimoji="0" lang="en-US" sz="4800" b="0" i="0" u="none" strike="noStrike" kern="1200" cap="none" spc="0" normalizeH="0" baseline="0" noProof="0" dirty="0">
              <a:ln w="0">
                <a:solidFill>
                  <a:schemeClr val="accent5"/>
                </a:solidFill>
              </a:ln>
              <a:solidFill>
                <a:schemeClr val="accent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623" y="0"/>
            <a:ext cx="4466789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পাঠ্যবই</a:t>
            </a:r>
            <a:r>
              <a:rPr kumimoji="0" lang="en-US" sz="6600" b="0" i="0" u="none" strike="noStrike" kern="1200" cap="none" spc="0" normalizeH="0" baseline="0" noProof="0" dirty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6600" b="0" i="0" u="none" strike="noStrike" kern="1200" cap="none" spc="0" normalizeH="0" baseline="0" noProof="0" dirty="0">
              <a:ln w="0">
                <a:solidFill>
                  <a:schemeClr val="accent5"/>
                </a:solidFill>
              </a:ln>
              <a:solidFill>
                <a:schemeClr val="accent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97403"/>
            <a:ext cx="4044462" cy="4505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2297403"/>
            <a:ext cx="3926541" cy="45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8261" y="-60960"/>
            <a:ext cx="53207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7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58338" y="1139369"/>
            <a:ext cx="7466310" cy="5452181"/>
            <a:chOff x="-69597" y="622523"/>
            <a:chExt cx="6039911" cy="5389688"/>
          </a:xfrm>
        </p:grpSpPr>
        <p:sp>
          <p:nvSpPr>
            <p:cNvPr id="8" name="Oval 7"/>
            <p:cNvSpPr/>
            <p:nvPr/>
          </p:nvSpPr>
          <p:spPr>
            <a:xfrm>
              <a:off x="2834048" y="5490999"/>
              <a:ext cx="621850" cy="459733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64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11430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flipH="1">
              <a:off x="-69597" y="2925798"/>
              <a:ext cx="862825" cy="580731"/>
            </a:xfrm>
            <a:prstGeom prst="rtTriangle">
              <a:avLst/>
            </a:prstGeom>
            <a:solidFill>
              <a:srgbClr val="FF3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5093604" y="2931077"/>
              <a:ext cx="876710" cy="580735"/>
            </a:xfrm>
            <a:prstGeom prst="rtTriangle">
              <a:avLst/>
            </a:prstGeom>
            <a:solidFill>
              <a:srgbClr val="FF3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-69597" y="3645452"/>
              <a:ext cx="5940479" cy="2366759"/>
            </a:xfrm>
            <a:prstGeom prst="triangle">
              <a:avLst>
                <a:gd name="adj" fmla="val 48842"/>
              </a:avLst>
            </a:pr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69574" y="622523"/>
              <a:ext cx="5091346" cy="2884007"/>
              <a:chOff x="340508" y="703247"/>
              <a:chExt cx="5340688" cy="305275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40509" y="703247"/>
                <a:ext cx="4869627" cy="305275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0508" y="703247"/>
                <a:ext cx="5340688" cy="215774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মো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.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জালাল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উদ্দিন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endParaRPr kumimoji="0" lang="bn-BD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স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হকারি</a:t>
                </a:r>
                <a:r>
                  <a:rPr kumimoji="0" lang="bn-BD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শিক্ষক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noProof="0" dirty="0" err="1">
                    <a:solidFill>
                      <a:prstClr val="white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খড়মপুর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সরকারি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প্রাথমিক</a:t>
                </a:r>
                <a:r>
                  <a:rPr kumimoji="0" lang="bn-BD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বিদ্যালয়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গাংনী</a:t>
                </a:r>
                <a:r>
                  <a:rPr kumimoji="0" lang="en-US" sz="3200" b="0" i="0" u="none" strike="noStrike" kern="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- </a:t>
                </a:r>
                <a:r>
                  <a:rPr kumimoji="0" lang="en-US" sz="3200" b="0" i="0" u="none" strike="noStrike" kern="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মেহেরপুর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bn-BD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৷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6DBD378-1C82-4169-B2EB-19E6DFCF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2" y="1279903"/>
            <a:ext cx="3471814" cy="29957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030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r="-6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115671"/>
            <a:ext cx="6400800" cy="212365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জাতীয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গাছ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</a:t>
            </a:r>
            <a:r>
              <a:rPr kumimoji="0" lang="bn-BD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5866" y="653184"/>
            <a:ext cx="3733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82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1300" y="3447535"/>
            <a:ext cx="6629400" cy="175432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9154" y="518636"/>
            <a:ext cx="344658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D8EBD-179A-4869-A6C9-36503139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399"/>
            <a:ext cx="4986215" cy="319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4930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2" fill="hold">
                                          <p:stCondLst>
                                            <p:cond delay="1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1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969966"/>
            <a:ext cx="7455877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BD" sz="60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ধন্যবাদ </a:t>
            </a:r>
            <a:endParaRPr kumimoji="0" lang="en-US" sz="6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2555" y="5053680"/>
            <a:ext cx="5753498" cy="76944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বাড়িতে থেকো,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নিরাপদে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থেকো।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01624" y="167239"/>
            <a:ext cx="4315605" cy="1323439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8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8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2846" y="2198282"/>
            <a:ext cx="9273160" cy="3416320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শ্রেনিঃ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পাঠের শিরোনামঃ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তোতা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5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lvl="0" algn="ctr" defTabSz="457200"/>
            <a:r>
              <a:rPr kumimoji="0" lang="b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বউ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>
              <a:ln w="0"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8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1329" y="0"/>
            <a:ext cx="46902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456174"/>
            <a:ext cx="5782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993938"/>
            <a:ext cx="12192000" cy="212365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১.১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ছড়া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শোনে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আনন্দ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অভিব্যক্তি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4400" b="0" i="0" u="none" strike="noStrike" kern="1200" cap="none" spc="0" normalizeH="0" baseline="0" noProof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১.২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স্পষ্টভাবে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IN" sz="4400" b="0" i="0" u="none" strike="noStrike" kern="1200" cap="none" spc="0" normalizeH="0" baseline="0" noProof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১.৩</a:t>
            </a:r>
            <a:r>
              <a:rPr kumimoji="0" lang="bn-IN" sz="4400" b="0" i="0" u="none" strike="noStrike" kern="1200" cap="none" spc="0" normalizeH="0" baseline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পাঠ্যবইবহির্ভূত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ছড়া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স্পষ্টভাবে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4400" b="0" i="0" u="none" strike="noStrike" kern="1200" cap="none" spc="0" normalizeH="0" noProof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bn-BD" sz="4400" b="0" i="0" u="none" strike="noStrike" kern="1200" cap="none" spc="0" normalizeH="0" baseline="0" noProof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7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893" y="17929"/>
            <a:ext cx="7781365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8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8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8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929"/>
            <a:ext cx="6042212" cy="432098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37380" y="5934670"/>
            <a:ext cx="3026791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আতা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endParaRPr lang="en-US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5410" y="5934670"/>
            <a:ext cx="3422732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তোতা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</a:t>
            </a:r>
            <a:endParaRPr lang="en-US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2" y="1535042"/>
            <a:ext cx="6149788" cy="43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8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963" y="17929"/>
            <a:ext cx="4769225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8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800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2987" y="5949195"/>
            <a:ext cx="493058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আতা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গাছে</a:t>
            </a:r>
            <a:endParaRPr lang="en-US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3575" y="5963720"/>
            <a:ext cx="448235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তোতা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পাখি</a:t>
            </a:r>
            <a:endParaRPr lang="en-US" sz="5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893"/>
            <a:ext cx="12191999" cy="459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r="-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0076" y="0"/>
            <a:ext cx="3666388" cy="110799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10" y="1107997"/>
            <a:ext cx="6033519" cy="57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r="-6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5976"/>
            <a:ext cx="1219200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বলতো</a:t>
            </a:r>
            <a:endParaRPr lang="en-US" sz="480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তোমাদের</a:t>
            </a:r>
            <a:r>
              <a:rPr lang="en-US" sz="4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4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আশেপাশে</a:t>
            </a:r>
            <a:r>
              <a:rPr lang="en-US" sz="4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r>
              <a:rPr lang="en-US" sz="4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48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800" b="0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4040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1"/>
            <a:ext cx="10382250" cy="577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7174" y="5907793"/>
            <a:ext cx="2823209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</a:t>
            </a:r>
            <a:r>
              <a:rPr lang="en-US" sz="54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endParaRPr lang="en-US" sz="5400" b="0" cap="none" spc="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6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177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Avenir Next LT Pro</vt:lpstr>
      <vt:lpstr>Calibri</vt:lpstr>
      <vt:lpstr>Calibri Light</vt:lpstr>
      <vt:lpstr>NikoshBAN</vt:lpstr>
      <vt:lpstr>Trebuchet MS</vt:lpstr>
      <vt:lpstr>Wingdings 3</vt:lpstr>
      <vt:lpstr>1_Office Theme</vt:lpstr>
      <vt:lpstr>2_Office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zalal uddin</cp:lastModifiedBy>
  <cp:revision>88</cp:revision>
  <dcterms:created xsi:type="dcterms:W3CDTF">2021-05-05T04:56:58Z</dcterms:created>
  <dcterms:modified xsi:type="dcterms:W3CDTF">2021-06-03T02:05:33Z</dcterms:modified>
</cp:coreProperties>
</file>