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71" r:id="rId2"/>
    <p:sldId id="272" r:id="rId3"/>
    <p:sldId id="275" r:id="rId4"/>
    <p:sldId id="276" r:id="rId5"/>
    <p:sldId id="277" r:id="rId6"/>
    <p:sldId id="278" r:id="rId7"/>
    <p:sldId id="292" r:id="rId8"/>
    <p:sldId id="304" r:id="rId9"/>
    <p:sldId id="305" r:id="rId10"/>
    <p:sldId id="319" r:id="rId11"/>
    <p:sldId id="320" r:id="rId12"/>
    <p:sldId id="321" r:id="rId13"/>
    <p:sldId id="322" r:id="rId14"/>
    <p:sldId id="306" r:id="rId15"/>
    <p:sldId id="310" r:id="rId16"/>
    <p:sldId id="311" r:id="rId17"/>
    <p:sldId id="312" r:id="rId18"/>
    <p:sldId id="325" r:id="rId19"/>
    <p:sldId id="326" r:id="rId20"/>
    <p:sldId id="327" r:id="rId21"/>
    <p:sldId id="324" r:id="rId22"/>
    <p:sldId id="328" r:id="rId23"/>
    <p:sldId id="329" r:id="rId24"/>
    <p:sldId id="330" r:id="rId25"/>
    <p:sldId id="331" r:id="rId26"/>
    <p:sldId id="333" r:id="rId27"/>
    <p:sldId id="334" r:id="rId28"/>
    <p:sldId id="332" r:id="rId29"/>
    <p:sldId id="293" r:id="rId30"/>
    <p:sldId id="294" r:id="rId31"/>
    <p:sldId id="295" r:id="rId32"/>
    <p:sldId id="29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47E5AF-90C1-4ABD-B8DE-15D32B71278F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29F6F4-FF9A-43D3-8731-B4043131455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54F12A2F-6D7C-4598-85D5-884349D1D8C3}" type="parTrans" cxnId="{B362421F-8A17-454C-81AE-54FDCAA98049}">
      <dgm:prSet/>
      <dgm:spPr/>
      <dgm:t>
        <a:bodyPr/>
        <a:lstStyle/>
        <a:p>
          <a:endParaRPr lang="en-US"/>
        </a:p>
      </dgm:t>
    </dgm:pt>
    <dgm:pt modelId="{27837BF4-D928-45A0-AD21-8C4DABE0002F}" type="sibTrans" cxnId="{B362421F-8A17-454C-81AE-54FDCAA98049}">
      <dgm:prSet/>
      <dgm:spPr/>
      <dgm:t>
        <a:bodyPr/>
        <a:lstStyle/>
        <a:p>
          <a:endParaRPr lang="en-US"/>
        </a:p>
      </dgm:t>
    </dgm:pt>
    <dgm:pt modelId="{15CE025A-A465-428E-94F9-982F18E1CF70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4000" dirty="0" err="1" smtClean="0">
              <a:latin typeface="NikoshBAN" pitchFamily="2" charset="0"/>
              <a:cs typeface="NikoshBAN" pitchFamily="2" charset="0"/>
            </a:rPr>
            <a:t>প্রকৌশলী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রিপন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কুমার</a:t>
          </a:r>
          <a:r>
            <a:rPr lang="en-US" sz="40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000" dirty="0" err="1" smtClean="0">
              <a:latin typeface="NikoshBAN" pitchFamily="2" charset="0"/>
              <a:cs typeface="NikoshBAN" pitchFamily="2" charset="0"/>
            </a:rPr>
            <a:t>দাস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BF1C9049-BA2C-4BF0-80C2-F2A04485F545}" type="parTrans" cxnId="{61C78E1F-ACAE-4A9D-96D9-A6E477E666B8}">
      <dgm:prSet/>
      <dgm:spPr/>
      <dgm:t>
        <a:bodyPr/>
        <a:lstStyle/>
        <a:p>
          <a:endParaRPr lang="en-US"/>
        </a:p>
      </dgm:t>
    </dgm:pt>
    <dgm:pt modelId="{6067414F-B20C-45B7-BFF2-F7FE72FBBD12}" type="sibTrans" cxnId="{61C78E1F-ACAE-4A9D-96D9-A6E477E666B8}">
      <dgm:prSet/>
      <dgm:spPr/>
      <dgm:t>
        <a:bodyPr/>
        <a:lstStyle/>
        <a:p>
          <a:endParaRPr lang="en-US"/>
        </a:p>
      </dgm:t>
    </dgm:pt>
    <dgm:pt modelId="{FD92C059-621D-4595-8A8D-A2BCB57D9D3E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 dirty="0"/>
        </a:p>
      </dgm:t>
    </dgm:pt>
    <dgm:pt modelId="{3967B594-3DE1-47D1-AC34-51CC37295092}" type="parTrans" cxnId="{41243676-5FD4-42B8-806D-C680C4DC5C0B}">
      <dgm:prSet/>
      <dgm:spPr/>
      <dgm:t>
        <a:bodyPr/>
        <a:lstStyle/>
        <a:p>
          <a:endParaRPr lang="en-US"/>
        </a:p>
      </dgm:t>
    </dgm:pt>
    <dgm:pt modelId="{E2AA9DAF-B787-4ADE-AD39-B34F4A5AC9E0}" type="sibTrans" cxnId="{41243676-5FD4-42B8-806D-C680C4DC5C0B}">
      <dgm:prSet/>
      <dgm:spPr/>
      <dgm:t>
        <a:bodyPr/>
        <a:lstStyle/>
        <a:p>
          <a:endParaRPr lang="en-US"/>
        </a:p>
      </dgm:t>
    </dgm:pt>
    <dgm:pt modelId="{CAB2E9A8-E820-4C78-B73C-1FA96D9D0EEF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শ্রেণিঃ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নবম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4C5A1C50-228F-4F07-92AA-659FCF1A2ED0}" type="parTrans" cxnId="{C704E424-898F-4002-B5C5-03CE17315F10}">
      <dgm:prSet/>
      <dgm:spPr/>
      <dgm:t>
        <a:bodyPr/>
        <a:lstStyle/>
        <a:p>
          <a:endParaRPr lang="en-US"/>
        </a:p>
      </dgm:t>
    </dgm:pt>
    <dgm:pt modelId="{E31814AC-F270-4665-A3A3-1EEB7E79C174}" type="sibTrans" cxnId="{C704E424-898F-4002-B5C5-03CE17315F10}">
      <dgm:prSet/>
      <dgm:spPr/>
      <dgm:t>
        <a:bodyPr/>
        <a:lstStyle/>
        <a:p>
          <a:endParaRPr lang="en-US"/>
        </a:p>
      </dgm:t>
    </dgm:pt>
    <dgm:pt modelId="{DA4655A9-74AC-47BC-98C5-C6BA52983A13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ট্রেড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ইন্সট্রাক্ট্রর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D010B59-4095-421A-8E7F-7299A18C52D8}" type="sibTrans" cxnId="{E67ACBA9-818C-443C-B04A-EA79B3838483}">
      <dgm:prSet/>
      <dgm:spPr/>
      <dgm:t>
        <a:bodyPr/>
        <a:lstStyle/>
        <a:p>
          <a:endParaRPr lang="en-US"/>
        </a:p>
      </dgm:t>
    </dgm:pt>
    <dgm:pt modelId="{442B76F5-EBF5-4DDC-AF29-0B9A3347A249}" type="parTrans" cxnId="{E67ACBA9-818C-443C-B04A-EA79B3838483}">
      <dgm:prSet/>
      <dgm:spPr/>
      <dgm:t>
        <a:bodyPr/>
        <a:lstStyle/>
        <a:p>
          <a:endParaRPr lang="en-US"/>
        </a:p>
      </dgm:t>
    </dgm:pt>
    <dgm:pt modelId="{EC632F34-62A8-435A-A404-C15F013FB78B}">
      <dgm:prSet phldrT="[Text]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900" dirty="0"/>
        </a:p>
      </dgm:t>
    </dgm:pt>
    <dgm:pt modelId="{F5F06123-D0EE-40FD-AF67-5BD80BA810D1}" type="parTrans" cxnId="{F285D67D-FEB2-48F7-AF74-17E0615A4DFB}">
      <dgm:prSet/>
      <dgm:spPr/>
      <dgm:t>
        <a:bodyPr/>
        <a:lstStyle/>
        <a:p>
          <a:endParaRPr lang="en-US"/>
        </a:p>
      </dgm:t>
    </dgm:pt>
    <dgm:pt modelId="{812F1023-B13B-4EEA-9C76-C1F1B89759CD}" type="sibTrans" cxnId="{F285D67D-FEB2-48F7-AF74-17E0615A4DFB}">
      <dgm:prSet/>
      <dgm:spPr/>
      <dgm:t>
        <a:bodyPr/>
        <a:lstStyle/>
        <a:p>
          <a:endParaRPr lang="en-US"/>
        </a:p>
      </dgm:t>
    </dgm:pt>
    <dgm:pt modelId="{98908338-85AB-4007-91F8-FDD98FB95EEB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ডোনাভান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মাধ্যমিক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বিদ্যালয়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,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পটুয়াখালী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।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0E942CB2-E653-464D-B973-8427A07EE5FC}" type="parTrans" cxnId="{1FA7745E-50EF-412E-93CC-BED82214ABC3}">
      <dgm:prSet/>
      <dgm:spPr/>
      <dgm:t>
        <a:bodyPr/>
        <a:lstStyle/>
        <a:p>
          <a:endParaRPr lang="en-US"/>
        </a:p>
      </dgm:t>
    </dgm:pt>
    <dgm:pt modelId="{F0D8E53E-3345-4EA0-92B8-1530F1328E9B}" type="sibTrans" cxnId="{1FA7745E-50EF-412E-93CC-BED82214ABC3}">
      <dgm:prSet/>
      <dgm:spPr/>
      <dgm:t>
        <a:bodyPr/>
        <a:lstStyle/>
        <a:p>
          <a:endParaRPr lang="en-US"/>
        </a:p>
      </dgm:t>
    </dgm:pt>
    <dgm:pt modelId="{BD271764-37EB-406E-901E-4390592ABA2A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smtClean="0">
              <a:latin typeface="NikoshBAN" pitchFamily="2" charset="0"/>
              <a:cs typeface="NikoshBAN" pitchFamily="2" charset="0"/>
            </a:rPr>
            <a:t>ড্রেসমেকিং-১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FD169C92-6663-4EAA-945B-C810B0D2BFC2}" type="parTrans" cxnId="{9D78F6D4-9B1D-4107-BB60-DE2E72F3A308}">
      <dgm:prSet/>
      <dgm:spPr/>
      <dgm:t>
        <a:bodyPr/>
        <a:lstStyle/>
        <a:p>
          <a:endParaRPr lang="en-US"/>
        </a:p>
      </dgm:t>
    </dgm:pt>
    <dgm:pt modelId="{8F9F9CBD-D537-4533-842F-B339EB2804F7}" type="sibTrans" cxnId="{9D78F6D4-9B1D-4107-BB60-DE2E72F3A308}">
      <dgm:prSet/>
      <dgm:spPr/>
      <dgm:t>
        <a:bodyPr/>
        <a:lstStyle/>
        <a:p>
          <a:endParaRPr lang="en-US"/>
        </a:p>
      </dgm:t>
    </dgm:pt>
    <dgm:pt modelId="{E14FB7D2-25DF-464D-AB4F-D3A0B116BB32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পত্রঃ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প্রথম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পত্র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1D498968-088B-49AF-9B30-B77C376FFC1C}" type="parTrans" cxnId="{2B0E9997-174A-4566-83B3-F948C1522383}">
      <dgm:prSet/>
      <dgm:spPr/>
      <dgm:t>
        <a:bodyPr/>
        <a:lstStyle/>
        <a:p>
          <a:endParaRPr lang="en-US"/>
        </a:p>
      </dgm:t>
    </dgm:pt>
    <dgm:pt modelId="{2591A017-82C4-466B-8FB8-268BEF33E97B}" type="sibTrans" cxnId="{2B0E9997-174A-4566-83B3-F948C1522383}">
      <dgm:prSet/>
      <dgm:spPr/>
      <dgm:t>
        <a:bodyPr/>
        <a:lstStyle/>
        <a:p>
          <a:endParaRPr lang="en-US"/>
        </a:p>
      </dgm:t>
    </dgm:pt>
    <dgm:pt modelId="{01CECF96-BEBC-43D3-A0F4-FB93C31F2311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অধ্যায়ঃ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০৫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435DEAA-C876-42ED-87D4-2CC3ED27AE24}" type="parTrans" cxnId="{A8567478-1054-434B-A9FA-60E4FE742FF4}">
      <dgm:prSet/>
      <dgm:spPr/>
      <dgm:t>
        <a:bodyPr/>
        <a:lstStyle/>
        <a:p>
          <a:endParaRPr lang="en-US"/>
        </a:p>
      </dgm:t>
    </dgm:pt>
    <dgm:pt modelId="{8E21B245-0D2E-4A0B-8769-022B19DA8975}" type="sibTrans" cxnId="{A8567478-1054-434B-A9FA-60E4FE742FF4}">
      <dgm:prSet/>
      <dgm:spPr/>
      <dgm:t>
        <a:bodyPr/>
        <a:lstStyle/>
        <a:p>
          <a:endParaRPr lang="en-US"/>
        </a:p>
      </dgm:t>
    </dgm:pt>
    <dgm:pt modelId="{7D5357EA-74CB-49BC-9B82-2F3967841F5C}">
      <dgm:prSet phldrT="[Text]"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সময়ঃ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৪৫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মিনিট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BC9BDF8A-00B1-4528-B33C-0CA62F8C6339}" type="parTrans" cxnId="{4EEB61F6-E1A9-4C6F-A4FB-CE68D94A9037}">
      <dgm:prSet/>
      <dgm:spPr/>
      <dgm:t>
        <a:bodyPr/>
        <a:lstStyle/>
        <a:p>
          <a:endParaRPr lang="en-US"/>
        </a:p>
      </dgm:t>
    </dgm:pt>
    <dgm:pt modelId="{FBC85DFD-1E9F-4DFB-BF15-827BFBB0F22B}" type="sibTrans" cxnId="{4EEB61F6-E1A9-4C6F-A4FB-CE68D94A9037}">
      <dgm:prSet/>
      <dgm:spPr/>
      <dgm:t>
        <a:bodyPr/>
        <a:lstStyle/>
        <a:p>
          <a:endParaRPr lang="en-US"/>
        </a:p>
      </dgm:t>
    </dgm:pt>
    <dgm:pt modelId="{04DB622E-A716-4896-B9DC-C2DC5F5A69D7}" type="pres">
      <dgm:prSet presAssocID="{1347E5AF-90C1-4ABD-B8DE-15D32B71278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7BC7F5-827A-48C0-BC92-211C16FF6A2A}" type="pres">
      <dgm:prSet presAssocID="{FE29F6F4-FF9A-43D3-8731-B4043131455D}" presName="linNode" presStyleCnt="0"/>
      <dgm:spPr/>
    </dgm:pt>
    <dgm:pt modelId="{0166FBE1-14AD-4C5E-8069-54D40171A4F7}" type="pres">
      <dgm:prSet presAssocID="{FE29F6F4-FF9A-43D3-8731-B4043131455D}" presName="parentShp" presStyleLbl="node1" presStyleIdx="0" presStyleCnt="2" custScaleX="48139" custScaleY="119419" custLinFactNeighborX="-49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0F0DDF-5088-44BE-AEDC-1505AD23A382}" type="pres">
      <dgm:prSet presAssocID="{FE29F6F4-FF9A-43D3-8731-B4043131455D}" presName="childShp" presStyleLbl="bgAccFollowNode1" presStyleIdx="0" presStyleCnt="2" custFlipHor="1" custScaleX="106239" custScaleY="109542" custLinFactNeighborX="64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47E82D-217D-436F-9BEB-BF01841D6092}" type="pres">
      <dgm:prSet presAssocID="{27837BF4-D928-45A0-AD21-8C4DABE0002F}" presName="spacing" presStyleCnt="0"/>
      <dgm:spPr/>
    </dgm:pt>
    <dgm:pt modelId="{9B0B67F6-4039-4218-8C85-CFD1964AC7D3}" type="pres">
      <dgm:prSet presAssocID="{FD92C059-621D-4595-8A8D-A2BCB57D9D3E}" presName="linNode" presStyleCnt="0"/>
      <dgm:spPr/>
    </dgm:pt>
    <dgm:pt modelId="{7F64AE0E-99A6-4FD6-8E5A-AE572670B1C8}" type="pres">
      <dgm:prSet presAssocID="{FD92C059-621D-4595-8A8D-A2BCB57D9D3E}" presName="parentShp" presStyleLbl="node1" presStyleIdx="1" presStyleCnt="2" custScaleX="57317" custScaleY="131986" custLinFactNeighborX="-145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354A6A-F365-45FA-9F72-7350CC0F8127}" type="pres">
      <dgm:prSet presAssocID="{FD92C059-621D-4595-8A8D-A2BCB57D9D3E}" presName="childShp" presStyleLbl="bgAccFollowNode1" presStyleIdx="1" presStyleCnt="2" custFlipHor="1" custScaleX="80084" custScaleY="143421" custLinFactNeighborX="30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A7745E-50EF-412E-93CC-BED82214ABC3}" srcId="{FE29F6F4-FF9A-43D3-8731-B4043131455D}" destId="{98908338-85AB-4007-91F8-FDD98FB95EEB}" srcOrd="2" destOrd="0" parTransId="{0E942CB2-E653-464D-B973-8427A07EE5FC}" sibTransId="{F0D8E53E-3345-4EA0-92B8-1530F1328E9B}"/>
    <dgm:cxn modelId="{F285D67D-FEB2-48F7-AF74-17E0615A4DFB}" srcId="{FE29F6F4-FF9A-43D3-8731-B4043131455D}" destId="{EC632F34-62A8-435A-A404-C15F013FB78B}" srcOrd="3" destOrd="0" parTransId="{F5F06123-D0EE-40FD-AF67-5BD80BA810D1}" sibTransId="{812F1023-B13B-4EEA-9C76-C1F1B89759CD}"/>
    <dgm:cxn modelId="{9D78F6D4-9B1D-4107-BB60-DE2E72F3A308}" srcId="{FD92C059-621D-4595-8A8D-A2BCB57D9D3E}" destId="{BD271764-37EB-406E-901E-4390592ABA2A}" srcOrd="1" destOrd="0" parTransId="{FD169C92-6663-4EAA-945B-C810B0D2BFC2}" sibTransId="{8F9F9CBD-D537-4533-842F-B339EB2804F7}"/>
    <dgm:cxn modelId="{F6DC824F-36B3-44DD-9C7C-AD2319A75003}" type="presOf" srcId="{FD92C059-621D-4595-8A8D-A2BCB57D9D3E}" destId="{7F64AE0E-99A6-4FD6-8E5A-AE572670B1C8}" srcOrd="0" destOrd="0" presId="urn:microsoft.com/office/officeart/2005/8/layout/vList6"/>
    <dgm:cxn modelId="{21181478-AB85-40FE-B6CA-FE41F00E3667}" type="presOf" srcId="{7D5357EA-74CB-49BC-9B82-2F3967841F5C}" destId="{90354A6A-F365-45FA-9F72-7350CC0F8127}" srcOrd="0" destOrd="4" presId="urn:microsoft.com/office/officeart/2005/8/layout/vList6"/>
    <dgm:cxn modelId="{41243676-5FD4-42B8-806D-C680C4DC5C0B}" srcId="{1347E5AF-90C1-4ABD-B8DE-15D32B71278F}" destId="{FD92C059-621D-4595-8A8D-A2BCB57D9D3E}" srcOrd="1" destOrd="0" parTransId="{3967B594-3DE1-47D1-AC34-51CC37295092}" sibTransId="{E2AA9DAF-B787-4ADE-AD39-B34F4A5AC9E0}"/>
    <dgm:cxn modelId="{4EEB61F6-E1A9-4C6F-A4FB-CE68D94A9037}" srcId="{FD92C059-621D-4595-8A8D-A2BCB57D9D3E}" destId="{7D5357EA-74CB-49BC-9B82-2F3967841F5C}" srcOrd="4" destOrd="0" parTransId="{BC9BDF8A-00B1-4528-B33C-0CA62F8C6339}" sibTransId="{FBC85DFD-1E9F-4DFB-BF15-827BFBB0F22B}"/>
    <dgm:cxn modelId="{E132903D-2AF5-4C21-9BB3-C2FF3A294FFB}" type="presOf" srcId="{01CECF96-BEBC-43D3-A0F4-FB93C31F2311}" destId="{90354A6A-F365-45FA-9F72-7350CC0F8127}" srcOrd="0" destOrd="3" presId="urn:microsoft.com/office/officeart/2005/8/layout/vList6"/>
    <dgm:cxn modelId="{85E6C9E4-6BCD-4648-BA4B-B2CD87F79A9A}" type="presOf" srcId="{98908338-85AB-4007-91F8-FDD98FB95EEB}" destId="{9C0F0DDF-5088-44BE-AEDC-1505AD23A382}" srcOrd="0" destOrd="2" presId="urn:microsoft.com/office/officeart/2005/8/layout/vList6"/>
    <dgm:cxn modelId="{A8567478-1054-434B-A9FA-60E4FE742FF4}" srcId="{FD92C059-621D-4595-8A8D-A2BCB57D9D3E}" destId="{01CECF96-BEBC-43D3-A0F4-FB93C31F2311}" srcOrd="3" destOrd="0" parTransId="{B435DEAA-C876-42ED-87D4-2CC3ED27AE24}" sibTransId="{8E21B245-0D2E-4A0B-8769-022B19DA8975}"/>
    <dgm:cxn modelId="{61C78E1F-ACAE-4A9D-96D9-A6E477E666B8}" srcId="{FE29F6F4-FF9A-43D3-8731-B4043131455D}" destId="{15CE025A-A465-428E-94F9-982F18E1CF70}" srcOrd="0" destOrd="0" parTransId="{BF1C9049-BA2C-4BF0-80C2-F2A04485F545}" sibTransId="{6067414F-B20C-45B7-BFF2-F7FE72FBBD12}"/>
    <dgm:cxn modelId="{79B4C9DE-6A94-4799-A09C-0CBD0AF333B2}" type="presOf" srcId="{FE29F6F4-FF9A-43D3-8731-B4043131455D}" destId="{0166FBE1-14AD-4C5E-8069-54D40171A4F7}" srcOrd="0" destOrd="0" presId="urn:microsoft.com/office/officeart/2005/8/layout/vList6"/>
    <dgm:cxn modelId="{B362421F-8A17-454C-81AE-54FDCAA98049}" srcId="{1347E5AF-90C1-4ABD-B8DE-15D32B71278F}" destId="{FE29F6F4-FF9A-43D3-8731-B4043131455D}" srcOrd="0" destOrd="0" parTransId="{54F12A2F-6D7C-4598-85D5-884349D1D8C3}" sibTransId="{27837BF4-D928-45A0-AD21-8C4DABE0002F}"/>
    <dgm:cxn modelId="{B0F2DA1B-CBE5-4CA3-820F-E12EF3CE6F4A}" type="presOf" srcId="{E14FB7D2-25DF-464D-AB4F-D3A0B116BB32}" destId="{90354A6A-F365-45FA-9F72-7350CC0F8127}" srcOrd="0" destOrd="2" presId="urn:microsoft.com/office/officeart/2005/8/layout/vList6"/>
    <dgm:cxn modelId="{C873B4DB-101A-40F3-B0A3-C7E1D46F887E}" type="presOf" srcId="{EC632F34-62A8-435A-A404-C15F013FB78B}" destId="{9C0F0DDF-5088-44BE-AEDC-1505AD23A382}" srcOrd="0" destOrd="3" presId="urn:microsoft.com/office/officeart/2005/8/layout/vList6"/>
    <dgm:cxn modelId="{85DE642E-15EC-474D-A82C-5C54FD6903A1}" type="presOf" srcId="{BD271764-37EB-406E-901E-4390592ABA2A}" destId="{90354A6A-F365-45FA-9F72-7350CC0F8127}" srcOrd="0" destOrd="1" presId="urn:microsoft.com/office/officeart/2005/8/layout/vList6"/>
    <dgm:cxn modelId="{36D5A3E3-F49D-471B-8368-D5E84A4F12E5}" type="presOf" srcId="{DA4655A9-74AC-47BC-98C5-C6BA52983A13}" destId="{9C0F0DDF-5088-44BE-AEDC-1505AD23A382}" srcOrd="0" destOrd="1" presId="urn:microsoft.com/office/officeart/2005/8/layout/vList6"/>
    <dgm:cxn modelId="{C704E424-898F-4002-B5C5-03CE17315F10}" srcId="{FD92C059-621D-4595-8A8D-A2BCB57D9D3E}" destId="{CAB2E9A8-E820-4C78-B73C-1FA96D9D0EEF}" srcOrd="0" destOrd="0" parTransId="{4C5A1C50-228F-4F07-92AA-659FCF1A2ED0}" sibTransId="{E31814AC-F270-4665-A3A3-1EEB7E79C174}"/>
    <dgm:cxn modelId="{D9D76FEC-0271-402B-BC0F-AFFEEF22884A}" type="presOf" srcId="{CAB2E9A8-E820-4C78-B73C-1FA96D9D0EEF}" destId="{90354A6A-F365-45FA-9F72-7350CC0F8127}" srcOrd="0" destOrd="0" presId="urn:microsoft.com/office/officeart/2005/8/layout/vList6"/>
    <dgm:cxn modelId="{9B52E140-5C78-43F3-BFE9-735BB2BD1DFF}" type="presOf" srcId="{1347E5AF-90C1-4ABD-B8DE-15D32B71278F}" destId="{04DB622E-A716-4896-B9DC-C2DC5F5A69D7}" srcOrd="0" destOrd="0" presId="urn:microsoft.com/office/officeart/2005/8/layout/vList6"/>
    <dgm:cxn modelId="{9745B8C6-6D32-4CFD-AA35-3B6EF3C638E1}" type="presOf" srcId="{15CE025A-A465-428E-94F9-982F18E1CF70}" destId="{9C0F0DDF-5088-44BE-AEDC-1505AD23A382}" srcOrd="0" destOrd="0" presId="urn:microsoft.com/office/officeart/2005/8/layout/vList6"/>
    <dgm:cxn modelId="{2B0E9997-174A-4566-83B3-F948C1522383}" srcId="{FD92C059-621D-4595-8A8D-A2BCB57D9D3E}" destId="{E14FB7D2-25DF-464D-AB4F-D3A0B116BB32}" srcOrd="2" destOrd="0" parTransId="{1D498968-088B-49AF-9B30-B77C376FFC1C}" sibTransId="{2591A017-82C4-466B-8FB8-268BEF33E97B}"/>
    <dgm:cxn modelId="{E67ACBA9-818C-443C-B04A-EA79B3838483}" srcId="{FE29F6F4-FF9A-43D3-8731-B4043131455D}" destId="{DA4655A9-74AC-47BC-98C5-C6BA52983A13}" srcOrd="1" destOrd="0" parTransId="{442B76F5-EBF5-4DDC-AF29-0B9A3347A249}" sibTransId="{BD010B59-4095-421A-8E7F-7299A18C52D8}"/>
    <dgm:cxn modelId="{CB445D77-4A48-47F5-9A73-7AC5D3ACA334}" type="presParOf" srcId="{04DB622E-A716-4896-B9DC-C2DC5F5A69D7}" destId="{AD7BC7F5-827A-48C0-BC92-211C16FF6A2A}" srcOrd="0" destOrd="0" presId="urn:microsoft.com/office/officeart/2005/8/layout/vList6"/>
    <dgm:cxn modelId="{3FB93008-4E63-47A5-B939-C7C951ACE91A}" type="presParOf" srcId="{AD7BC7F5-827A-48C0-BC92-211C16FF6A2A}" destId="{0166FBE1-14AD-4C5E-8069-54D40171A4F7}" srcOrd="0" destOrd="0" presId="urn:microsoft.com/office/officeart/2005/8/layout/vList6"/>
    <dgm:cxn modelId="{24E7DFB9-622A-4C4E-8EE3-946A8CA8A738}" type="presParOf" srcId="{AD7BC7F5-827A-48C0-BC92-211C16FF6A2A}" destId="{9C0F0DDF-5088-44BE-AEDC-1505AD23A382}" srcOrd="1" destOrd="0" presId="urn:microsoft.com/office/officeart/2005/8/layout/vList6"/>
    <dgm:cxn modelId="{CCB7B41C-EC63-4362-B61A-39429BEA5F43}" type="presParOf" srcId="{04DB622E-A716-4896-B9DC-C2DC5F5A69D7}" destId="{5C47E82D-217D-436F-9BEB-BF01841D6092}" srcOrd="1" destOrd="0" presId="urn:microsoft.com/office/officeart/2005/8/layout/vList6"/>
    <dgm:cxn modelId="{58410752-174E-41E4-AD3B-F08224158669}" type="presParOf" srcId="{04DB622E-A716-4896-B9DC-C2DC5F5A69D7}" destId="{9B0B67F6-4039-4218-8C85-CFD1964AC7D3}" srcOrd="2" destOrd="0" presId="urn:microsoft.com/office/officeart/2005/8/layout/vList6"/>
    <dgm:cxn modelId="{E6B37081-C9C4-4171-A407-EA3AFB4C51F2}" type="presParOf" srcId="{9B0B67F6-4039-4218-8C85-CFD1964AC7D3}" destId="{7F64AE0E-99A6-4FD6-8E5A-AE572670B1C8}" srcOrd="0" destOrd="0" presId="urn:microsoft.com/office/officeart/2005/8/layout/vList6"/>
    <dgm:cxn modelId="{7FE6EF31-900D-40E5-AABD-0761895C96B9}" type="presParOf" srcId="{9B0B67F6-4039-4218-8C85-CFD1964AC7D3}" destId="{90354A6A-F365-45FA-9F72-7350CC0F8127}" srcOrd="1" destOrd="0" presId="urn:microsoft.com/office/officeart/2005/8/layout/vList6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32960B-C912-46D1-B110-902EEC1233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01466A-B253-4571-A438-D188C64D2F2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7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সেলাই</a:t>
          </a:r>
          <a:r>
            <a:rPr lang="en-US" sz="7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 </a:t>
          </a:r>
          <a:r>
            <a:rPr lang="en-US" sz="7200" dirty="0" err="1" smtClean="0">
              <a:solidFill>
                <a:srgbClr val="FF0000"/>
              </a:solidFill>
              <a:latin typeface="NikoshBAN" pitchFamily="2" charset="0"/>
              <a:cs typeface="NikoshBAN" pitchFamily="2" charset="0"/>
            </a:rPr>
            <a:t>সুতা</a:t>
          </a:r>
          <a:endParaRPr lang="en-US" sz="7200" dirty="0">
            <a:solidFill>
              <a:srgbClr val="FF0000"/>
            </a:solidFill>
            <a:latin typeface="NikoshBAN" pitchFamily="2" charset="0"/>
            <a:cs typeface="NikoshBAN" pitchFamily="2" charset="0"/>
          </a:endParaRPr>
        </a:p>
      </dgm:t>
    </dgm:pt>
    <dgm:pt modelId="{76A40652-F6A8-42D2-BA52-7074A594859C}" type="parTrans" cxnId="{50016A29-9325-4CCC-8E10-387CAE7B58FF}">
      <dgm:prSet/>
      <dgm:spPr/>
      <dgm:t>
        <a:bodyPr/>
        <a:lstStyle/>
        <a:p>
          <a:endParaRPr lang="en-US"/>
        </a:p>
      </dgm:t>
    </dgm:pt>
    <dgm:pt modelId="{849A81E0-FB4E-492F-B6F7-0EAF6F77CCDA}" type="sibTrans" cxnId="{50016A29-9325-4CCC-8E10-387CAE7B58FF}">
      <dgm:prSet/>
      <dgm:spPr/>
      <dgm:t>
        <a:bodyPr/>
        <a:lstStyle/>
        <a:p>
          <a:endParaRPr lang="en-US"/>
        </a:p>
      </dgm:t>
    </dgm:pt>
    <dgm:pt modelId="{21E65AC5-12A7-49BB-B3AC-195175D5411E}">
      <dgm:prSet phldrT="[Text]"/>
      <dgm:spPr/>
      <dgm:t>
        <a:bodyPr/>
        <a:lstStyle/>
        <a:p>
          <a:endParaRPr lang="en-US" dirty="0"/>
        </a:p>
      </dgm:t>
    </dgm:pt>
    <dgm:pt modelId="{104A9760-4875-4761-B817-B470500A48B7}" type="parTrans" cxnId="{70419AB8-B797-4436-B5ED-C33DF73CA087}">
      <dgm:prSet/>
      <dgm:spPr/>
      <dgm:t>
        <a:bodyPr/>
        <a:lstStyle/>
        <a:p>
          <a:endParaRPr lang="en-US"/>
        </a:p>
      </dgm:t>
    </dgm:pt>
    <dgm:pt modelId="{CF0F4465-C021-4050-9FC9-A20BC3C261DB}" type="sibTrans" cxnId="{70419AB8-B797-4436-B5ED-C33DF73CA087}">
      <dgm:prSet/>
      <dgm:spPr/>
      <dgm:t>
        <a:bodyPr/>
        <a:lstStyle/>
        <a:p>
          <a:endParaRPr lang="en-US"/>
        </a:p>
      </dgm:t>
    </dgm:pt>
    <dgm:pt modelId="{BFA47080-C7B0-4214-A6B1-100FBE1D83EA}">
      <dgm:prSet phldrT="[Text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dirty="0" smtClean="0">
              <a:latin typeface="NikoshBAN" pitchFamily="2" charset="0"/>
              <a:cs typeface="NikoshBAN" pitchFamily="2" charset="0"/>
            </a:rPr>
            <a:t>পাঠঃ-৫.১,৫.২,৫.৩,৫.৪,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বোর্ড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বই</a:t>
          </a:r>
          <a:r>
            <a:rPr lang="en-US" dirty="0" smtClean="0">
              <a:latin typeface="NikoshBAN" pitchFamily="2" charset="0"/>
              <a:cs typeface="NikoshBAN" pitchFamily="2" charset="0"/>
            </a:rPr>
            <a:t>, পৃষ্ঠাঃ-1৪-১৬ 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A41F62-4D8E-4E45-BF0F-FB47D378A34F}" type="parTrans" cxnId="{5CF07021-227A-464F-927D-980F4B41C79D}">
      <dgm:prSet/>
      <dgm:spPr/>
      <dgm:t>
        <a:bodyPr/>
        <a:lstStyle/>
        <a:p>
          <a:endParaRPr lang="en-US"/>
        </a:p>
      </dgm:t>
    </dgm:pt>
    <dgm:pt modelId="{8A9437A4-901D-4BDF-94A7-369969741EC4}" type="sibTrans" cxnId="{5CF07021-227A-464F-927D-980F4B41C79D}">
      <dgm:prSet/>
      <dgm:spPr/>
      <dgm:t>
        <a:bodyPr/>
        <a:lstStyle/>
        <a:p>
          <a:endParaRPr lang="en-US"/>
        </a:p>
      </dgm:t>
    </dgm:pt>
    <dgm:pt modelId="{8EA6E57D-81E5-403C-B6A1-89F83250B7F1}">
      <dgm:prSet phldrT="[Text]"/>
      <dgm:spPr/>
      <dgm:t>
        <a:bodyPr/>
        <a:lstStyle/>
        <a:p>
          <a:endParaRPr lang="en-US" dirty="0"/>
        </a:p>
      </dgm:t>
    </dgm:pt>
    <dgm:pt modelId="{9E4A967A-AB78-4512-81E0-7CCF4D370B63}" type="parTrans" cxnId="{54422CC2-5B73-4919-90CD-2A5FFBB4E636}">
      <dgm:prSet/>
      <dgm:spPr/>
      <dgm:t>
        <a:bodyPr/>
        <a:lstStyle/>
        <a:p>
          <a:endParaRPr lang="en-US"/>
        </a:p>
      </dgm:t>
    </dgm:pt>
    <dgm:pt modelId="{B7C5B9CC-0A1B-4E6A-81FD-396C3D27A4D2}" type="sibTrans" cxnId="{54422CC2-5B73-4919-90CD-2A5FFBB4E636}">
      <dgm:prSet/>
      <dgm:spPr/>
      <dgm:t>
        <a:bodyPr/>
        <a:lstStyle/>
        <a:p>
          <a:endParaRPr lang="en-US"/>
        </a:p>
      </dgm:t>
    </dgm:pt>
    <dgm:pt modelId="{D38E37B3-9015-4E2E-9730-6518C0190AFF}" type="pres">
      <dgm:prSet presAssocID="{DB32960B-C912-46D1-B110-902EEC1233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B63DE24-6EB3-466F-A2B0-13B06B90DD5C}" type="pres">
      <dgm:prSet presAssocID="{E301466A-B253-4571-A438-D188C64D2F27}" presName="parentText" presStyleLbl="node1" presStyleIdx="0" presStyleCnt="2" custScaleY="5375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7473F0-2FBF-4927-A6ED-79956B0734BD}" type="pres">
      <dgm:prSet presAssocID="{E301466A-B253-4571-A438-D188C64D2F27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D9A806-1DE8-4F7B-A3A5-AF9A8EDD6BA2}" type="pres">
      <dgm:prSet presAssocID="{BFA47080-C7B0-4214-A6B1-100FBE1D83EA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694CF6-F8B7-4CDF-B362-0363C57FB692}" type="pres">
      <dgm:prSet presAssocID="{BFA47080-C7B0-4214-A6B1-100FBE1D83E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0419AB8-B797-4436-B5ED-C33DF73CA087}" srcId="{E301466A-B253-4571-A438-D188C64D2F27}" destId="{21E65AC5-12A7-49BB-B3AC-195175D5411E}" srcOrd="0" destOrd="0" parTransId="{104A9760-4875-4761-B817-B470500A48B7}" sibTransId="{CF0F4465-C021-4050-9FC9-A20BC3C261DB}"/>
    <dgm:cxn modelId="{A85BB7C9-CC4D-4523-9AF6-EEC3F387A0A6}" type="presOf" srcId="{21E65AC5-12A7-49BB-B3AC-195175D5411E}" destId="{7B7473F0-2FBF-4927-A6ED-79956B0734BD}" srcOrd="0" destOrd="0" presId="urn:microsoft.com/office/officeart/2005/8/layout/vList2"/>
    <dgm:cxn modelId="{9DD2F37A-AC15-4AEA-A6D5-C11582FC6341}" type="presOf" srcId="{8EA6E57D-81E5-403C-B6A1-89F83250B7F1}" destId="{0C694CF6-F8B7-4CDF-B362-0363C57FB692}" srcOrd="0" destOrd="0" presId="urn:microsoft.com/office/officeart/2005/8/layout/vList2"/>
    <dgm:cxn modelId="{13FED548-2EF8-444E-9AB9-FF41D9A91608}" type="presOf" srcId="{E301466A-B253-4571-A438-D188C64D2F27}" destId="{4B63DE24-6EB3-466F-A2B0-13B06B90DD5C}" srcOrd="0" destOrd="0" presId="urn:microsoft.com/office/officeart/2005/8/layout/vList2"/>
    <dgm:cxn modelId="{54422CC2-5B73-4919-90CD-2A5FFBB4E636}" srcId="{BFA47080-C7B0-4214-A6B1-100FBE1D83EA}" destId="{8EA6E57D-81E5-403C-B6A1-89F83250B7F1}" srcOrd="0" destOrd="0" parTransId="{9E4A967A-AB78-4512-81E0-7CCF4D370B63}" sibTransId="{B7C5B9CC-0A1B-4E6A-81FD-396C3D27A4D2}"/>
    <dgm:cxn modelId="{7B1E7EE8-66F5-4D7B-B790-85C873A171BF}" type="presOf" srcId="{DB32960B-C912-46D1-B110-902EEC123362}" destId="{D38E37B3-9015-4E2E-9730-6518C0190AFF}" srcOrd="0" destOrd="0" presId="urn:microsoft.com/office/officeart/2005/8/layout/vList2"/>
    <dgm:cxn modelId="{57E0448E-1B43-4D64-9FAA-ACE0F2FA5F30}" type="presOf" srcId="{BFA47080-C7B0-4214-A6B1-100FBE1D83EA}" destId="{F8D9A806-1DE8-4F7B-A3A5-AF9A8EDD6BA2}" srcOrd="0" destOrd="0" presId="urn:microsoft.com/office/officeart/2005/8/layout/vList2"/>
    <dgm:cxn modelId="{50016A29-9325-4CCC-8E10-387CAE7B58FF}" srcId="{DB32960B-C912-46D1-B110-902EEC123362}" destId="{E301466A-B253-4571-A438-D188C64D2F27}" srcOrd="0" destOrd="0" parTransId="{76A40652-F6A8-42D2-BA52-7074A594859C}" sibTransId="{849A81E0-FB4E-492F-B6F7-0EAF6F77CCDA}"/>
    <dgm:cxn modelId="{5CF07021-227A-464F-927D-980F4B41C79D}" srcId="{DB32960B-C912-46D1-B110-902EEC123362}" destId="{BFA47080-C7B0-4214-A6B1-100FBE1D83EA}" srcOrd="1" destOrd="0" parTransId="{75A41F62-4D8E-4E45-BF0F-FB47D378A34F}" sibTransId="{8A9437A4-901D-4BDF-94A7-369969741EC4}"/>
    <dgm:cxn modelId="{A69EA4F2-F4ED-495E-82A8-B0BBEEAAF333}" type="presParOf" srcId="{D38E37B3-9015-4E2E-9730-6518C0190AFF}" destId="{4B63DE24-6EB3-466F-A2B0-13B06B90DD5C}" srcOrd="0" destOrd="0" presId="urn:microsoft.com/office/officeart/2005/8/layout/vList2"/>
    <dgm:cxn modelId="{61226E12-115F-4ABA-BF5C-BC7E32FF121F}" type="presParOf" srcId="{D38E37B3-9015-4E2E-9730-6518C0190AFF}" destId="{7B7473F0-2FBF-4927-A6ED-79956B0734BD}" srcOrd="1" destOrd="0" presId="urn:microsoft.com/office/officeart/2005/8/layout/vList2"/>
    <dgm:cxn modelId="{8AF231D0-BFD8-46A0-ADB5-4D265C70C100}" type="presParOf" srcId="{D38E37B3-9015-4E2E-9730-6518C0190AFF}" destId="{F8D9A806-1DE8-4F7B-A3A5-AF9A8EDD6BA2}" srcOrd="2" destOrd="0" presId="urn:microsoft.com/office/officeart/2005/8/layout/vList2"/>
    <dgm:cxn modelId="{F36F140B-557A-41DE-A40B-A4EBB1763587}" type="presParOf" srcId="{D38E37B3-9015-4E2E-9730-6518C0190AFF}" destId="{0C694CF6-F8B7-4CDF-B362-0363C57FB692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64B776-26FA-4C66-8DCA-F19849FA87A5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85F5D-4789-4BD1-B5F9-1D4B57EF9C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A392D-A2BD-4ACF-8B53-E532FABBE676}" type="datetimeFigureOut">
              <a:rPr lang="en-US" smtClean="0"/>
              <a:pPr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7D1DB-FED4-41AE-AD81-A5C6975428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Dress\Metirial\Types%20of%20Sewing%20Machine%20Threads.mp4" TargetMode="Externa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Fz\Dropbox\My PC (PC-PC)\Desktop\sewing-material-buttons-sccissors-threads-old-white-table-background-1514365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199" y="1600200"/>
            <a:ext cx="82296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সুতাঃ</a:t>
            </a:r>
            <a:endParaRPr lang="as-IN" sz="8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	প্রাকৃতিক আঁশ হতে যে সুতার সৃষ্টি তাকে প্রাকৃতিক সুতা বলে । স্পিনিং মিলে বিভিন্ন ধরণের মেশিন দ্বারা প্রাকৃতিক আঁশ পাঁকিয়ে একক সুতা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(Single Thread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তৈরি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করা হয়ে থাকে । পরবর্তীতে একাধিক একক সুতা একত্রে পাঁকিয়ে সেলাই সুতা তৈরি করা হয় । সুতার কাউন্ট বা সুতার নম্বর কম বেশি হয়ে থাকে । কাপড়ের পুরুত্ব অনুসারে সুতার কাউন্ট বা নম্বর নির্বাচন করতে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সুতার কাউন্ট বা নম্বর যত বেশি হবে সুতা তত চিকন হবে  স্বাভাবিক অথবা মিডিয়াম ওয়েট কাপড় ( যে সকল কাপড় বেশি ব্যবহার হয় ) সোইয়ের জন্য ১০০ হতে ১২০ কাউন্টের সুতা ব্যবহার করা হয়ে থাকে । আবার মোট কাপড়ে কম নম্বরের সুতা ব্যবহার করা হয়।</a:t>
            </a:r>
          </a:p>
          <a:p>
            <a:pPr algn="just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as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সিনথেটিক সুতাঃ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40000" lnSpcReduction="20000"/>
          </a:bodyPr>
          <a:lstStyle/>
          <a:p>
            <a:pPr algn="just">
              <a:buNone/>
            </a:pPr>
            <a:r>
              <a:rPr lang="as-IN" sz="8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বিভিন্ন ধরনের রাসায়নিক পদার্থ হতে কৃত্রিম উপায়ে যে সুতা তৈরি করা হয় তাকে সিনথেটিক সুতা বলে । সিনথেটিক সুতা কটন সুতা হতে বেশি শক্তিশালী তবে অত্যাধিক তাপ পেলে গলে যায় । কারণ তাপে পদার্থ গলিয়ে পরবর্তীতে ঠান্ডা বাতাস দিয়ে সুতায় রুপান্তরিত করা হয় । যে কারনে পুনরায় তাপ পেলে গলে যায় । স্বাভাবিক পুরুত্ব কাপড়ে সেলাই করতে ১০০ হতে ১২০ কাউন্টের সুতা ব্যবহার করতে হয় । ঠিক তেমনি মোটা কাঁপড়ে কম নম্বরের এবং পাতলা কাপড়ে বেশি নম্বরের সুতা ব্যবহার করা হয়। এই সিনথেটিক সুতা আবার বিভিন্ন ধরনের হয় । যেমনঃ পলি¯টার সুতা, নাইলন সুতা, এরামাইড সুতা ইত্যাদি।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সুতার গঠনের উপর ভিত্তি করে সেলাই সুতার প্রকারভেদঃ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মনোফিলামেন্ট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থ্রেড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	(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Mono Filament Thread)</a:t>
            </a:r>
            <a:endParaRPr lang="as-IN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মাল্টি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ফিলামেন্ট থ্রেড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	(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Multi-Filament Thread)</a:t>
            </a:r>
            <a:endParaRPr lang="as-IN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টেকচারড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থ্রেড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Textured Thread)</a:t>
            </a:r>
            <a:endParaRPr lang="as-IN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কোরস্পান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থ্রেড </a:t>
            </a:r>
            <a:endParaRPr lang="en-US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	(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Core Spun Thread)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মনোফিলামেন্ট সুতাঃ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এ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ধরনের সেলাই সুতা সাধারণত একটি কন্টিনিউয়াস ফিলামেন্ট দ্বারা তৈরি করা হয় এবং সুতার মধ্যে কোন পাক থাকে না। যেহেতু একটি ফিলামেন্টকেই সেলাই সুতা হিসেবে ব্যবহার করা হয় । সেহেতু অন্যান্য ফিলামেন্ট অপেক্ষা ইহা মোটা ও শক্ত হয়।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মাল্টি ফিলামেন্ট সুতাঃ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	একাধিক কন্টিনিউয়াস ফিলামেন্ট একত্রে পাক দিয়ে সিঙ্গেল অথবা প্লাইড অথবা কর্ডেড গঠনে সেলাই সুতা তৈরি করা হয়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000" dirty="0" smtClean="0">
                <a:latin typeface="NikoshBAN"/>
                <a:cs typeface="NikoshBAN"/>
              </a:rPr>
              <a:t>ফ্লে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ক্সিবল </a:t>
            </a:r>
            <a:r>
              <a:rPr lang="as-IN" sz="4000" dirty="0" smtClean="0">
                <a:latin typeface="NikoshBAN" pitchFamily="2" charset="0"/>
                <a:cs typeface="NikoshBAN" pitchFamily="2" charset="0"/>
              </a:rPr>
              <a:t>সুতা তৈরির ক্ষেত্রে ফিলামেন্ট দ্বারা গঠিত সুতাকে পাক দিয়ে সেটিং করে রং করে এবং লুব্রিকেটেড করে তৈরি করা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টেকচারড সুতাঃ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	টেকচারিং বলতে বিভিন্ন উপায়ে সুতার মধ্যে ভাজ প্রয়োগের মাধ্যমে ইহার মডিফিকেশন বুঝায়। সাধারণত একাধিক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কন্টিনিউয়াস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ফিলামেন্টকে </a:t>
            </a: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একত্রে টেকচারিং করে এই ধরনের সেলাই সুতা তৈরি করা হয়।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কোরস্পান সুতাঃ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ইহা </a:t>
            </a: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বিশেষ এক ধরনের সেলাই সুতা যার কেন্দ্রে ফিলামেন্ট থাকে এবং বাহিরের দিকে ষ্টেপল ফাইবার থাকে।</a:t>
            </a:r>
          </a:p>
          <a:p>
            <a:pPr algn="just"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সুতার ফিনিশিং এর উপর ভিত্তি করেঃ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	সহজ ও সুন্দর ভাবে সেলাই করার স্বার্থে সেলাই সুতার উপর বিভিন্ন ফিনিশিং ম্যাটারিয়াল ব্যবহার করা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হয়।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লুব্রিকেন্ট হলো ভালো ফিনিশিং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ম্যাটারিয়াল।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সেলাই সুতার উপরে ফিনিসিং ম্যাটারিয়াল ব্যবহার করে সুতার মধ্যে বিশেষ গুনের সমন্বয় সাধন করা হয়।</a:t>
            </a:r>
          </a:p>
          <a:p>
            <a:pPr algn="just">
              <a:buNone/>
            </a:pPr>
            <a:endParaRPr lang="as-IN" sz="7200" dirty="0" smtClean="0">
              <a:latin typeface="NikoshBAN" pitchFamily="2" charset="0"/>
              <a:cs typeface="NikoshBAN" pitchFamily="2" charset="0"/>
            </a:endParaRPr>
          </a:p>
          <a:p>
            <a:pPr algn="just">
              <a:buNone/>
            </a:pPr>
            <a:endParaRPr lang="as-IN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সেলাই সুতার বৈশিষ্ট্যঃ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	একই সাইজের একই প্রকারের এবং একই রঙের অনেক কোম্পানীর সুতা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রয়েছে।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একটি নির্দিষ্ট সাইজের সুতার জন্য একাধিক কোম্পানীর সুতার মধ্য হতে কোনটি উত্তম হবে তা নির্বাচন করা কঠিন ব্যাপার ।</a:t>
            </a:r>
          </a:p>
          <a:p>
            <a:pPr>
              <a:buNone/>
            </a:pPr>
            <a:endParaRPr lang="as-IN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নিশ্চিৎ ভাবে উত্তম সুতা নির্বাচনের জন্য সুতার যে সকল বৈশিষ্টসমূহ পর্যালোচনা করা যেতে পারে তা নিমে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è </a:t>
            </a:r>
            <a:r>
              <a:rPr lang="as-IN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দেওয়া হলঃ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টেনজাইল </a:t>
            </a:r>
            <a:r>
              <a:rPr lang="as-IN" dirty="0" smtClean="0">
                <a:latin typeface="NikoshBAN"/>
                <a:cs typeface="NikoshBAN"/>
              </a:rPr>
              <a:t>স্ট্রে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নথ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থাকতে হবে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টেনাসিটি খুব ভাল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লুপ </a:t>
            </a:r>
            <a:r>
              <a:rPr lang="as-IN" dirty="0" smtClean="0">
                <a:latin typeface="NikoshBAN"/>
                <a:cs typeface="NikoshBAN"/>
              </a:rPr>
              <a:t>স্ট্রে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নথ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খুব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ভাল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৪।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ইলংগেশন অ্যাড ব্রেক ভাল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৫।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স্থিতিস্থাপকতা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৬।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সংকোচনশীলতা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৭।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রং এর স্থায়িত্ব থাকতে হবে।</a:t>
            </a:r>
          </a:p>
          <a:p>
            <a:pPr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৮।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dirty="0" smtClean="0">
                <a:latin typeface="NikoshBAN" pitchFamily="2" charset="0"/>
                <a:cs typeface="NikoshBAN" pitchFamily="2" charset="0"/>
              </a:rPr>
              <a:t>সুতার ঘর্ষন প্রতিরোধ ক্ষমতা থাকতে হবে।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19050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15" name="Content Placeholder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কটন সেলাই সুতাঃ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প্রাকৃতিক আঁশ হতে উৎপন্ন সেলাই সুতার মধ্যে কটন থ্রেড বা কটন সেলাই সুতা সবচেয়ে বেশি পরিমানে উৎপন্ন হয়। সাধারণ ভাল কটন সুতা থেকেই কটন থ্রেড তৈরি করা হয় । কটন থ্রেড দ্বারা কাপড় সেলাই করা সহজ ও সুবিধাজনক।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কটন থ্রেড সাধারণত ৩ প্রকার, যেমনঃ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১। সফট কটন সুতা, </a:t>
            </a:r>
          </a:p>
          <a:p>
            <a:pPr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২। মারসিরাইজিং কটন সুতা</a:t>
            </a:r>
          </a:p>
          <a:p>
            <a:pPr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৩। গ্রেসড কটন সুতা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ভিসকস সেলাই সুতাঃ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এটা রিজেনারেটেড সেলুলোজ  হতে উৎপন্ন। এর শক্তি ও স্থায়িত্ব তুলনামূলক ভাবে কম, তবে এদের চাকচিক্য অনেক বেশি। এর জন্য সেলাই সুতা হিসেবে ভিসকসের ব্যবহার খুবই কম তবে এমব্রয়ডারি কাজে বহুল পরিমানে ব্যবহার করা হয়।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সিল্কের সুতাঃ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	সিল্কের সুতা শক্তিশালী ও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সম্প্রসারণশীল। 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এটা চাকচিক্যপূর্ন ও ভাল গুণাগুণ সম্পন্ন। মুল্যবান পোশাক তৈরির ক্ষেত্রে এরূপ সুতা ব্যবহার করা হয়।</a:t>
            </a:r>
          </a:p>
          <a:p>
            <a:pPr algn="just">
              <a:buNone/>
            </a:pPr>
            <a:endParaRPr lang="as-IN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লিলেন সুতাঃ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just"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লিলেন সুতা প্রাচীন কালে বহুল পরিমানে সেলাই করার জন্য সেলাই সুতা হিসবে ব্যবহার করা হত। লিলেন সুতা অত্যন্ত শক্তিশালী ও কিছুটা শক্ত ও অধিক শক্তি সম্পন্ন সীম তৈরিতে যেমনঃ তাবু, ক্যানভাস, জুতা তৈরিতে ও সেলাই করে বোতাম লাগানোর জন্য বহুল ব্যবহৃত হত, তবে বর্তমানে সিনথেটিক সুতার কারণে লিলেন সুতার ব্যবহার প্রায় বিলুপ্তির পথে।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পলিয়েষ্টার সেলাই সুতাঃ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as-IN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পলিয়েষ্টার আশ হতে তৈরিকৃত সেলাই সুতা বেশ শক্তিশালী, দামে কম, ইলাষ্টিসিটি ভাল ও রং পাকা বিধায় বহুল পরিমানে পোশাক তৈরির জন্য পলিয়েষ্টার সেলাই সুতা সবচেয়ে বেশি ব্যবহার হয়। পানি দ্বারা ধৌত করলে বা ১৫০ ডিগ্রি তাপমাত্রায় পলিয়েষ্টার সুতা উৎত্তপ্ত করলে সংকুচিত হয় না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চিজ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(Cheese)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as-IN" sz="6000" dirty="0" smtClean="0">
                <a:latin typeface="NikoshBAN" pitchFamily="2" charset="0"/>
                <a:cs typeface="NikoshBAN" pitchFamily="2" charset="0"/>
              </a:rPr>
              <a:t>	ইহা সিলিন্ডার আকৃতির সুতার প্যাকেজ, যার মধ্যে আড়াআড়ি  ভাবে সুতা জড়ানো এবং উক্ত প্যাকেজর কোন ফ্রেঞ্জ থাকে না।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কোণ 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(Cone) 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	ইহা একটি কোণাকার ফর্ম যার উপর সূতা জড়িয়ে সুতার প্যাকেজ তৈরি করা হয়</a:t>
            </a:r>
            <a:r>
              <a:rPr lang="as-IN" sz="7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as-IN" sz="7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প্রকার সেলাই সুতার ভিডিওঃ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Types of Sewing Machine Threads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57200" y="1600200"/>
            <a:ext cx="8229600" cy="50053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23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as-IN" sz="8000" dirty="0" smtClean="0">
                <a:latin typeface="NikoshBAN" pitchFamily="2" charset="0"/>
                <a:cs typeface="NikoshBAN" pitchFamily="2" charset="0"/>
              </a:rPr>
              <a:t>প্রাকৃতিক </a:t>
            </a:r>
            <a:r>
              <a:rPr lang="as-IN" sz="8000" dirty="0" smtClean="0">
                <a:latin typeface="NikoshBAN" pitchFamily="2" charset="0"/>
                <a:cs typeface="NikoshBAN" pitchFamily="2" charset="0"/>
              </a:rPr>
              <a:t>সুতা ও কৃত্রিম সুতা চিহিৃত কর।</a:t>
            </a:r>
          </a:p>
          <a:p>
            <a:pPr algn="ctr"/>
            <a:endParaRPr lang="as-IN" sz="80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Fz\Dropbox\My PC (PC-PC)\Desktop\youtube\sewing-material-buttons-sccissors-threads-old-white-table-background-15143656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8229600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676400"/>
            <a:ext cx="82296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7500" lnSpcReduction="20000"/>
          </a:bodyPr>
          <a:lstStyle/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সংজ্ঞা দাওঃ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সুতা, কোরস্পান,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মনোফিলামেন্ট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, মাল্টি ফিলামেন্ট, টেকচারড থ্রেড।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সুতার প্রকারভেদ বর্ণনা কর।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কটন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সুতা ও সিনথেটিক সুতার উৎপত্তি বর্ণনা কর।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আঁশের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প্রকারভেদে সেলাই সুতা কত প্রকার ও কি কি?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সুতার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গঠনের উপর ভিত্তি করে সেলাই সুতা কত প্রকার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কি কি?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সুতার বৈশিষ্ট বর্ণনা কর।</a:t>
            </a:r>
          </a:p>
          <a:p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as-IN" sz="4400" dirty="0" smtClean="0">
                <a:latin typeface="NikoshBAN" pitchFamily="2" charset="0"/>
                <a:cs typeface="NikoshBAN" pitchFamily="2" charset="0"/>
              </a:rPr>
              <a:t>প্রকার সেলাই সুতার বর্ণনা দাও।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বাড়ির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" y="1752600"/>
            <a:ext cx="8229600" cy="45259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s-IN" sz="4800" dirty="0" smtClean="0">
              <a:latin typeface="NikoshBAN" pitchFamily="2" charset="0"/>
              <a:cs typeface="NikoshBAN" pitchFamily="2" charset="0"/>
            </a:endParaRPr>
          </a:p>
          <a:p>
            <a:pPr marL="342900" lvl="0" indent="-342900" algn="ctr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as-IN" sz="4800" dirty="0" smtClean="0">
                <a:latin typeface="NikoshBAN" pitchFamily="2" charset="0"/>
                <a:cs typeface="NikoshBAN" pitchFamily="2" charset="0"/>
              </a:rPr>
              <a:t>বিভিন্ন প্রকার সুতা সংগ্রহ করে নিয়ে আসবে।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81000"/>
            <a:ext cx="8382000" cy="58213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 algn="ctr">
              <a:buNone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287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287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endParaRPr lang="en-US" sz="6000" dirty="0" smtClean="0"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বলেছ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সেলাই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সুতার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ছবি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7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951037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শিক্ষন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সুতা সম্পর্কে জানতে পারবে। 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সুতার প্রকারভেদ সম্পর্কে জানতে পারবে। 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কটন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সুতা ও সিনথেটিক সুতার উৎপত্তি সম্পর্কে জানতে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আঁশের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প্রকারভেদে সেলাই সুতার প্রকারভেদ সম্পর্কে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জানতে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৫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সুতার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গঠনের উপর ভিত্তি করে সেলাই সুতার প্রকারভেদ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সম্পর্কে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জানতে পারবে। 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৬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সেলাই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সুতার বৈশিষ্ট সম্পর্কে জানতে পারবে। </a:t>
            </a:r>
          </a:p>
          <a:p>
            <a:pPr>
              <a:buNone/>
            </a:pP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0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৭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8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বিভিন্ন </a:t>
            </a:r>
            <a:r>
              <a:rPr lang="as-IN" sz="12800" dirty="0" smtClean="0">
                <a:latin typeface="NikoshBAN" pitchFamily="2" charset="0"/>
                <a:cs typeface="NikoshBAN" pitchFamily="2" charset="0"/>
              </a:rPr>
              <a:t>প্রকার সেলাই সুতা সম্পর্কে জানতে পারবে। </a:t>
            </a:r>
            <a:r>
              <a:rPr lang="en-US" sz="4800" dirty="0" smtClean="0"/>
              <a:t/>
            </a:r>
            <a:br>
              <a:rPr lang="en-US" sz="4800" dirty="0" smtClean="0"/>
            </a:br>
            <a:r>
              <a:rPr lang="en-US" sz="4800" dirty="0" smtClean="0"/>
              <a:t> </a:t>
            </a:r>
          </a:p>
          <a:p>
            <a:pPr marL="742950" indent="-742950">
              <a:buNone/>
            </a:pP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সেলাই সুতাঃ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buNone/>
            </a:pP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যে </a:t>
            </a:r>
            <a:r>
              <a:rPr lang="as-IN" sz="3600" dirty="0" smtClean="0">
                <a:latin typeface="NikoshBAN" pitchFamily="2" charset="0"/>
                <a:cs typeface="NikoshBAN" pitchFamily="2" charset="0"/>
              </a:rPr>
              <a:t>সুতার সাহায্যে কর্তন করা কাপড়ের বিভিন্ন অংশকে জোড়া দেয়ার মাধ্যমে পোশাকে রূপান্তরিত করা হয় তাকে সেলাই সুতা বলে। বিভিন্ন ধরনের সুতা বাজারে পাওয়া যায় । এক এক ধরনের কাপড়ের জন্য এক এক ধরনের সেলাই সুতা ব্যবহার করা হয় । কোন ধরনের কাপড়ের জন্য কোন ধরনের সুতা ব্যবহার করা হবে তা নির্ভর করবে ঐ কাপড়ের প্রকৃতির উপর ।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আর্ন্তজাতিকভাবে তিনটি উপায়ে সেলাই সুতাকে শ্রেণিবিন্যাস করা যায়ঃ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(ক) আঁশের প্রকারভেদের উপর ভিত্তি করে</a:t>
            </a:r>
          </a:p>
          <a:p>
            <a:pPr>
              <a:buNone/>
            </a:pP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(খ) সুতার গঠনের উপর ভিত্তি করে</a:t>
            </a:r>
          </a:p>
          <a:p>
            <a:pPr>
              <a:buNone/>
            </a:pPr>
            <a:r>
              <a:rPr lang="as-IN" sz="4800" b="1" dirty="0" smtClean="0">
                <a:latin typeface="NikoshBAN" pitchFamily="2" charset="0"/>
                <a:cs typeface="NikoshBAN" pitchFamily="2" charset="0"/>
              </a:rPr>
              <a:t>(গ) সুতার ফিনিসিং এর উপর ভিত্তি করে।</a:t>
            </a:r>
            <a:endParaRPr lang="en-US" sz="4800" dirty="0" smtClean="0">
              <a:latin typeface="NikoshBAN" pitchFamily="2" charset="0"/>
              <a:cs typeface="NikoshBAN" pitchFamily="2" charset="0"/>
            </a:endParaRPr>
          </a:p>
          <a:p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as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আঁশের উপর ভিত্তি করে সেলাই সুতা প্রধানত দুই প্রকার, </a:t>
            </a:r>
            <a:r>
              <a:rPr lang="as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যথাঃ</a:t>
            </a:r>
            <a:endParaRPr lang="as-IN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১। প্রাকৃতিক সুতা</a:t>
            </a: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(Natural Thread)</a:t>
            </a:r>
            <a:endParaRPr lang="as-IN" sz="6600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২। সিনথেটিক সুতা </a:t>
            </a:r>
          </a:p>
          <a:p>
            <a:pPr>
              <a:buNone/>
            </a:pPr>
            <a:r>
              <a:rPr lang="as-IN" sz="6600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(Synthetic Thread)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</TotalTime>
  <Words>224</Words>
  <Application>Microsoft Office PowerPoint</Application>
  <PresentationFormat>On-screen Show (4:3)</PresentationFormat>
  <Paragraphs>104</Paragraphs>
  <Slides>32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আজকের ক্লাসে সবাইকে স্বাগতম</vt:lpstr>
      <vt:lpstr>পরিচিতি</vt:lpstr>
      <vt:lpstr>বলতো এটা কিসের ছবি</vt:lpstr>
      <vt:lpstr>Slide 4</vt:lpstr>
      <vt:lpstr>আজকের পাঠের বিষয়</vt:lpstr>
      <vt:lpstr>শিক্ষন ফল</vt:lpstr>
      <vt:lpstr>সেলাই সুতাঃ</vt:lpstr>
      <vt:lpstr>আর্ন্তজাতিকভাবে তিনটি উপায়ে সেলাই সুতাকে শ্রেণিবিন্যাস করা যায়ঃ  </vt:lpstr>
      <vt:lpstr> আঁশের উপর ভিত্তি করে সেলাই সুতা প্রধানত দুই প্রকার, যথাঃ</vt:lpstr>
      <vt:lpstr>প্রাকৃতিক সুতাঃ</vt:lpstr>
      <vt:lpstr>সিনথেটিক সুতাঃ</vt:lpstr>
      <vt:lpstr>সুতার গঠনের উপর ভিত্তি করে সেলাই সুতার প্রকারভেদঃ</vt:lpstr>
      <vt:lpstr>মনোফিলামেন্ট সুতাঃ</vt:lpstr>
      <vt:lpstr>মাল্টি ফিলামেন্ট সুতাঃ</vt:lpstr>
      <vt:lpstr>টেকচারড সুতাঃ</vt:lpstr>
      <vt:lpstr>কোরস্পান সুতাঃ</vt:lpstr>
      <vt:lpstr> সুতার ফিনিশিং এর উপর ভিত্তি করেঃ </vt:lpstr>
      <vt:lpstr>সেলাই সুতার বৈশিষ্ট্যঃ</vt:lpstr>
      <vt:lpstr>নিশ্চিৎ ভাবে উত্তম সুতা নির্বাচনের জন্য সুতার যে সকল বৈশিষ্টসমূহ পর্যালোচনা করা যেতে পারে তা নিমেè দেওয়া হলঃ</vt:lpstr>
      <vt:lpstr>কটন সেলাই সুতাঃ </vt:lpstr>
      <vt:lpstr>কটন থ্রেড সাধারণত ৩ প্রকার, যেমনঃ</vt:lpstr>
      <vt:lpstr>ভিসকস সেলাই সুতাঃ </vt:lpstr>
      <vt:lpstr>সিল্কের সুতাঃ </vt:lpstr>
      <vt:lpstr>লিলেন সুতাঃ </vt:lpstr>
      <vt:lpstr>পলিয়েষ্টার সেলাই সুতাঃ </vt:lpstr>
      <vt:lpstr>চিজ (Cheese)</vt:lpstr>
      <vt:lpstr>কোণ (Cone) </vt:lpstr>
      <vt:lpstr>বিভিন্ন প্রকার সেলাই সুতার ভিডিওঃ</vt:lpstr>
      <vt:lpstr>দলগত কাজ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City</dc:creator>
  <cp:lastModifiedBy>Fz</cp:lastModifiedBy>
  <cp:revision>204</cp:revision>
  <dcterms:created xsi:type="dcterms:W3CDTF">2020-07-03T13:48:22Z</dcterms:created>
  <dcterms:modified xsi:type="dcterms:W3CDTF">2021-06-30T10:28:17Z</dcterms:modified>
</cp:coreProperties>
</file>