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576AE-E549-42C6-AFD2-93750D2B9FCE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5AB7A-2D48-4DBF-93B5-0C6AE0F1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33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0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0521" y="0"/>
            <a:ext cx="35429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  <a:cs typeface="Kalpurush" panose="02000600000000000000" pitchFamily="2" charset="0"/>
              </a:rPr>
              <a:t>Welcome to my MMC</a:t>
            </a:r>
            <a:endParaRPr lang="bn-BD" sz="4400" b="1" dirty="0">
              <a:ln w="3175">
                <a:solidFill>
                  <a:srgbClr val="FF0000"/>
                </a:solidFill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Book Antiqua" panose="02040602050305030304" pitchFamily="18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Perfect Participle :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Perfect Participle is formed by using having before the past participle. It also works as  a verb and 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Having reached home, he went straight to his mother.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read the, he gave it to me.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seen the film, we shed tears.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eaten rice, he went to bed.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4114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Fill in the following passage using right participles from the box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1" y="2133600"/>
          <a:ext cx="8229600" cy="68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199"/>
                <a:gridCol w="1447800"/>
                <a:gridCol w="1752600"/>
                <a:gridCol w="1555454"/>
                <a:gridCol w="187354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reaching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closed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waiting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Coming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ringing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Before reaching the school,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heard the final bell (a) …………………………… (b) ………………………….  School, he found the gate (c) ………………………. . So he could not enter the class  (d) …………………. by the class teacher. He was (e)…………………………. outside.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: a)  ringing,   b) reaching,   c) closed, d)  plying,  e)  standing.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 the following pairs of sentences by using participles 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saw the old man. He was walking.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(I saw the old man was walking).</a:t>
            </a:r>
          </a:p>
          <a:p>
            <a:pPr marL="571500" indent="-571500">
              <a:buAutoNum type="alphaL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put some tea dust in the water. The water was boiling then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I put some tea dust in the boiling water).</a:t>
            </a:r>
          </a:p>
          <a:p>
            <a:pPr marL="571500" indent="-571500">
              <a:buAutoNum type="alphaL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visited the area. The area was affected by flood.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we visited the flood affected area).</a:t>
            </a:r>
          </a:p>
          <a:p>
            <a:pPr marL="571500" indent="-571500">
              <a:buAutoNum type="alphaL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closed the door. Then he went out for a walk.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Having closed the door he went out for a walk ).</a:t>
            </a:r>
          </a:p>
          <a:p>
            <a:pPr marL="571500" indent="-571500">
              <a:buAutoNum type="alphaL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me some paper. I want to write.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give me some writing paper ).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3581400"/>
            <a:ext cx="7696200" cy="2667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 saw a man …..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is ……..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is working…….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man being poor…….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pen is smooth in ……….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895600"/>
            <a:ext cx="6019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Complete the sentences: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0"/>
            <a:ext cx="11734800" cy="393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52800"/>
            <a:ext cx="8915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9907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53175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MD. ARIFUL ISLAM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LECTURER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 KAMIL MADRASAH,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SHAISTAGONJ, HABIGANJ.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arif046980@gmail.com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392073" y="2087295"/>
            <a:ext cx="3840480" cy="316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122304700_156061596174112_171364182621172794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381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533400"/>
            <a:ext cx="40386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295400"/>
            <a:ext cx="7162800" cy="2209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MD. ARIFUL ISLAM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LECTURER IN ENGLISH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SHAISTAGANJ KAMIL MADRASAH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SHAISTAGONJ, HABIGANJ</a:t>
            </a:r>
            <a:endParaRPr lang="en-US" sz="3200" dirty="0">
              <a:solidFill>
                <a:srgbClr val="FF0000"/>
              </a:solidFill>
              <a:latin typeface="NikoshBAN" pitchFamily="2" charset="0"/>
              <a:ea typeface="MS UI Gothic" pitchFamily="34" charset="-128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962400"/>
            <a:ext cx="71628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GRAMMAR.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Eleven &amp; Twelve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 : ten, Lesson - 1.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219200" y="5334000"/>
            <a:ext cx="6781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: Sir, here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present participle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72000"/>
            <a:ext cx="7620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: Do you know,  here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kinds of verb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4171950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3657600"/>
            <a:ext cx="4953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Look at the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bird.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Elephant" pitchFamily="18" charset="0"/>
                <a:cs typeface="Times New Roman" pitchFamily="18" charset="0"/>
              </a:rPr>
              <a:t>Lesson Declaration </a:t>
            </a:r>
            <a:endParaRPr lang="en-US" sz="3600" dirty="0">
              <a:solidFill>
                <a:srgbClr val="FF000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 today we shall discuss about</a:t>
            </a:r>
          </a:p>
          <a:p>
            <a:pPr algn="ctr"/>
            <a:endParaRPr lang="en-US" sz="36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Participle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LESSON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77200" cy="36576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students will have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learnt what participle means.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uses of different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 finding out different 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filling the gaps using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Join the pairs of sentences by using participles.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Participle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participle is a form of  verb working as both an adjective and a verb in the sentence.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5105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Kinds of Participle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910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Present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95400" y="3505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three kinds of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1910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Eating , doing, going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0292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Past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8674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Perfect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0292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Ate,  did,  went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5867400"/>
            <a:ext cx="4114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Having eaten, having done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85" grpId="0"/>
      <p:bldP spid="14" grpId="0" animBg="1"/>
      <p:bldP spid="15" grpId="0" animBg="1"/>
      <p:bldP spid="16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096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Present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Present Participle expresses an action going on. It is formed by adding  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to verb in the sentence. When a participle works as an Adjective, it qualifies the noun.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rolling stone gathers no moss.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rolling qualifies stone).</a:t>
            </a:r>
          </a:p>
          <a:p>
            <a:pPr marL="571500" indent="-571500">
              <a:buAutoNum type="romanLcParenR" startAt="2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hunter looked at the flying bird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(flying qualifies bird).</a:t>
            </a:r>
          </a:p>
          <a:p>
            <a:pPr marL="571500" indent="-571500">
              <a:buAutoNum type="romanLcParenR" startAt="3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Give me some writing paper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(writing qualifies paper)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581400"/>
            <a:ext cx="2438400" cy="228711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Definition of Past Participle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It is the past participle form of a  verb. It works both as a verb and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burnt child dreads the fire.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Minister came to visit the </a:t>
            </a:r>
          </a:p>
          <a:p>
            <a:pPr marL="571500" indent="-57150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eroded riverbanks.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broken chair in the room.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will not receive the rejected goods.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Anwar has built a house.</a:t>
            </a:r>
          </a:p>
          <a:p>
            <a:pPr marL="514350" indent="-514350"/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496</Words>
  <Application>Microsoft Office PowerPoint</Application>
  <PresentationFormat>On-screen Show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2006-08-16T00:00:00Z</dcterms:created>
  <dcterms:modified xsi:type="dcterms:W3CDTF">2021-06-30T09:34:07Z</dcterms:modified>
</cp:coreProperties>
</file>