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</p:sldMasterIdLst>
  <p:notesMasterIdLst>
    <p:notesMasterId r:id="rId19"/>
  </p:notesMasterIdLst>
  <p:sldIdLst>
    <p:sldId id="322" r:id="rId2"/>
    <p:sldId id="326" r:id="rId3"/>
    <p:sldId id="329" r:id="rId4"/>
    <p:sldId id="327" r:id="rId5"/>
    <p:sldId id="328" r:id="rId6"/>
    <p:sldId id="331" r:id="rId7"/>
    <p:sldId id="341" r:id="rId8"/>
    <p:sldId id="332" r:id="rId9"/>
    <p:sldId id="333" r:id="rId10"/>
    <p:sldId id="297" r:id="rId11"/>
    <p:sldId id="282" r:id="rId12"/>
    <p:sldId id="298" r:id="rId13"/>
    <p:sldId id="319" r:id="rId14"/>
    <p:sldId id="324" r:id="rId15"/>
    <p:sldId id="273" r:id="rId16"/>
    <p:sldId id="320" r:id="rId17"/>
    <p:sldId id="274" r:id="rId18"/>
  </p:sldIdLst>
  <p:sldSz cx="12192000" cy="6858000"/>
  <p:notesSz cx="6858000" cy="9144000"/>
  <p:defaultTextStyle>
    <a:defPPr>
      <a:defRPr lang="en-US"/>
    </a:defPPr>
    <a:lvl1pPr marL="0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1pPr>
    <a:lvl2pPr marL="633158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2pPr>
    <a:lvl3pPr marL="1266315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3pPr>
    <a:lvl4pPr marL="1899472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4pPr>
    <a:lvl5pPr marL="2532629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5pPr>
    <a:lvl6pPr marL="3165787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6pPr>
    <a:lvl7pPr marL="3798945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7pPr>
    <a:lvl8pPr marL="4432102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8pPr>
    <a:lvl9pPr marL="5065259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66" autoAdjust="0"/>
    <p:restoredTop sz="83826" autoAdjust="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1AD9-8935-437B-BE38-7F945F465362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8E25-83EE-465C-852D-212AFF80F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1pPr>
    <a:lvl2pPr marL="633158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2pPr>
    <a:lvl3pPr marL="1266315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3pPr>
    <a:lvl4pPr marL="1899472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4pPr>
    <a:lvl5pPr marL="2532629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5pPr>
    <a:lvl6pPr marL="3165787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6pPr>
    <a:lvl7pPr marL="3798945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7pPr>
    <a:lvl8pPr marL="4432102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8pPr>
    <a:lvl9pPr marL="5065259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96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ABE070-E7DD-45E2-A491-A0E425877410}" type="datetime1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90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E6A26BC4-AD6E-4E14-8BD5-62853B4152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CAF590DB-F999-49EB-8F42-643977D859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458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CE745E6C-2FEF-4C94-A9BF-A0525638A5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774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9E54C30A-73AE-4E91-ABBE-C099BB5C77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90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1E0A4618-57B1-4126-B257-1697110397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074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E4DA5B19-6685-4240-BBF6-859A911B0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787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B217-D884-410F-8455-C06F5C59E529}" type="datetime1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4779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7B7F-3400-42D7-909C-6B4E6C22BC70}" type="datetime1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960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E68-48C4-471F-ADCD-5F80DD68F5BC}" type="datetime1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2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EFDA-BFF6-45E0-96DF-95F709039FC1}" type="datetime1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258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840A-78E6-4776-BACA-23F38B55E6A8}" type="datetime1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878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413A-EDD2-4593-ABF3-EE586093EC4D}" type="datetime1">
              <a:rPr lang="en-US" smtClean="0"/>
              <a:pPr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611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F2FD-A4D0-459B-9772-A7F88D9E3C39}" type="datetime1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270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EF78-89DD-426D-908B-C9978D6B3158}" type="datetime1">
              <a:rPr lang="en-US" smtClean="0"/>
              <a:pPr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91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2180-7FAA-490D-A20C-F4D07F10FFD5}" type="datetime1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613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9F22-8C94-4253-BD24-E92C4A22ECD5}" type="datetime1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37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fld id="{7A289935-AAA5-4C99-8157-4734DEAC7A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327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870" y="197224"/>
            <a:ext cx="11438965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1215" y="0"/>
            <a:ext cx="1182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Bul Bul Pakh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15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ble Wave 6"/>
          <p:cNvSpPr/>
          <p:nvPr/>
        </p:nvSpPr>
        <p:spPr>
          <a:xfrm>
            <a:off x="2047165" y="177421"/>
            <a:ext cx="7742615" cy="1501254"/>
          </a:xfrm>
          <a:prstGeom prst="doubleWave">
            <a:avLst>
              <a:gd name="adj1" fmla="val 6250"/>
              <a:gd name="adj2" fmla="val 1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3767" y="2128922"/>
            <a:ext cx="5580114" cy="1754326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বইয়ের 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৩৬ </a:t>
            </a:r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খোলো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24" t="17608" r="41520" b="1342"/>
          <a:stretch/>
        </p:blipFill>
        <p:spPr>
          <a:xfrm>
            <a:off x="7847463" y="1781033"/>
            <a:ext cx="3616657" cy="45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06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3566160" y="296875"/>
            <a:ext cx="5364480" cy="118140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7624" y="2420863"/>
            <a:ext cx="7694022" cy="156966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পাঠ্যাংশটুকু কয়েকবার পড়।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97515"/>
            <a:ext cx="12192000" cy="2026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115" y="4930140"/>
            <a:ext cx="1238250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5565" y="4911090"/>
            <a:ext cx="12382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26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5287" y="5802630"/>
            <a:ext cx="12192000" cy="10668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3321423" y="282388"/>
            <a:ext cx="5982597" cy="1352102"/>
          </a:xfrm>
          <a:prstGeom prst="doubleWave">
            <a:avLst>
              <a:gd name="adj1" fmla="val 6250"/>
              <a:gd name="adj2" fmla="val -281"/>
            </a:avLst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paTHNikoshBAN"/>
                <a:cs typeface="NikoshBAN" panose="02000000000000000000" pitchFamily="2" charset="0"/>
              </a:rPr>
              <a:t>পাঠ থেকে নতুন শব্দ খুজে বের করো ও অর্থ বলো</a:t>
            </a:r>
            <a:endParaRPr lang="en-US" sz="4400" b="1" dirty="0">
              <a:latin typeface="paTHNikoshBAN"/>
              <a:cs typeface="NikoshBAN" panose="02000000000000000000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 rot="10800000" flipV="1">
            <a:off x="614054" y="2057400"/>
            <a:ext cx="3381554" cy="1303020"/>
          </a:xfrm>
          <a:prstGeom prst="flowChartDecision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 rot="10800000" flipV="1">
            <a:off x="710615" y="4309110"/>
            <a:ext cx="3550023" cy="1291590"/>
          </a:xfrm>
          <a:prstGeom prst="flowChartDecision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49140" y="2697480"/>
            <a:ext cx="2148840" cy="114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72300" y="2331720"/>
            <a:ext cx="3680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701540" y="4907280"/>
            <a:ext cx="2148840" cy="114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86650" y="451485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লো,উত্তম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92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/>
          <p:cNvSpPr/>
          <p:nvPr/>
        </p:nvSpPr>
        <p:spPr>
          <a:xfrm>
            <a:off x="5055316" y="1084229"/>
            <a:ext cx="6347790" cy="2305880"/>
          </a:xfrm>
          <a:prstGeom prst="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দেখাও ও শব্দ তৈরী করো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9445" y="3363603"/>
            <a:ext cx="2716695" cy="88789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3630" y="4455324"/>
            <a:ext cx="2716695" cy="85476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678018" y="3416612"/>
            <a:ext cx="874643" cy="834885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4704523" y="4582998"/>
            <a:ext cx="861391" cy="841513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6149009" y="3443117"/>
            <a:ext cx="921026" cy="854764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6215270" y="4529795"/>
            <a:ext cx="954156" cy="834886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7460974" y="3416611"/>
            <a:ext cx="848139" cy="781878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7500731" y="4536419"/>
            <a:ext cx="834887" cy="901147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72939" y="3416612"/>
            <a:ext cx="2994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কাষ্ঠ,পৃষ্ঠা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74489" y="4463534"/>
            <a:ext cx="2407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অন্দর,বন্দর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গর্ব , সর্ব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92793" y="5664804"/>
            <a:ext cx="251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753034" y="1285934"/>
            <a:ext cx="4067286" cy="121188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72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/>
      <p:bldP spid="22" grpId="0"/>
      <p:bldP spid="23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85318"/>
            <a:ext cx="12192000" cy="2176236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4055165" y="92765"/>
            <a:ext cx="4227443" cy="103367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1965" y="2650435"/>
            <a:ext cx="7381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আমার প্রিয়.................।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4731" y="3339547"/>
            <a:ext cx="612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কবির দেশ......................।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5872" y="1417320"/>
            <a:ext cx="2581275" cy="2617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260" y="1485900"/>
            <a:ext cx="3044190" cy="2388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366260" y="1817370"/>
            <a:ext cx="4411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তোমরা পিঠার নাম লেখ ও পিঠা সম্পর্কে দুটি করে বাক্য লেখ।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114" y="4918710"/>
            <a:ext cx="1804036" cy="129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9794" y="4911090"/>
            <a:ext cx="180403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50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3444240" y="0"/>
            <a:ext cx="4693920" cy="123412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422194"/>
            <a:ext cx="347472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মুল্যায়ন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0020" y="4601754"/>
            <a:ext cx="11898630" cy="21762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83280" y="2617470"/>
            <a:ext cx="5817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পাঠ্যাংশটূকু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694" y="4953000"/>
            <a:ext cx="1575435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2674" y="4991100"/>
            <a:ext cx="157543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10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3883" y="1906494"/>
            <a:ext cx="2491378" cy="28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46" dirty="0"/>
          </a:p>
        </p:txBody>
      </p:sp>
      <p:sp>
        <p:nvSpPr>
          <p:cNvPr id="4" name="Horizontal Scroll 3"/>
          <p:cNvSpPr/>
          <p:nvPr/>
        </p:nvSpPr>
        <p:spPr>
          <a:xfrm>
            <a:off x="3234466" y="470647"/>
            <a:ext cx="5516880" cy="103032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মুল্যায়ন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81764"/>
            <a:ext cx="12192000" cy="21762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870" y="1734670"/>
            <a:ext cx="5634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লেখ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3185" y="2717650"/>
            <a:ext cx="6508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পিঠাপুলি খাওয়ার ধুম পড়ে কখন?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চাল গুড়ো করা হয় কখন?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তোমার জানা চারটি পিঠার নাম লেখো?</a:t>
            </a:r>
          </a:p>
        </p:txBody>
      </p:sp>
    </p:spTree>
    <p:extLst>
      <p:ext uri="{BB962C8B-B14F-4D97-AF65-F5344CB8AC3E}">
        <p14:creationId xmlns:p14="http://schemas.microsoft.com/office/powerpoint/2010/main" xmlns="" val="372967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753" y="497542"/>
            <a:ext cx="11228294" cy="5903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1328" y="715860"/>
            <a:ext cx="6417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71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296" y="132522"/>
            <a:ext cx="11635408" cy="6480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" y="4834164"/>
            <a:ext cx="12207240" cy="2176236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948940" y="217170"/>
            <a:ext cx="6065520" cy="1662238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8101" y="1967762"/>
            <a:ext cx="7805530" cy="342620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9109" y="2220525"/>
            <a:ext cx="1885950" cy="2428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8606790" y="822960"/>
            <a:ext cx="201168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81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39" y="193950"/>
            <a:ext cx="11782739" cy="650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026" y="4774529"/>
            <a:ext cx="12207240" cy="2176236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546566" y="195943"/>
            <a:ext cx="5181600" cy="1747157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2891" y="1868556"/>
            <a:ext cx="97270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বাক্যে ও শব্দে ব্যবহৃত বাংলা যুক্তবর্ণের ধ্বনি শুনে মনে রাখতে পারবে।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১.৩.২ পাঠের বিষয়ে প্রশ্ন করতে ও প্রশ্নের উত্তর দিতে পারবে।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২.৫.৩ বর্ণনামূলক বিষয় পড়তে পারবে।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পাঠে ব্যবহৃত শব্দ দিয়ে বাক্য লিখতে পারবে।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76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79" y="138812"/>
            <a:ext cx="11782739" cy="6500864"/>
          </a:xfrm>
          <a:prstGeom prst="rect">
            <a:avLst/>
          </a:prstGeom>
        </p:spPr>
      </p:pic>
      <p:sp>
        <p:nvSpPr>
          <p:cNvPr id="4" name="Double Wave 3"/>
          <p:cNvSpPr/>
          <p:nvPr/>
        </p:nvSpPr>
        <p:spPr>
          <a:xfrm>
            <a:off x="3101008" y="159026"/>
            <a:ext cx="6016487" cy="1948070"/>
          </a:xfrm>
          <a:prstGeom prst="double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6225" y="2173357"/>
            <a:ext cx="3896139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558" y="2160103"/>
            <a:ext cx="3866528" cy="3087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659907" y="2164976"/>
            <a:ext cx="3173506" cy="354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ছবিতে তোমরা কী দেখতে পাচ্ছো ?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উত্তরঃপিঠা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পিঠা খেতে কেমন লাগে?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উত্তরঃঅনেক মজা।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তোমাদের বাড়ীতে কে পিঠা তৈরী করেন?</a:t>
            </a:r>
          </a:p>
          <a:p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ঊত্তরঃ দাদী</a:t>
            </a:r>
          </a:p>
          <a:p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39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81" y="4396842"/>
            <a:ext cx="12207240" cy="2176236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3322983" y="736654"/>
            <a:ext cx="5579165" cy="2001079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1842052" y="2835964"/>
            <a:ext cx="4625009" cy="1577009"/>
          </a:xfrm>
          <a:prstGeom prst="flowChartPunchedTap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দাদির হাতের মজার পিঠা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5" t="21080" r="31489" b="19192"/>
          <a:stretch/>
        </p:blipFill>
        <p:spPr>
          <a:xfrm>
            <a:off x="7394713" y="2888974"/>
            <a:ext cx="3604591" cy="2332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4412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3342" y="1512224"/>
            <a:ext cx="4558552" cy="263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4930" y="1525673"/>
            <a:ext cx="4585448" cy="2581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06822" y="4867849"/>
            <a:ext cx="1059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শীতকালে পিঠাপুলি খাওয়ার ধুম পড়ে যায়।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26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694" y="1451152"/>
            <a:ext cx="5008729" cy="287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9039" y="1437505"/>
            <a:ext cx="4817660" cy="286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39687" y="4864126"/>
            <a:ext cx="1004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ঢেকিতে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8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499" y="783700"/>
            <a:ext cx="4943061" cy="3313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97370" y="4177288"/>
            <a:ext cx="687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 ভানার পর সেই চাল গুঁড়ো করা হয়।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387" y="4220949"/>
            <a:ext cx="6086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দিয়ে তৈরী হয় নানা ধরনের পিঠা।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7955" y="4687691"/>
            <a:ext cx="6796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4502" y="820536"/>
            <a:ext cx="4343400" cy="3234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3512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81" y="4396842"/>
            <a:ext cx="12207240" cy="2176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057" y="142617"/>
            <a:ext cx="3028950" cy="1514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0" r="7339"/>
          <a:stretch/>
        </p:blipFill>
        <p:spPr>
          <a:xfrm>
            <a:off x="3593870" y="0"/>
            <a:ext cx="2466109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5557" y="184438"/>
            <a:ext cx="2161742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273" y="2274223"/>
            <a:ext cx="2216727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34" r="12542"/>
          <a:stretch/>
        </p:blipFill>
        <p:spPr>
          <a:xfrm>
            <a:off x="9950336" y="4186150"/>
            <a:ext cx="2022763" cy="1693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8529" y="5245245"/>
            <a:ext cx="2270414" cy="16127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9701" y="5228704"/>
            <a:ext cx="2305050" cy="1745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4" t="2987" r="-1164" b="10779"/>
          <a:stretch/>
        </p:blipFill>
        <p:spPr>
          <a:xfrm>
            <a:off x="6379673" y="0"/>
            <a:ext cx="2664574" cy="1895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943" y="4908926"/>
            <a:ext cx="2643447" cy="1949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740" y="3690332"/>
            <a:ext cx="2581275" cy="1771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0" t="9195" r="11425"/>
          <a:stretch/>
        </p:blipFill>
        <p:spPr>
          <a:xfrm>
            <a:off x="412866" y="1884217"/>
            <a:ext cx="2227812" cy="1600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91890" y="2205990"/>
            <a:ext cx="417195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4780" y="2091690"/>
            <a:ext cx="515493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60470" y="2423160"/>
            <a:ext cx="3794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1920" y="2720340"/>
            <a:ext cx="524637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0340" y="1828800"/>
            <a:ext cx="5817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5937" y="1839884"/>
            <a:ext cx="7452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পিঠা,চুষি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পিঠা,বিবিখানা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সেমাই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পিঠা,ভাপা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পিঠা,দুধচিতই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পিঠা,পাটিসাপটা,পুলি,নারকেল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7550" y="3829051"/>
            <a:ext cx="6995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পিঠা।শীতকালে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890845" y="761999"/>
            <a:ext cx="172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53346" y="665019"/>
            <a:ext cx="131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চুষি পিঠা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4144" y="706581"/>
            <a:ext cx="148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বিবিখানা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52363" y="969818"/>
            <a:ext cx="171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90909" y="3006436"/>
            <a:ext cx="133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ছিট 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38509" y="4544291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সেমাই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54291" y="6165273"/>
            <a:ext cx="145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9127" y="6040582"/>
            <a:ext cx="151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 চিতই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7273" y="598516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পাটিসাপটা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36073" y="4599709"/>
            <a:ext cx="1233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4182" y="2452255"/>
            <a:ext cx="209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নারকেল 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88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 tmFilter="0,0; .5, 0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3194</TotalTime>
  <Words>332</Words>
  <Application>Microsoft Office PowerPoint</Application>
  <PresentationFormat>Custom</PresentationFormat>
  <Paragraphs>77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Zahangir Alam</cp:lastModifiedBy>
  <cp:revision>545</cp:revision>
  <dcterms:created xsi:type="dcterms:W3CDTF">2017-09-10T16:14:28Z</dcterms:created>
  <dcterms:modified xsi:type="dcterms:W3CDTF">2021-06-04T16:49:12Z</dcterms:modified>
</cp:coreProperties>
</file>