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5" r:id="rId4"/>
    <p:sldId id="260" r:id="rId5"/>
    <p:sldId id="298" r:id="rId6"/>
    <p:sldId id="263" r:id="rId7"/>
    <p:sldId id="285" r:id="rId8"/>
    <p:sldId id="286" r:id="rId9"/>
    <p:sldId id="299" r:id="rId10"/>
    <p:sldId id="287" r:id="rId11"/>
    <p:sldId id="288" r:id="rId12"/>
    <p:sldId id="300" r:id="rId13"/>
    <p:sldId id="275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A71175"/>
    <a:srgbClr val="950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>
        <p:scale>
          <a:sx n="65" d="100"/>
          <a:sy n="65" d="100"/>
        </p:scale>
        <p:origin x="-152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4A05E-CF0B-4D1E-8B57-6004C5E01A4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E3E6-790D-43E1-90D8-0C624708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7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8767" y="76201"/>
            <a:ext cx="8969034" cy="6705599"/>
          </a:xfrm>
          <a:prstGeom prst="rect">
            <a:avLst/>
          </a:prstGeom>
          <a:noFill/>
          <a:ln w="190500" cap="rnd">
            <a:solidFill>
              <a:srgbClr val="A711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26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9375" cap="rnd">
            <a:solidFill>
              <a:srgbClr val="A711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9641" y="507831"/>
            <a:ext cx="7620000" cy="101203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 লাইন ক্লাসে</a:t>
            </a:r>
            <a:r>
              <a:rPr lang="en-US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9422D6-46AC-1546-B571-48E8FE001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36" y="2119776"/>
            <a:ext cx="6346327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08593"/>
            <a:ext cx="594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ছবিতে কোন গ্রহ দেখতে পাচ্ছো?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2631" y="388859"/>
            <a:ext cx="66294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মানসিক পরিবর্তন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831" y="176137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ক.অজানা বিষয়ে জানার কৌতুহল বাড়ে।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খ.শারীরিক পরিবর্তনের ফলে চলাফেরায় দ্বিধা – দ্বন্দ্ব ও লজ্জা কাজ করে।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গ.স্বাধীনভাবে চলতে ইচ্চা করে।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ঘ.নিকটজনের মনোযোগ,যত্ন ও ভালোবাসা পাওয়ার ইচ্ছা তীব্র হয়।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ঙ.আবেগ দ্বারা পরিচালিত হওয়ার প্রবণতা বাড়ে।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চ.ছেলে ও মেয়েদের পরস্পরের প্রতি আকর্ষণ বাড়ে।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ছ.মানসিক পরিপক্কতার পর্যায় শুরু হয়।</a:t>
            </a:r>
          </a:p>
        </p:txBody>
      </p:sp>
    </p:spTree>
    <p:extLst>
      <p:ext uri="{BB962C8B-B14F-4D97-AF65-F5344CB8AC3E}">
        <p14:creationId xmlns:p14="http://schemas.microsoft.com/office/powerpoint/2010/main" val="29647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35114"/>
            <a:ext cx="5867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>
                <a:latin typeface="NikoshBAN" pitchFamily="2" charset="0"/>
                <a:cs typeface="NikoshBAN" pitchFamily="2" charset="0"/>
              </a:rPr>
              <a:t>ছবিতে কোন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881497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ক.প্রাপ্ত বয়স্কদের মতো আচরণ করে।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খ. বিভিন্ন কাজের মাধ্যমে নিজেকে একজন আলাদা ব্যক্তি হিসেবে প্রতিষ্ঠার চেষ্ট্রা করে।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গ.প্রত্যেক বিষয়ে নিজের মতামত প্রতিষ্ঠা করার চেষ্টা করে।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ঘ. দুঃসাহসিক ও ঝুকিপূর্ণ কাজের প্রতি আগ্রহ বাড়ে।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9815" y="435114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আচরণিক পরিবর্তন: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94D5718-17B7-F749-BDB5-1E175BADD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0" y="1081445"/>
            <a:ext cx="4136108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6">
            <a:extLst>
              <a:ext uri="{FF2B5EF4-FFF2-40B4-BE49-F238E27FC236}">
                <a16:creationId xmlns:a16="http://schemas.microsoft.com/office/drawing/2014/main" id="{522A2F4F-66DE-0D4D-9156-74DCC0DB7623}"/>
              </a:ext>
            </a:extLst>
          </p:cNvPr>
          <p:cNvSpPr/>
          <p:nvPr/>
        </p:nvSpPr>
        <p:spPr>
          <a:xfrm>
            <a:off x="2267399" y="381000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2CEF3-E980-9840-9C29-EFA17A171FDC}"/>
              </a:ext>
            </a:extLst>
          </p:cNvPr>
          <p:cNvSpPr txBox="1"/>
          <p:nvPr/>
        </p:nvSpPr>
        <p:spPr>
          <a:xfrm>
            <a:off x="866142" y="1305551"/>
            <a:ext cx="8018716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১।কিশোর ও কিশোরী কারা?</a:t>
            </a:r>
          </a:p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২।মেয়েদের বয়সন্ধি কাল শুরু হয় কখন?</a:t>
            </a:r>
          </a:p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৩।ছেলেদের বয়সন্ধি কাল শুরু হয় কখন?</a:t>
            </a:r>
          </a:p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৪।বয়সন্ধিকালে কত প্রকার পরিবর্তন দেখা যায়?</a:t>
            </a:r>
          </a:p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৫।বয়ঃসন্ধি কালে পরিবর্তনগুলো কী কী?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1447800"/>
            <a:ext cx="5482155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চলাফেরায় দ্বিধাদন্দ্ব ও লজ্জা কাজ করে?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284" y="3460195"/>
            <a:ext cx="5474684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বয়ঃসন্দ্বি  প্রধানত কত ধরণের পরিবর্তন হয়?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283" y="5443174"/>
            <a:ext cx="5474685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১১-১৯ বছর কিশোর কিশোরীদের কী বলা হয়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4451684"/>
            <a:ext cx="5482154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বয়সে মেয়েদের ঋতুস্রাব শুরু হয়?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11" y="2439290"/>
            <a:ext cx="5462489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মেয়েদের বয়সন্ধিকাল শুরু হয়?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2267399" y="381000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199" y="1454550"/>
            <a:ext cx="23621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বয়সন্ধিকালে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199" y="2451931"/>
            <a:ext cx="2362199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৮-১৩ বছর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199" y="3460194"/>
            <a:ext cx="2362199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4829" y="4451683"/>
            <a:ext cx="239693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কৈশোরকালে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95C47-B4AF-E14E-BAD4-1DC14DBA95A3}"/>
              </a:ext>
            </a:extLst>
          </p:cNvPr>
          <p:cNvSpPr txBox="1"/>
          <p:nvPr/>
        </p:nvSpPr>
        <p:spPr>
          <a:xfrm>
            <a:off x="6135623" y="5468720"/>
            <a:ext cx="281975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কিশোর- কিশোরী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96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52330" y="685799"/>
            <a:ext cx="6629400" cy="116443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317317" y="3302565"/>
            <a:ext cx="3990306" cy="2327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তন্দ্রা চাকমা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শিক্ষক(শারীরিক)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রাণী দয়াময়ী উচ্চ বিদ্যালয়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bn-BD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2097" y="3625501"/>
            <a:ext cx="37016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GB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ও১০ম</a:t>
            </a:r>
            <a:endParaRPr lang="bn-IN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শিক্ষা,স্বাস্থ্যবিজ্ঞান ও খেলাধূলা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BD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GB" sz="2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64125" y="1535684"/>
            <a:ext cx="122062" cy="4174378"/>
            <a:chOff x="6109646" y="1733827"/>
            <a:chExt cx="162749" cy="4921027"/>
          </a:xfrm>
        </p:grpSpPr>
        <p:grpSp>
          <p:nvGrpSpPr>
            <p:cNvPr id="11" name="Group 10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3090" y="701538"/>
            <a:ext cx="2108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IN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0CA212E-B400-C14D-871E-74418B6F0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17" y="640024"/>
            <a:ext cx="2522945" cy="266254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DACA1A5-952E-5049-AF20-3A0E11F5E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649396"/>
            <a:ext cx="2399802" cy="24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587" y="609600"/>
            <a:ext cx="667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এসো মনোযোগ দিয়ে একটি ছবি 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334000"/>
            <a:ext cx="6858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9894" y="5347447"/>
            <a:ext cx="6858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NikoshBAN" pitchFamily="2" charset="0"/>
                <a:cs typeface="NikoshBAN" pitchFamily="2" charset="0"/>
              </a:rPr>
              <a:t>বয়সন্ধিকাল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76E963-D710-FB41-8F61-0BC7DDFD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72" y="1665912"/>
            <a:ext cx="5790721" cy="31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99062" y="1500334"/>
            <a:ext cx="7016219" cy="34163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আজকের পাঠ....</a:t>
            </a:r>
          </a:p>
          <a:p>
            <a:pPr algn="ctr"/>
            <a:r>
              <a:rPr lang="bn-BD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       </a:t>
            </a:r>
            <a:r>
              <a:rPr lang="en-GB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বয়ঃসন্ধিকাল ও প্রজনন স্বাস্থ্য </a:t>
            </a:r>
            <a:endParaRPr lang="en-US" sz="6600" dirty="0">
              <a:ln>
                <a:solidFill>
                  <a:schemeClr val="tx1"/>
                </a:solidFill>
              </a:ln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5069" y="1492202"/>
            <a:ext cx="7690395" cy="4226169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IN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en-GB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</a:p>
          <a:p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3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বয়ঃসন্ধিকাল ও বয়ঃসন্ধিকালের পরিবর্তন সমূহ ব্যাখ্যা করতে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3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 কালে শারীরিক,মানসিক ও আচরণিক পরিবর্তন সম্পর্কে জানতে পারবে।</a:t>
            </a:r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9504" y="639208"/>
            <a:ext cx="3352800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9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0477" y="457199"/>
            <a:ext cx="5432588" cy="9193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GB" sz="4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পরিবর্তন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198" y="4277143"/>
            <a:ext cx="75438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GB" sz="44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শারীরিক পরিবর্তন</a:t>
            </a:r>
          </a:p>
          <a:p>
            <a:pPr marL="685800" indent="-685800" algn="ctr">
              <a:buFont typeface="Wingdings" pitchFamily="2" charset="2"/>
              <a:buChar char="v"/>
            </a:pPr>
            <a:r>
              <a:rPr lang="en-GB" sz="44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মানসিক পরিবর্তন</a:t>
            </a:r>
          </a:p>
          <a:p>
            <a:pPr marL="685800" indent="-685800" algn="ctr">
              <a:buFont typeface="Wingdings" pitchFamily="2" charset="2"/>
              <a:buChar char="v"/>
            </a:pPr>
            <a:r>
              <a:rPr lang="en-GB" sz="44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আচরণিক পরিবর্তন</a:t>
            </a:r>
            <a:endParaRPr lang="bn-BD" sz="4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434C311-483D-DB49-9851-1867EF25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" y="1431948"/>
            <a:ext cx="4064000" cy="278981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6EE4602-E9B2-9D41-B1D7-B911F3D01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59" y="1504868"/>
            <a:ext cx="3664709" cy="238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262" y="3733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কিশোরদের ক্ষেত্রে যে সব পরিবর্তন লক্ষ করা যায় তা হচ্চে-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ক.উচ্চতা ও ওজন বাড়ে।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খ.শরীরে দৃঢ়তা আসে,বুক ও কাঁধ চওড়া হয়।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গ. এ বয়সে দাঁড়ি গোঁফ উঠে।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ঘ. স্বরভঙ্গ হয় ও গলার স্বর মোটা হয়।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ঙ.বীর্যপাত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7816" y="287772"/>
            <a:ext cx="660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বয়ঃসন্ধিকালে কিশোর শারীরিক পরিবর্তন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663831-5370-D34A-893F-244D94E1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0" y="1005055"/>
            <a:ext cx="3112346" cy="242394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B294076-079C-114A-A657-444E8334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57" y="1005055"/>
            <a:ext cx="3519567" cy="24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557606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398" y="4768502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ক.উচ্চতা ও ওজন বাড়ে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খ. শরীর ভারী হয়,শরীরের বিভিন্ন হাড় মোটা ও দৃঢ় হয়।</a:t>
            </a:r>
          </a:p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গ.ঋতুস্রাব শুরু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7870" y="485008"/>
            <a:ext cx="53179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কিশোরীদের পরিবর্তনসমূহ নিম্নরূপ 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97FAD91-6972-EB40-B16C-131BD33A7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8" y="1370557"/>
            <a:ext cx="3213209" cy="271048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3D544347-9837-5942-8887-38A5D6273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42" y="1370557"/>
            <a:ext cx="3761963" cy="27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2485A09-E191-F444-AF3F-5FEB838C5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19" y="553825"/>
            <a:ext cx="3411149" cy="27601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236C571-ED6E-9E4A-B377-CE63D8F5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27" y="3544012"/>
            <a:ext cx="6143598" cy="2760162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3EA0635E-D961-4A4A-82DE-84BAC4132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4" y="553826"/>
            <a:ext cx="38378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9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746</Words>
  <Application>Microsoft Office PowerPoint</Application>
  <PresentationFormat>On-screen Show (4:3)</PresentationFormat>
  <Paragraphs>92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Unknown User</cp:lastModifiedBy>
  <cp:revision>327</cp:revision>
  <dcterms:created xsi:type="dcterms:W3CDTF">2006-08-16T00:00:00Z</dcterms:created>
  <dcterms:modified xsi:type="dcterms:W3CDTF">2021-06-04T03:57:43Z</dcterms:modified>
</cp:coreProperties>
</file>