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mp4" ContentType="video/mp4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72" r:id="rId3"/>
    <p:sldId id="273" r:id="rId4"/>
    <p:sldId id="274" r:id="rId5"/>
    <p:sldId id="275" r:id="rId6"/>
    <p:sldId id="276" r:id="rId7"/>
    <p:sldId id="277" r:id="rId8"/>
    <p:sldId id="278" r:id="rId9"/>
    <p:sldId id="28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0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9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0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1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3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8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1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video" Target="../media/media1.mp4"/><Relationship Id="rId2" Type="http://schemas.microsoft.com/office/2007/relationships/media" Target="../media/media1.mp4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215315" cy="6866067"/>
          </a:xfrm>
          <a:prstGeom prst="rect"/>
        </p:spPr>
      </p:pic>
      <p:sp>
        <p:nvSpPr>
          <p:cNvPr id="1048594" name=""/>
          <p:cNvSpPr/>
          <p:nvPr/>
        </p:nvSpPr>
        <p:spPr>
          <a:xfrm>
            <a:off x="508563" y="3429000"/>
            <a:ext cx="1852493" cy="1852493"/>
          </a:xfrm>
          <a:prstGeom prst="ellipse"/>
          <a:solidFill>
            <a:srgbClr val="FFE5E5"/>
          </a:solidFill>
          <a:ln w="50800">
            <a:solidFill>
              <a:srgbClr val="008000"/>
            </a:solidFill>
          </a:ln>
        </p:spPr>
        <p:txBody>
          <a:bodyPr anchor="ctr"/>
          <a:p>
            <a:pPr algn="ctr"/>
            <a:r>
              <a:rPr b="1" sz="7100" lang="en-US"/>
              <a:t>স</a:t>
            </a:r>
            <a:r>
              <a:rPr b="1" sz="7100" lang="en-US"/>
              <a:t>্ব</a:t>
            </a:r>
            <a:r>
              <a:rPr b="1" sz="7100" lang="en-US"/>
              <a:t>া</a:t>
            </a:r>
            <a:endParaRPr b="1" sz="7100" lang="en-US"/>
          </a:p>
        </p:txBody>
      </p:sp>
      <p:sp>
        <p:nvSpPr>
          <p:cNvPr id="1048595" name=""/>
          <p:cNvSpPr/>
          <p:nvPr/>
        </p:nvSpPr>
        <p:spPr>
          <a:xfrm>
            <a:off x="2685251" y="3429000"/>
            <a:ext cx="1852493" cy="1852493"/>
          </a:xfrm>
          <a:prstGeom prst="ellipse"/>
          <a:solidFill>
            <a:srgbClr val="FFE5E5"/>
          </a:solidFill>
          <a:ln w="50800">
            <a:solidFill>
              <a:srgbClr val="008000"/>
            </a:solidFill>
          </a:ln>
        </p:spPr>
        <p:txBody>
          <a:bodyPr anchor="ctr"/>
          <a:p>
            <a:pPr algn="ctr"/>
            <a:r>
              <a:rPr b="1" sz="7100" lang="en-US"/>
              <a:t>গ</a:t>
            </a:r>
            <a:endParaRPr b="1" sz="7100" lang="en-US"/>
          </a:p>
        </p:txBody>
      </p:sp>
      <p:sp>
        <p:nvSpPr>
          <p:cNvPr id="1048596" name=""/>
          <p:cNvSpPr/>
          <p:nvPr/>
        </p:nvSpPr>
        <p:spPr>
          <a:xfrm>
            <a:off x="4861939" y="3428999"/>
            <a:ext cx="1852493" cy="1852493"/>
          </a:xfrm>
          <a:prstGeom prst="ellipse"/>
          <a:solidFill>
            <a:srgbClr val="FFE5E5"/>
          </a:solidFill>
          <a:ln w="50800">
            <a:solidFill>
              <a:srgbClr val="008000"/>
            </a:solidFill>
          </a:ln>
        </p:spPr>
        <p:txBody>
          <a:bodyPr anchor="ctr"/>
          <a:p>
            <a:pPr algn="ctr"/>
            <a:r>
              <a:rPr b="1" sz="7100" lang="en-US"/>
              <a:t>ত</a:t>
            </a:r>
            <a:endParaRPr b="1" sz="7100" lang="en-US"/>
          </a:p>
        </p:txBody>
      </p:sp>
      <p:sp>
        <p:nvSpPr>
          <p:cNvPr id="1048597" name=""/>
          <p:cNvSpPr/>
          <p:nvPr/>
        </p:nvSpPr>
        <p:spPr>
          <a:xfrm>
            <a:off x="6894368" y="3429000"/>
            <a:ext cx="1852493" cy="1852493"/>
          </a:xfrm>
          <a:prstGeom prst="ellipse"/>
          <a:solidFill>
            <a:srgbClr val="FFE5E5"/>
          </a:solidFill>
          <a:ln w="50800">
            <a:solidFill>
              <a:srgbClr val="008000"/>
            </a:solidFill>
          </a:ln>
        </p:spPr>
        <p:txBody>
          <a:bodyPr anchor="ctr"/>
          <a:p>
            <a:pPr algn="ctr"/>
            <a:r>
              <a:rPr b="1" sz="7100" lang="en-US"/>
              <a:t>ম</a:t>
            </a:r>
            <a:endParaRPr b="1" sz="7100" lang="en-US"/>
          </a:p>
        </p:txBody>
      </p:sp>
      <p:sp>
        <p:nvSpPr>
          <p:cNvPr id="1048598" name=""/>
          <p:cNvSpPr/>
          <p:nvPr/>
        </p:nvSpPr>
        <p:spPr>
          <a:xfrm>
            <a:off x="441195" y="1375990"/>
            <a:ext cx="8305665" cy="1376092"/>
          </a:xfrm>
          <a:prstGeom prst="rect"/>
          <a:solidFill>
            <a:srgbClr val="FFE5E5"/>
          </a:solidFill>
          <a:ln w="50800">
            <a:solidFill>
              <a:srgbClr val="008000"/>
            </a:solidFill>
          </a:ln>
        </p:spPr>
        <p:txBody>
          <a:bodyPr anchor="ctr"/>
          <a:p>
            <a:pPr algn="ctr"/>
            <a:r>
              <a:rPr b="1" sz="3500" lang="en-US">
                <a:solidFill>
                  <a:srgbClr val="800000"/>
                </a:solidFill>
              </a:rPr>
              <a:t>চ</a:t>
            </a:r>
            <a:r>
              <a:rPr b="1" sz="3500" lang="en-US">
                <a:solidFill>
                  <a:srgbClr val="800000"/>
                </a:solidFill>
              </a:rPr>
              <a:t>রখাগরিয়া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খাদিম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আলী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চৌধুরী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উচ্চ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বিদ্যালয়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r>
              <a:rPr b="1" sz="3500" lang="en-US">
                <a:solidFill>
                  <a:srgbClr val="800000"/>
                </a:solidFill>
              </a:rPr>
              <a:t> </a:t>
            </a:r>
            <a:endParaRPr b="1" sz="3500" lang="en-US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4647646" cy="2560043"/>
          </a:xfrm>
          <a:prstGeom prst="rect"/>
        </p:spPr>
      </p:pic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722888" y="-20549"/>
            <a:ext cx="4442580" cy="2594954"/>
          </a:xfrm>
          <a:prstGeom prst="rect"/>
        </p:spPr>
      </p:pic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 flipH="0">
            <a:off x="-6761" y="3751759"/>
            <a:ext cx="4654407" cy="3106241"/>
          </a:xfrm>
          <a:prstGeom prst="rect"/>
        </p:spPr>
      </p:pic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4757636" y="3751759"/>
            <a:ext cx="4407831" cy="3112334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r="0"/>
          <a:stretch>
            <a:fillRect/>
          </a:stretch>
        </p:blipFill>
        <p:spPr>
          <a:xfrm rot="16200000">
            <a:off x="3009838" y="-2880737"/>
            <a:ext cx="3124325" cy="8885800"/>
          </a:xfrm>
          <a:prstGeom prst="rect"/>
        </p:spPr>
      </p:pic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>
          <a:xfrm rot="16175544">
            <a:off x="3444913" y="326126"/>
            <a:ext cx="2257069" cy="887287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t="0" b="0"/>
          <a:stretch>
            <a:fillRect/>
          </a:stretch>
        </p:blipFill>
        <p:spPr>
          <a:xfrm rot="16167195">
            <a:off x="1247738" y="-1008943"/>
            <a:ext cx="6769004" cy="8854013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0882"/>
            <a:ext cx="8978753" cy="3217198"/>
          </a:xfrm>
          <a:prstGeom prst="rect"/>
        </p:spPr>
      </p:pic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6324">
            <a:off x="1839" y="3437245"/>
            <a:ext cx="8968221" cy="3161500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194830" y="480610"/>
            <a:ext cx="4868650" cy="5349313"/>
          </a:xfrm>
          <a:prstGeom prst="rect"/>
        </p:spPr>
      </p:pic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844307" y="495354"/>
            <a:ext cx="4799379" cy="5334569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337422"/>
            <a:ext cx="4756852" cy="5916696"/>
          </a:xfrm>
          <a:prstGeom prst="rect"/>
        </p:spPr>
      </p:pic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908005" y="337422"/>
            <a:ext cx="4395056" cy="5930796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"/>
          <p:cNvSpPr/>
          <p:nvPr/>
        </p:nvSpPr>
        <p:spPr>
          <a:xfrm>
            <a:off x="2450522" y="152021"/>
            <a:ext cx="4897640" cy="1529130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7000" lang="en-US"/>
              <a:t>ক</a:t>
            </a:r>
            <a:r>
              <a:rPr b="1" sz="7000" lang="en-US"/>
              <a:t>া</a:t>
            </a:r>
            <a:r>
              <a:rPr b="1" sz="7000" lang="en-US"/>
              <a:t>জ</a:t>
            </a:r>
            <a:endParaRPr b="1" sz="7000" lang="en-US"/>
          </a:p>
        </p:txBody>
      </p:sp>
      <p:sp>
        <p:nvSpPr>
          <p:cNvPr id="1048660" name=""/>
          <p:cNvSpPr txBox="1"/>
          <p:nvPr/>
        </p:nvSpPr>
        <p:spPr>
          <a:xfrm>
            <a:off x="629743" y="3219450"/>
            <a:ext cx="8047823" cy="1285240"/>
          </a:xfrm>
          <a:prstGeom prst="rect"/>
        </p:spPr>
        <p:txBody>
          <a:bodyPr rtlCol="0" wrap="square">
            <a:spAutoFit/>
          </a:bodyPr>
          <a:p>
            <a:r>
              <a:rPr b="1" sz="4000" lang="en-US">
                <a:solidFill>
                  <a:srgbClr val="000000"/>
                </a:solidFill>
              </a:rPr>
              <a:t>*</a:t>
            </a:r>
            <a:r>
              <a:rPr b="1" sz="4000" lang="en-US">
                <a:solidFill>
                  <a:srgbClr val="000000"/>
                </a:solidFill>
              </a:rPr>
              <a:t> </a:t>
            </a:r>
            <a:r>
              <a:rPr b="1" sz="4000" lang="en-US">
                <a:solidFill>
                  <a:srgbClr val="000000"/>
                </a:solidFill>
              </a:rPr>
              <a:t>প</a:t>
            </a:r>
            <a:r>
              <a:rPr b="1" sz="4000" lang="en-US">
                <a:solidFill>
                  <a:srgbClr val="000000"/>
                </a:solidFill>
              </a:rPr>
              <a:t>ব</a:t>
            </a:r>
            <a:r>
              <a:rPr b="1" sz="4000" lang="en-US">
                <a:solidFill>
                  <a:srgbClr val="000000"/>
                </a:solidFill>
              </a:rPr>
              <a:t>ি</a:t>
            </a:r>
            <a:r>
              <a:rPr b="1" sz="4000" lang="en-US">
                <a:solidFill>
                  <a:srgbClr val="000000"/>
                </a:solidFill>
              </a:rPr>
              <a:t>ত্র</a:t>
            </a:r>
            <a:r>
              <a:rPr b="1" sz="4000" lang="en-US">
                <a:solidFill>
                  <a:srgbClr val="000000"/>
                </a:solidFill>
              </a:rPr>
              <a:t> </a:t>
            </a:r>
            <a:r>
              <a:rPr b="1" sz="4000" lang="en-US">
                <a:solidFill>
                  <a:srgbClr val="000000"/>
                </a:solidFill>
              </a:rPr>
              <a:t>কুরআন</a:t>
            </a:r>
            <a:r>
              <a:rPr b="1" sz="4000" lang="en-US">
                <a:solidFill>
                  <a:srgbClr val="000000"/>
                </a:solidFill>
              </a:rPr>
              <a:t> </a:t>
            </a:r>
            <a:r>
              <a:rPr b="1" sz="4000" lang="en-US">
                <a:solidFill>
                  <a:srgbClr val="000000"/>
                </a:solidFill>
              </a:rPr>
              <a:t>শরীফ</a:t>
            </a:r>
            <a:r>
              <a:rPr b="1" sz="4000" lang="en-US">
                <a:solidFill>
                  <a:srgbClr val="000000"/>
                </a:solidFill>
              </a:rPr>
              <a:t> </a:t>
            </a:r>
            <a:r>
              <a:rPr b="1" sz="4000" lang="en-US">
                <a:solidFill>
                  <a:srgbClr val="000000"/>
                </a:solidFill>
              </a:rPr>
              <a:t>ত</a:t>
            </a:r>
            <a:r>
              <a:rPr b="1" sz="4000" lang="en-US">
                <a:solidFill>
                  <a:srgbClr val="000000"/>
                </a:solidFill>
              </a:rPr>
              <a:t>ি</a:t>
            </a:r>
            <a:r>
              <a:rPr b="1" sz="4000" lang="en-US">
                <a:solidFill>
                  <a:srgbClr val="000000"/>
                </a:solidFill>
              </a:rPr>
              <a:t>ল</a:t>
            </a:r>
            <a:r>
              <a:rPr b="1" sz="4000" lang="en-US">
                <a:solidFill>
                  <a:srgbClr val="000000"/>
                </a:solidFill>
              </a:rPr>
              <a:t>া</a:t>
            </a:r>
            <a:r>
              <a:rPr b="1" sz="4000" lang="en-US">
                <a:solidFill>
                  <a:srgbClr val="000000"/>
                </a:solidFill>
              </a:rPr>
              <a:t>ও</a:t>
            </a:r>
            <a:r>
              <a:rPr b="1" sz="4000" lang="en-US">
                <a:solidFill>
                  <a:srgbClr val="000000"/>
                </a:solidFill>
              </a:rPr>
              <a:t>য়</a:t>
            </a:r>
            <a:r>
              <a:rPr b="1" sz="4000" lang="en-US">
                <a:solidFill>
                  <a:srgbClr val="000000"/>
                </a:solidFill>
              </a:rPr>
              <a:t>াতের</a:t>
            </a:r>
            <a:r>
              <a:rPr b="1" sz="4000" lang="en-US">
                <a:solidFill>
                  <a:srgbClr val="000000"/>
                </a:solidFill>
              </a:rPr>
              <a:t> </a:t>
            </a:r>
            <a:r>
              <a:rPr b="1" sz="4000" lang="en-US">
                <a:solidFill>
                  <a:srgbClr val="000000"/>
                </a:solidFill>
              </a:rPr>
              <a:t>গ</a:t>
            </a:r>
            <a:r>
              <a:rPr b="1" sz="4000" lang="en-US">
                <a:solidFill>
                  <a:srgbClr val="000000"/>
                </a:solidFill>
              </a:rPr>
              <a:t>ু</a:t>
            </a:r>
            <a:r>
              <a:rPr b="1" sz="4000" lang="en-US">
                <a:solidFill>
                  <a:srgbClr val="000000"/>
                </a:solidFill>
              </a:rPr>
              <a:t>র</a:t>
            </a:r>
            <a:r>
              <a:rPr b="1" sz="4000" lang="en-US">
                <a:solidFill>
                  <a:srgbClr val="000000"/>
                </a:solidFill>
              </a:rPr>
              <a:t>ুত্ব</a:t>
            </a:r>
            <a:r>
              <a:rPr b="1" sz="4000" lang="en-US">
                <a:solidFill>
                  <a:srgbClr val="000000"/>
                </a:solidFill>
              </a:rPr>
              <a:t> </a:t>
            </a:r>
            <a:r>
              <a:rPr b="1" sz="4000" lang="en-US">
                <a:solidFill>
                  <a:srgbClr val="000000"/>
                </a:solidFill>
              </a:rPr>
              <a:t>বর্ণনা</a:t>
            </a:r>
            <a:r>
              <a:rPr b="1" sz="4000" lang="en-US">
                <a:solidFill>
                  <a:srgbClr val="000000"/>
                </a:solidFill>
              </a:rPr>
              <a:t> </a:t>
            </a:r>
            <a:r>
              <a:rPr b="1" sz="4000" lang="en-US">
                <a:solidFill>
                  <a:srgbClr val="000000"/>
                </a:solidFill>
              </a:rPr>
              <a:t>কর</a:t>
            </a:r>
            <a:r>
              <a:rPr b="1" sz="4000" lang="en-US">
                <a:solidFill>
                  <a:srgbClr val="000000"/>
                </a:solidFill>
              </a:rPr>
              <a:t>।</a:t>
            </a:r>
            <a:r>
              <a:rPr b="1" sz="4000" lang="en-US">
                <a:solidFill>
                  <a:srgbClr val="000000"/>
                </a:solidFill>
              </a:rPr>
              <a:t> </a:t>
            </a:r>
            <a:r>
              <a:rPr b="1" sz="4000" lang="en-US">
                <a:solidFill>
                  <a:srgbClr val="000000"/>
                </a:solidFill>
              </a:rPr>
              <a:t> </a:t>
            </a:r>
            <a:r>
              <a:rPr b="1" sz="4000" lang="en-US">
                <a:solidFill>
                  <a:srgbClr val="000000"/>
                </a:solidFill>
              </a:rPr>
              <a:t> </a:t>
            </a:r>
            <a:r>
              <a:rPr b="1" sz="4000" lang="en-US">
                <a:solidFill>
                  <a:srgbClr val="000000"/>
                </a:solidFill>
              </a:rPr>
              <a:t> </a:t>
            </a:r>
            <a:r>
              <a:rPr b="1" sz="4000" lang="en-US">
                <a:solidFill>
                  <a:srgbClr val="000000"/>
                </a:solidFill>
              </a:rPr>
              <a:t> </a:t>
            </a:r>
            <a:r>
              <a:rPr b="1" sz="4000" lang="en-US">
                <a:solidFill>
                  <a:srgbClr val="000000"/>
                </a:solidFill>
              </a:rPr>
              <a:t> </a:t>
            </a:r>
            <a:r>
              <a:rPr b="1" sz="4000" lang="en-US">
                <a:solidFill>
                  <a:srgbClr val="000000"/>
                </a:solidFill>
              </a:rPr>
              <a:t> </a:t>
            </a:r>
            <a:endParaRPr b="1" sz="40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18222" y="519663"/>
            <a:ext cx="8507556" cy="5818674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"/>
          <p:cNvSpPr/>
          <p:nvPr/>
        </p:nvSpPr>
        <p:spPr>
          <a:xfrm>
            <a:off x="200582" y="108829"/>
            <a:ext cx="1567040" cy="6640342"/>
          </a:xfrm>
          <a:prstGeom prst="homePlate"/>
          <a:solidFill>
            <a:srgbClr val="FFE5E5"/>
          </a:solidFill>
          <a:ln w="50800">
            <a:solidFill>
              <a:srgbClr val="330066"/>
            </a:solidFill>
          </a:ln>
        </p:spPr>
        <p:txBody>
          <a:bodyPr anchor="ctr"/>
          <a:p>
            <a:pPr algn="ctr"/>
            <a:r>
              <a:rPr b="1" sz="5700" lang="en-US">
                <a:solidFill>
                  <a:srgbClr val="008000"/>
                </a:solidFill>
              </a:rPr>
              <a:t>প</a:t>
            </a:r>
            <a:r>
              <a:rPr b="1" sz="5700" lang="en-US">
                <a:solidFill>
                  <a:srgbClr val="008000"/>
                </a:solidFill>
              </a:rPr>
              <a:t>র</a:t>
            </a:r>
            <a:r>
              <a:rPr b="1" sz="5700" lang="en-US">
                <a:solidFill>
                  <a:srgbClr val="008000"/>
                </a:solidFill>
              </a:rPr>
              <a:t>ি</a:t>
            </a:r>
            <a:r>
              <a:rPr b="1" sz="5700" lang="en-US">
                <a:solidFill>
                  <a:srgbClr val="008000"/>
                </a:solidFill>
              </a:rPr>
              <a:t>চ</a:t>
            </a:r>
            <a:r>
              <a:rPr b="1" sz="5700" lang="en-US">
                <a:solidFill>
                  <a:srgbClr val="008000"/>
                </a:solidFill>
              </a:rPr>
              <a:t>ি</a:t>
            </a:r>
            <a:r>
              <a:rPr b="1" sz="5700" lang="en-US">
                <a:solidFill>
                  <a:srgbClr val="008000"/>
                </a:solidFill>
              </a:rPr>
              <a:t>ত</a:t>
            </a:r>
            <a:r>
              <a:rPr b="1" sz="5700" lang="en-US">
                <a:solidFill>
                  <a:srgbClr val="008000"/>
                </a:solidFill>
              </a:rPr>
              <a:t>ি</a:t>
            </a:r>
            <a:r>
              <a:rPr b="1" sz="5700" lang="en-US">
                <a:solidFill>
                  <a:srgbClr val="008000"/>
                </a:solidFill>
              </a:rPr>
              <a:t> </a:t>
            </a:r>
            <a:endParaRPr b="1" sz="5700" lang="en-US">
              <a:solidFill>
                <a:srgbClr val="008000"/>
              </a:solidFill>
            </a:endParaRPr>
          </a:p>
        </p:txBody>
      </p:sp>
      <p:sp>
        <p:nvSpPr>
          <p:cNvPr id="1048585" name=""/>
          <p:cNvSpPr/>
          <p:nvPr/>
        </p:nvSpPr>
        <p:spPr>
          <a:xfrm>
            <a:off x="1629719" y="108829"/>
            <a:ext cx="7514279" cy="2811541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l"/>
            <a:endParaRPr b="1" sz="2700" lang="en-US"/>
          </a:p>
          <a:p>
            <a:pPr algn="l"/>
            <a:r>
              <a:rPr b="1" sz="2700" lang="en-US"/>
              <a:t>ম</a:t>
            </a:r>
            <a:r>
              <a:rPr b="1" sz="2700" lang="en-US"/>
              <a:t>ো</a:t>
            </a:r>
            <a:r>
              <a:rPr b="1" sz="2700" lang="en-US"/>
              <a:t>.</a:t>
            </a:r>
            <a:r>
              <a:rPr b="1" sz="2700" lang="en-US"/>
              <a:t> </a:t>
            </a:r>
            <a:r>
              <a:rPr b="1" sz="2700" lang="en-US"/>
              <a:t>ম</a:t>
            </a:r>
            <a:r>
              <a:rPr b="1" sz="2700" lang="en-US"/>
              <a:t>ন</a:t>
            </a:r>
            <a:r>
              <a:rPr b="1" sz="2700" lang="en-US"/>
              <a:t>জুরুল</a:t>
            </a:r>
            <a:r>
              <a:rPr b="1" sz="2700" lang="en-US"/>
              <a:t> </a:t>
            </a:r>
            <a:r>
              <a:rPr b="1" sz="2700" lang="en-US"/>
              <a:t>আলম</a:t>
            </a:r>
            <a:endParaRPr b="1" sz="2700" lang="en-US"/>
          </a:p>
          <a:p>
            <a:pPr algn="l"/>
            <a:r>
              <a:rPr b="1" sz="2700" lang="en-US"/>
              <a:t>স</a:t>
            </a:r>
            <a:r>
              <a:rPr b="1" sz="2700" lang="en-US"/>
              <a:t>হ</a:t>
            </a:r>
            <a:r>
              <a:rPr b="1" sz="2700" lang="en-US"/>
              <a:t>কারি</a:t>
            </a:r>
            <a:r>
              <a:rPr b="1" sz="2700" lang="en-US"/>
              <a:t> </a:t>
            </a:r>
            <a:r>
              <a:rPr b="1" sz="2700" lang="en-US"/>
              <a:t>শিক্ষক</a:t>
            </a:r>
            <a:endParaRPr b="1" sz="2700" lang="en-US"/>
          </a:p>
          <a:p>
            <a:pPr algn="l"/>
            <a:r>
              <a:rPr b="1" sz="2700" lang="en-US"/>
              <a:t>চ</a:t>
            </a:r>
            <a:r>
              <a:rPr b="1" sz="2700" lang="en-US"/>
              <a:t>রখাগরিয়া</a:t>
            </a:r>
            <a:r>
              <a:rPr b="1" sz="2700" lang="en-US"/>
              <a:t> </a:t>
            </a:r>
            <a:r>
              <a:rPr b="1" sz="2700" lang="en-US"/>
              <a:t>খাদিম</a:t>
            </a:r>
            <a:r>
              <a:rPr b="1" sz="2700" lang="en-US"/>
              <a:t> </a:t>
            </a:r>
            <a:r>
              <a:rPr b="1" sz="2700" lang="en-US"/>
              <a:t>আলী</a:t>
            </a:r>
            <a:r>
              <a:rPr b="1" sz="2700" lang="en-US"/>
              <a:t> </a:t>
            </a:r>
            <a:r>
              <a:rPr b="1" sz="2700" lang="en-US"/>
              <a:t>চৌ</a:t>
            </a:r>
            <a:r>
              <a:rPr b="1" sz="2700" lang="en-US"/>
              <a:t>ধুরী</a:t>
            </a:r>
            <a:r>
              <a:rPr b="1" sz="2700" lang="en-US"/>
              <a:t> </a:t>
            </a:r>
            <a:r>
              <a:rPr b="1" sz="2700" lang="en-US"/>
              <a:t>উচ্চ</a:t>
            </a:r>
            <a:r>
              <a:rPr b="1" sz="2700" lang="en-US"/>
              <a:t> </a:t>
            </a:r>
            <a:r>
              <a:rPr b="1" sz="2700" lang="en-US"/>
              <a:t>ব</a:t>
            </a:r>
            <a:r>
              <a:rPr b="1" sz="2700" lang="en-US"/>
              <a:t>ি</a:t>
            </a:r>
            <a:r>
              <a:rPr b="1" sz="2700" lang="en-US"/>
              <a:t>দ্যালয়</a:t>
            </a:r>
            <a:endParaRPr b="1" sz="2700" lang="en-US"/>
          </a:p>
          <a:p>
            <a:pPr algn="l"/>
            <a:r>
              <a:rPr b="1" sz="2700" lang="en-US"/>
              <a:t>স</a:t>
            </a:r>
            <a:r>
              <a:rPr b="1" sz="2700" lang="en-US"/>
              <a:t>া</a:t>
            </a:r>
            <a:r>
              <a:rPr b="1" sz="2700" lang="en-US"/>
              <a:t>ত</a:t>
            </a:r>
            <a:r>
              <a:rPr b="1" sz="2700" lang="en-US"/>
              <a:t>ক</a:t>
            </a:r>
            <a:r>
              <a:rPr b="1" sz="2700" lang="en-US"/>
              <a:t>া</a:t>
            </a:r>
            <a:r>
              <a:rPr b="1" sz="2700" lang="en-US"/>
              <a:t>ন</a:t>
            </a:r>
            <a:r>
              <a:rPr b="1" sz="2700" lang="en-US"/>
              <a:t>ি</a:t>
            </a:r>
            <a:r>
              <a:rPr b="1" sz="2700" lang="en-US"/>
              <a:t>য়</a:t>
            </a:r>
            <a:r>
              <a:rPr b="1" sz="2700" lang="en-US"/>
              <a:t>া</a:t>
            </a:r>
            <a:r>
              <a:rPr b="1" sz="2700" lang="en-US"/>
              <a:t>,</a:t>
            </a:r>
            <a:r>
              <a:rPr b="1" sz="2700" lang="en-US"/>
              <a:t> </a:t>
            </a:r>
            <a:r>
              <a:rPr b="1" sz="2700" lang="en-US"/>
              <a:t>চ</a:t>
            </a:r>
            <a:r>
              <a:rPr b="1" sz="2700" lang="en-US"/>
              <a:t>ট</a:t>
            </a:r>
            <a:r>
              <a:rPr b="1" sz="2700" lang="en-US"/>
              <a:t>্ট</a:t>
            </a:r>
            <a:r>
              <a:rPr b="1" sz="2700" lang="en-US"/>
              <a:t>গ</a:t>
            </a:r>
            <a:r>
              <a:rPr b="1" sz="2700" lang="en-US"/>
              <a:t>্র</a:t>
            </a:r>
            <a:r>
              <a:rPr b="1" sz="2700" lang="en-US"/>
              <a:t>া</a:t>
            </a:r>
            <a:r>
              <a:rPr b="1" sz="2700" lang="en-US"/>
              <a:t>ম</a:t>
            </a:r>
            <a:r>
              <a:rPr b="1" sz="2700" lang="en-US"/>
              <a:t>।</a:t>
            </a:r>
            <a:r>
              <a:rPr b="1" sz="2700" lang="en-US"/>
              <a:t> </a:t>
            </a:r>
            <a:r>
              <a:rPr b="1" sz="2700" lang="en-US"/>
              <a:t> </a:t>
            </a:r>
            <a:r>
              <a:rPr b="1" sz="2700" lang="en-US"/>
              <a:t> </a:t>
            </a:r>
            <a:r>
              <a:rPr b="1" sz="2700" lang="en-US"/>
              <a:t> </a:t>
            </a:r>
            <a:r>
              <a:rPr b="1" sz="2700" lang="en-US"/>
              <a:t> </a:t>
            </a:r>
            <a:r>
              <a:rPr b="1" sz="2700" lang="en-US"/>
              <a:t> </a:t>
            </a:r>
            <a:r>
              <a:rPr b="1" sz="2700" lang="en-US"/>
              <a:t> </a:t>
            </a:r>
            <a:r>
              <a:rPr b="1" sz="2700" lang="en-US"/>
              <a:t> </a:t>
            </a:r>
            <a:r>
              <a:rPr b="1" sz="2700" lang="en-US"/>
              <a:t> </a:t>
            </a:r>
            <a:r>
              <a:rPr b="1" sz="2700" lang="en-US"/>
              <a:t> </a:t>
            </a:r>
            <a:r>
              <a:rPr b="1" sz="2700" lang="en-US"/>
              <a:t> </a:t>
            </a:r>
            <a:endParaRPr b="1" sz="2700"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t="0" b="0"/>
          <a:stretch>
            <a:fillRect/>
          </a:stretch>
        </p:blipFill>
        <p:spPr>
          <a:xfrm rot="0">
            <a:off x="7731835" y="256328"/>
            <a:ext cx="1244831" cy="1496763"/>
          </a:xfrm>
          <a:prstGeom prst="rect"/>
        </p:spPr>
      </p:pic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346117" y="3111257"/>
            <a:ext cx="2660832" cy="3701501"/>
          </a:xfrm>
          <a:prstGeom prst="rect"/>
        </p:spPr>
      </p:pic>
      <p:sp>
        <p:nvSpPr>
          <p:cNvPr id="1048586" name=""/>
          <p:cNvSpPr/>
          <p:nvPr/>
        </p:nvSpPr>
        <p:spPr>
          <a:xfrm>
            <a:off x="5081114" y="3111256"/>
            <a:ext cx="3986332" cy="3692841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2100" lang="en-US"/>
              <a:t>অধ</a:t>
            </a:r>
            <a:r>
              <a:rPr b="1" sz="2100" lang="en-US"/>
              <a:t>্য</a:t>
            </a:r>
            <a:r>
              <a:rPr b="1" sz="2100" lang="en-US"/>
              <a:t>া</a:t>
            </a:r>
            <a:r>
              <a:rPr b="1" sz="2100" lang="en-US"/>
              <a:t>য়ঃ</a:t>
            </a:r>
            <a:r>
              <a:rPr b="1" sz="2100" lang="en-US"/>
              <a:t> </a:t>
            </a:r>
            <a:r>
              <a:rPr b="1" sz="2100" lang="en-US"/>
              <a:t>দ</a:t>
            </a:r>
            <a:r>
              <a:rPr b="1" sz="2100" lang="en-US"/>
              <a:t>্ব</a:t>
            </a:r>
            <a:r>
              <a:rPr b="1" sz="2100" lang="en-US"/>
              <a:t>িতীয়</a:t>
            </a:r>
            <a:r>
              <a:rPr b="1" sz="2100" lang="en-US"/>
              <a:t> </a:t>
            </a:r>
            <a:r>
              <a:rPr b="1" sz="2100" lang="en-US"/>
              <a:t>(</a:t>
            </a:r>
            <a:r>
              <a:rPr b="1" sz="2100" lang="en-US"/>
              <a:t>শ</a:t>
            </a:r>
            <a:r>
              <a:rPr b="1" sz="2100" lang="en-US"/>
              <a:t>র</a:t>
            </a:r>
            <a:r>
              <a:rPr b="1" sz="2100" lang="en-US"/>
              <a:t>ি</a:t>
            </a:r>
            <a:r>
              <a:rPr b="1" sz="2100" lang="en-US"/>
              <a:t>য়</a:t>
            </a:r>
            <a:r>
              <a:rPr b="1" sz="2100" lang="en-US"/>
              <a:t>তের</a:t>
            </a:r>
            <a:r>
              <a:rPr b="1" sz="2100" lang="en-US"/>
              <a:t> </a:t>
            </a:r>
            <a:r>
              <a:rPr b="1" sz="2100" lang="en-US"/>
              <a:t>উৎ</a:t>
            </a:r>
            <a:r>
              <a:rPr b="1" sz="2100" lang="en-US"/>
              <a:t>স</a:t>
            </a:r>
            <a:r>
              <a:rPr b="1" sz="2100" lang="en-US"/>
              <a:t>)</a:t>
            </a:r>
            <a:r>
              <a:rPr b="1" sz="2100" lang="en-US"/>
              <a:t> </a:t>
            </a:r>
            <a:endParaRPr b="1" sz="2100" lang="en-US"/>
          </a:p>
          <a:p>
            <a:pPr algn="ctr"/>
            <a:r>
              <a:rPr b="1" sz="2100" lang="en-US"/>
              <a:t>স</a:t>
            </a:r>
            <a:r>
              <a:rPr b="1" sz="2100" lang="en-US"/>
              <a:t>ম</a:t>
            </a:r>
            <a:r>
              <a:rPr b="1" sz="2100" lang="en-US"/>
              <a:t>য়</a:t>
            </a:r>
            <a:r>
              <a:rPr b="1" sz="2100" lang="en-US"/>
              <a:t>ঃ</a:t>
            </a:r>
            <a:r>
              <a:rPr b="1" sz="2100" lang="en-US"/>
              <a:t> </a:t>
            </a:r>
            <a:r>
              <a:rPr b="1" sz="2100" lang="en-US"/>
              <a:t>৫</a:t>
            </a:r>
            <a:r>
              <a:rPr b="1" sz="2100" lang="en-US"/>
              <a:t>০</a:t>
            </a:r>
            <a:r>
              <a:rPr b="1" sz="2100" lang="en-US"/>
              <a:t> </a:t>
            </a:r>
            <a:r>
              <a:rPr b="1" sz="2100" lang="en-US"/>
              <a:t>ম</a:t>
            </a:r>
            <a:r>
              <a:rPr b="1" sz="2100" lang="en-US"/>
              <a:t>ি</a:t>
            </a:r>
            <a:r>
              <a:rPr b="1" sz="2100" lang="en-US"/>
              <a:t>ন</a:t>
            </a:r>
            <a:r>
              <a:rPr b="1" sz="2100" lang="en-US"/>
              <a:t>ি</a:t>
            </a:r>
            <a:r>
              <a:rPr b="1" sz="2100" lang="en-US"/>
              <a:t>ট</a:t>
            </a:r>
            <a:r>
              <a:rPr b="1" sz="2100" lang="en-US"/>
              <a:t> </a:t>
            </a:r>
            <a:r>
              <a:rPr b="1" sz="2100" lang="en-US"/>
              <a:t> </a:t>
            </a:r>
            <a:r>
              <a:rPr b="1" sz="2100" lang="en-US"/>
              <a:t> </a:t>
            </a:r>
            <a:endParaRPr b="1" sz="210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"/>
          <p:cNvSpPr/>
          <p:nvPr/>
        </p:nvSpPr>
        <p:spPr>
          <a:xfrm>
            <a:off x="421651" y="161067"/>
            <a:ext cx="8300697" cy="1367693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3400" lang="en-US"/>
              <a:t>এ</a:t>
            </a:r>
            <a:r>
              <a:rPr b="1" sz="3400" lang="en-US"/>
              <a:t>স</a:t>
            </a:r>
            <a:r>
              <a:rPr b="1" sz="3400" lang="en-US"/>
              <a:t>ো</a:t>
            </a:r>
            <a:r>
              <a:rPr b="1" sz="3400" lang="en-US"/>
              <a:t> </a:t>
            </a:r>
            <a:r>
              <a:rPr b="1" sz="3400" lang="en-US"/>
              <a:t>ন</a:t>
            </a:r>
            <a:r>
              <a:rPr b="1" sz="3400" lang="en-US"/>
              <a:t>ি</a:t>
            </a:r>
            <a:r>
              <a:rPr b="1" sz="3400" lang="en-US"/>
              <a:t>চ</a:t>
            </a:r>
            <a:r>
              <a:rPr b="1" sz="3400" lang="en-US"/>
              <a:t>ে</a:t>
            </a:r>
            <a:r>
              <a:rPr b="1" sz="3400" lang="en-US"/>
              <a:t>র</a:t>
            </a:r>
            <a:r>
              <a:rPr b="1" sz="3400" lang="en-US"/>
              <a:t> </a:t>
            </a:r>
            <a:r>
              <a:rPr b="1" sz="3400" lang="en-US"/>
              <a:t>ভ</a:t>
            </a:r>
            <a:r>
              <a:rPr b="1" sz="3400" lang="en-US"/>
              <a:t>িডিওটি</a:t>
            </a:r>
            <a:r>
              <a:rPr b="1" sz="3400" lang="en-US"/>
              <a:t> </a:t>
            </a:r>
            <a:r>
              <a:rPr b="1" sz="3400" lang="en-US"/>
              <a:t>ম</a:t>
            </a:r>
            <a:r>
              <a:rPr b="1" sz="3400" lang="en-US"/>
              <a:t>ন</a:t>
            </a:r>
            <a:r>
              <a:rPr b="1" sz="3400" lang="en-US"/>
              <a:t>ো</a:t>
            </a:r>
            <a:r>
              <a:rPr b="1" sz="3400" lang="en-US"/>
              <a:t>যোগ</a:t>
            </a:r>
            <a:r>
              <a:rPr b="1" sz="3400" lang="en-US"/>
              <a:t> </a:t>
            </a:r>
            <a:r>
              <a:rPr b="1" sz="3400" lang="en-US"/>
              <a:t>সহকারে</a:t>
            </a:r>
            <a:r>
              <a:rPr b="1" sz="3400" lang="en-US"/>
              <a:t> </a:t>
            </a:r>
            <a:r>
              <a:rPr b="1" sz="3400" lang="en-US"/>
              <a:t>দেখ</a:t>
            </a:r>
            <a:r>
              <a:rPr b="1" sz="3400" lang="en-US"/>
              <a:t>ি</a:t>
            </a:r>
            <a:r>
              <a:rPr b="1" sz="3400" lang="en-US"/>
              <a:t> </a:t>
            </a:r>
            <a:r>
              <a:rPr b="1" sz="3400" lang="en-US"/>
              <a:t> </a:t>
            </a:r>
            <a:r>
              <a:rPr b="1" sz="3400" lang="en-US"/>
              <a:t> </a:t>
            </a:r>
            <a:endParaRPr b="1" sz="3400" lang="en-US"/>
          </a:p>
        </p:txBody>
      </p:sp>
      <p:pic>
        <p:nvPicPr>
          <p:cNvPr id="2097154" name=""/>
          <p:cNvPicPr>
            <a:picLocks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883227" y="1676526"/>
            <a:ext cx="7377545" cy="3523824"/>
          </a:xfrm>
          <a:prstGeom prst="rect"/>
        </p:spPr>
      </p:pic>
      <p:sp>
        <p:nvSpPr>
          <p:cNvPr id="1048588" name=""/>
          <p:cNvSpPr txBox="1"/>
          <p:nvPr/>
        </p:nvSpPr>
        <p:spPr>
          <a:xfrm>
            <a:off x="2875025" y="5348116"/>
            <a:ext cx="3393949" cy="866140"/>
          </a:xfrm>
          <a:prstGeom prst="rect"/>
        </p:spPr>
        <p:txBody>
          <a:bodyPr rtlCol="0" wrap="square">
            <a:spAutoFit/>
          </a:bodyPr>
          <a:p>
            <a:r>
              <a:rPr b="1" sz="5200" lang="en-US" u="sng">
                <a:solidFill>
                  <a:srgbClr val="000000"/>
                </a:solidFill>
              </a:rPr>
              <a:t>ত</a:t>
            </a:r>
            <a:r>
              <a:rPr b="1" sz="5200" lang="en-US" u="sng">
                <a:solidFill>
                  <a:srgbClr val="000000"/>
                </a:solidFill>
              </a:rPr>
              <a:t>ি</a:t>
            </a:r>
            <a:r>
              <a:rPr b="1" sz="5200" lang="en-US" u="sng">
                <a:solidFill>
                  <a:srgbClr val="000000"/>
                </a:solidFill>
              </a:rPr>
              <a:t>ল</a:t>
            </a:r>
            <a:r>
              <a:rPr b="1" sz="5200" lang="en-US" u="sng">
                <a:solidFill>
                  <a:srgbClr val="000000"/>
                </a:solidFill>
              </a:rPr>
              <a:t>া</a:t>
            </a:r>
            <a:r>
              <a:rPr b="1" sz="5200" lang="en-US" u="sng">
                <a:solidFill>
                  <a:srgbClr val="000000"/>
                </a:solidFill>
              </a:rPr>
              <a:t>ওয়া</a:t>
            </a:r>
            <a:r>
              <a:rPr b="1" sz="5200" lang="en-US" u="sng">
                <a:solidFill>
                  <a:srgbClr val="000000"/>
                </a:solidFill>
              </a:rPr>
              <a:t>ত</a:t>
            </a:r>
            <a:r>
              <a:rPr b="1" sz="5200" lang="en-US" u="sng">
                <a:solidFill>
                  <a:srgbClr val="000000"/>
                </a:solidFill>
              </a:rPr>
              <a:t> </a:t>
            </a:r>
            <a:endParaRPr b="1" sz="5200" lang="en-US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evtFilter="cancelBubble" fill="hold" id="2" nodeType="interactiveSeq" restart="whenNotActive">
                <p:stCondLst>
                  <p:cond evt="onClick" delay="0">
                    <p:tgtEl>
                      <p:spTgt spid="2097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dur="1" fill="hold" id="6"/>
                                        <p:tgtEl>
                                          <p:spTgt spid="2097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4"/>
                  </p:tgtEl>
                </p:cond>
              </p:nextCondLst>
            </p:seq>
            <p:video fullScrn="0">
              <p:cMediaNode vol="50000">
                <p:cTn display="1" dur="1" fill="hold" id="7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209715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"/>
          <p:cNvSpPr/>
          <p:nvPr/>
        </p:nvSpPr>
        <p:spPr>
          <a:xfrm>
            <a:off x="0" y="130326"/>
            <a:ext cx="1968989" cy="6597348"/>
          </a:xfrm>
          <a:prstGeom prst="upDownArrow"/>
          <a:solidFill>
            <a:srgbClr val="CCFECC"/>
          </a:solidFill>
          <a:ln w="50800">
            <a:solidFill>
              <a:srgbClr val="330066"/>
            </a:solidFill>
          </a:ln>
        </p:spPr>
        <p:txBody>
          <a:bodyPr anchor="ctr"/>
          <a:p>
            <a:pPr algn="ctr"/>
            <a:r>
              <a:rPr b="1" sz="5000" lang="en-US">
                <a:solidFill>
                  <a:srgbClr val="330066"/>
                </a:solidFill>
              </a:rPr>
              <a:t>শ</a:t>
            </a:r>
            <a:r>
              <a:rPr b="1" sz="5000" lang="en-US">
                <a:solidFill>
                  <a:srgbClr val="330066"/>
                </a:solidFill>
              </a:rPr>
              <a:t>ি</a:t>
            </a:r>
            <a:endParaRPr b="1" sz="5000" lang="en-US">
              <a:solidFill>
                <a:srgbClr val="330066"/>
              </a:solidFill>
            </a:endParaRPr>
          </a:p>
          <a:p>
            <a:pPr algn="ctr"/>
            <a:r>
              <a:rPr b="1" sz="5000" lang="en-US">
                <a:solidFill>
                  <a:srgbClr val="330066"/>
                </a:solidFill>
              </a:rPr>
              <a:t>খ</a:t>
            </a:r>
            <a:endParaRPr b="1" sz="5000" lang="en-US">
              <a:solidFill>
                <a:srgbClr val="330066"/>
              </a:solidFill>
            </a:endParaRPr>
          </a:p>
          <a:p>
            <a:pPr algn="ctr"/>
            <a:r>
              <a:rPr b="1" sz="5000" lang="en-US">
                <a:solidFill>
                  <a:srgbClr val="330066"/>
                </a:solidFill>
              </a:rPr>
              <a:t>ন</a:t>
            </a:r>
            <a:endParaRPr b="1" sz="5000" lang="en-US">
              <a:solidFill>
                <a:srgbClr val="330066"/>
              </a:solidFill>
            </a:endParaRPr>
          </a:p>
          <a:p>
            <a:pPr algn="ctr"/>
            <a:r>
              <a:rPr b="1" sz="5000" lang="en-US">
                <a:solidFill>
                  <a:srgbClr val="330066"/>
                </a:solidFill>
              </a:rPr>
              <a:t>ফ</a:t>
            </a:r>
            <a:endParaRPr b="1" sz="5000" lang="en-US">
              <a:solidFill>
                <a:srgbClr val="330066"/>
              </a:solidFill>
            </a:endParaRPr>
          </a:p>
          <a:p>
            <a:pPr algn="ctr"/>
            <a:r>
              <a:rPr b="1" sz="5000" lang="en-US">
                <a:solidFill>
                  <a:srgbClr val="330066"/>
                </a:solidFill>
              </a:rPr>
              <a:t>ল</a:t>
            </a:r>
            <a:endParaRPr b="1" sz="5000" lang="en-US">
              <a:solidFill>
                <a:srgbClr val="330066"/>
              </a:solidFill>
            </a:endParaRPr>
          </a:p>
        </p:txBody>
      </p:sp>
      <p:sp>
        <p:nvSpPr>
          <p:cNvPr id="1048600" name=""/>
          <p:cNvSpPr/>
          <p:nvPr/>
        </p:nvSpPr>
        <p:spPr>
          <a:xfrm>
            <a:off x="1564283" y="1271496"/>
            <a:ext cx="7381926" cy="1997834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3700" lang="en-US"/>
              <a:t>*</a:t>
            </a:r>
            <a:r>
              <a:rPr b="1" sz="3700" lang="en-US"/>
              <a:t> </a:t>
            </a:r>
            <a:r>
              <a:rPr b="1" sz="3700" lang="en-US"/>
              <a:t>ত</a:t>
            </a:r>
            <a:r>
              <a:rPr b="1" sz="3700" lang="en-US"/>
              <a:t>ি</a:t>
            </a:r>
            <a:r>
              <a:rPr b="1" sz="3700" lang="en-US"/>
              <a:t>ল</a:t>
            </a:r>
            <a:r>
              <a:rPr b="1" sz="3700" lang="en-US"/>
              <a:t>া</a:t>
            </a:r>
            <a:r>
              <a:rPr b="1" sz="3700" lang="en-US"/>
              <a:t>ও</a:t>
            </a:r>
            <a:r>
              <a:rPr b="1" sz="3700" lang="en-US"/>
              <a:t>য়াতের</a:t>
            </a:r>
            <a:r>
              <a:rPr b="1" sz="3700" lang="en-US"/>
              <a:t> </a:t>
            </a:r>
            <a:r>
              <a:rPr b="1" sz="3700" lang="en-US"/>
              <a:t>প</a:t>
            </a:r>
            <a:r>
              <a:rPr b="1" sz="3700" lang="en-US"/>
              <a:t>র</a:t>
            </a:r>
            <a:r>
              <a:rPr b="1" sz="3700" lang="en-US"/>
              <a:t>ি</a:t>
            </a:r>
            <a:r>
              <a:rPr b="1" sz="3700" lang="en-US"/>
              <a:t>চ</a:t>
            </a:r>
            <a:r>
              <a:rPr b="1" sz="3700" lang="en-US"/>
              <a:t>য়</a:t>
            </a:r>
            <a:r>
              <a:rPr b="1" sz="3700" lang="en-US"/>
              <a:t> </a:t>
            </a:r>
            <a:r>
              <a:rPr b="1" sz="3700" lang="en-US"/>
              <a:t>ব</a:t>
            </a:r>
            <a:r>
              <a:rPr b="1" sz="3700" lang="en-US"/>
              <a:t>ল</a:t>
            </a:r>
            <a:r>
              <a:rPr b="1" sz="3700" lang="en-US"/>
              <a:t>ত</a:t>
            </a:r>
            <a:r>
              <a:rPr b="1" sz="3700" lang="en-US"/>
              <a:t>ে</a:t>
            </a:r>
            <a:r>
              <a:rPr b="1" sz="3700" lang="en-US"/>
              <a:t> </a:t>
            </a:r>
            <a:r>
              <a:rPr b="1" sz="3700" lang="en-US"/>
              <a:t>পারবে</a:t>
            </a:r>
            <a:r>
              <a:rPr b="1" sz="3700" lang="en-US"/>
              <a:t>। </a:t>
            </a:r>
            <a:r>
              <a:rPr b="1" sz="3700" lang="en-US"/>
              <a:t> </a:t>
            </a:r>
            <a:r>
              <a:rPr b="1" sz="3700" lang="en-US"/>
              <a:t> </a:t>
            </a:r>
            <a:r>
              <a:rPr b="1" sz="3700" lang="en-US"/>
              <a:t> </a:t>
            </a:r>
            <a:endParaRPr b="1" sz="3700" lang="en-US"/>
          </a:p>
        </p:txBody>
      </p:sp>
      <p:sp>
        <p:nvSpPr>
          <p:cNvPr id="1048601" name=""/>
          <p:cNvSpPr/>
          <p:nvPr/>
        </p:nvSpPr>
        <p:spPr>
          <a:xfrm>
            <a:off x="1563475" y="3428999"/>
            <a:ext cx="7382733" cy="2054937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3300" lang="en-US"/>
              <a:t>*</a:t>
            </a:r>
            <a:r>
              <a:rPr b="1" sz="3300" lang="en-US"/>
              <a:t> </a:t>
            </a:r>
            <a:r>
              <a:rPr b="1" sz="3300" lang="en-US"/>
              <a:t>ত</a:t>
            </a:r>
            <a:r>
              <a:rPr b="1" sz="3300" lang="en-US"/>
              <a:t>ি</a:t>
            </a:r>
            <a:r>
              <a:rPr b="1" sz="3300" lang="en-US"/>
              <a:t>ল</a:t>
            </a:r>
            <a:r>
              <a:rPr b="1" sz="3300" lang="en-US"/>
              <a:t>া</a:t>
            </a:r>
            <a:r>
              <a:rPr b="1" sz="3300" lang="en-US"/>
              <a:t>ও</a:t>
            </a:r>
            <a:r>
              <a:rPr b="1" sz="3300" lang="en-US"/>
              <a:t>য়াতের</a:t>
            </a:r>
            <a:r>
              <a:rPr b="1" sz="3300" lang="en-US"/>
              <a:t> </a:t>
            </a:r>
            <a:r>
              <a:rPr b="1" sz="3300" lang="en-US"/>
              <a:t>গ</a:t>
            </a:r>
            <a:r>
              <a:rPr b="1" sz="3300" lang="en-US"/>
              <a:t>ু</a:t>
            </a:r>
            <a:r>
              <a:rPr b="1" sz="3300" lang="en-US"/>
              <a:t>র</a:t>
            </a:r>
            <a:r>
              <a:rPr b="1" sz="3300" lang="en-US"/>
              <a:t>ু</a:t>
            </a:r>
            <a:r>
              <a:rPr b="1" sz="3300" lang="en-US"/>
              <a:t>ত্ব</a:t>
            </a:r>
            <a:r>
              <a:rPr b="1" sz="3300" lang="en-US"/>
              <a:t> </a:t>
            </a:r>
            <a:r>
              <a:rPr b="1" sz="3300" lang="en-US"/>
              <a:t>বর্ণনা</a:t>
            </a:r>
            <a:r>
              <a:rPr b="1" sz="3300" lang="en-US"/>
              <a:t> </a:t>
            </a:r>
            <a:r>
              <a:rPr b="1" sz="3300" lang="en-US"/>
              <a:t>করতে</a:t>
            </a:r>
            <a:r>
              <a:rPr b="1" sz="3300" lang="en-US"/>
              <a:t> </a:t>
            </a:r>
            <a:r>
              <a:rPr b="1" sz="3300" lang="en-US"/>
              <a:t>পারবে</a:t>
            </a:r>
            <a:r>
              <a:rPr b="1" sz="3300" lang="en-US"/>
              <a:t>। </a:t>
            </a:r>
            <a:r>
              <a:rPr b="1" sz="3300" lang="en-US"/>
              <a:t> </a:t>
            </a:r>
            <a:r>
              <a:rPr b="1" sz="3300" lang="en-US"/>
              <a:t> </a:t>
            </a:r>
            <a:r>
              <a:rPr b="1" sz="3300" lang="en-US"/>
              <a:t> </a:t>
            </a:r>
            <a:r>
              <a:rPr b="1" sz="3300" lang="en-US"/>
              <a:t> </a:t>
            </a:r>
            <a:r>
              <a:rPr b="1" sz="3300" lang="en-US"/>
              <a:t> </a:t>
            </a:r>
            <a:endParaRPr b="1" sz="330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475391" y="3043939"/>
            <a:ext cx="3668607" cy="3393170"/>
          </a:xfrm>
          <a:prstGeom prst="rect"/>
        </p:spPr>
      </p:pic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5467648" y="0"/>
            <a:ext cx="3676351" cy="2846312"/>
          </a:xfrm>
          <a:prstGeom prst="rect"/>
        </p:spPr>
      </p:pic>
      <p:sp>
        <p:nvSpPr>
          <p:cNvPr id="1048602" name=""/>
          <p:cNvSpPr/>
          <p:nvPr/>
        </p:nvSpPr>
        <p:spPr>
          <a:xfrm>
            <a:off x="484705" y="1692524"/>
            <a:ext cx="4182543" cy="3048000"/>
          </a:xfrm>
          <a:prstGeom prst="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2700" lang="en-US"/>
              <a:t>ত</a:t>
            </a:r>
            <a:r>
              <a:rPr b="1" sz="2700" lang="en-US"/>
              <a:t>ি</a:t>
            </a:r>
            <a:r>
              <a:rPr b="1" sz="2700" lang="en-US"/>
              <a:t>ল</a:t>
            </a:r>
            <a:r>
              <a:rPr b="1" sz="2700" lang="en-US"/>
              <a:t>াওয়াত</a:t>
            </a:r>
            <a:r>
              <a:rPr b="1" sz="2700" lang="en-US"/>
              <a:t> </a:t>
            </a:r>
            <a:r>
              <a:rPr b="1" sz="2700" lang="en-US"/>
              <a:t>শ</a:t>
            </a:r>
            <a:r>
              <a:rPr b="1" sz="2700" lang="en-US"/>
              <a:t>ব</a:t>
            </a:r>
            <a:r>
              <a:rPr b="1" sz="2700" lang="en-US"/>
              <a:t>্দ</a:t>
            </a:r>
            <a:r>
              <a:rPr b="1" sz="2700" lang="en-US"/>
              <a:t>ে</a:t>
            </a:r>
            <a:r>
              <a:rPr b="1" sz="2700" lang="en-US"/>
              <a:t>র</a:t>
            </a:r>
            <a:r>
              <a:rPr b="1" sz="2700" lang="en-US"/>
              <a:t> </a:t>
            </a:r>
            <a:r>
              <a:rPr b="1" sz="2700" lang="en-US"/>
              <a:t>অর্থ</a:t>
            </a:r>
            <a:r>
              <a:rPr b="1" sz="2700" lang="en-US"/>
              <a:t>ঃ</a:t>
            </a:r>
            <a:r>
              <a:rPr b="1" sz="2700" lang="en-US"/>
              <a:t> </a:t>
            </a:r>
            <a:r>
              <a:rPr b="1" sz="2700" lang="en-US"/>
              <a:t> </a:t>
            </a:r>
            <a:r>
              <a:rPr b="1" sz="2700" lang="en-US"/>
              <a:t> </a:t>
            </a:r>
            <a:endParaRPr b="1" sz="270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699511"/>
            <a:ext cx="4693953" cy="5458979"/>
          </a:xfrm>
          <a:prstGeom prst="rect"/>
        </p:spPr>
      </p:pic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961659" y="602418"/>
            <a:ext cx="4559326" cy="5556071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039564" y="0"/>
            <a:ext cx="4244815" cy="6858000"/>
          </a:xfrm>
          <a:prstGeom prst="rect"/>
        </p:spPr>
      </p:pic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0" y="3177471"/>
            <a:ext cx="4870532" cy="3254154"/>
          </a:xfrm>
          <a:prstGeom prst="rect"/>
        </p:spPr>
      </p:pic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-301658" y="0"/>
            <a:ext cx="5095370" cy="2805269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"/>
          <p:cNvSpPr/>
          <p:nvPr/>
        </p:nvSpPr>
        <p:spPr>
          <a:xfrm>
            <a:off x="2900794" y="247479"/>
            <a:ext cx="3048000" cy="1925194"/>
          </a:xfrm>
          <a:prstGeom prst="roundRec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r>
              <a:rPr b="1" sz="7100" lang="en-US"/>
              <a:t>ক</a:t>
            </a:r>
            <a:r>
              <a:rPr b="1" sz="7100" lang="en-US"/>
              <a:t>া</a:t>
            </a:r>
            <a:r>
              <a:rPr b="1" sz="7100" lang="en-US"/>
              <a:t>জ</a:t>
            </a:r>
            <a:endParaRPr b="1" sz="7100" lang="en-US"/>
          </a:p>
        </p:txBody>
      </p:sp>
      <p:sp>
        <p:nvSpPr>
          <p:cNvPr id="1048662" name=""/>
          <p:cNvSpPr/>
          <p:nvPr/>
        </p:nvSpPr>
        <p:spPr>
          <a:xfrm>
            <a:off x="510381" y="2524682"/>
            <a:ext cx="7828826" cy="3683695"/>
          </a:xfrm>
          <a:prstGeom prst="flowChartMultidocument"/>
          <a:solidFill>
            <a:srgbClr val="FFFFFF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l"/>
            <a:r>
              <a:rPr b="1" sz="3300" lang="en-US">
                <a:solidFill>
                  <a:srgbClr val="000080"/>
                </a:solidFill>
              </a:rPr>
              <a:t>ক</a:t>
            </a:r>
            <a:r>
              <a:rPr b="1" sz="3300" lang="en-US">
                <a:solidFill>
                  <a:srgbClr val="000080"/>
                </a:solidFill>
              </a:rPr>
              <a:t>.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r>
              <a:rPr b="1" sz="3300" lang="en-US">
                <a:solidFill>
                  <a:srgbClr val="000080"/>
                </a:solidFill>
              </a:rPr>
              <a:t>ত</a:t>
            </a:r>
            <a:r>
              <a:rPr b="1" sz="3300" lang="en-US">
                <a:solidFill>
                  <a:srgbClr val="000080"/>
                </a:solidFill>
              </a:rPr>
              <a:t>ি</a:t>
            </a:r>
            <a:r>
              <a:rPr b="1" sz="3300" lang="en-US">
                <a:solidFill>
                  <a:srgbClr val="000080"/>
                </a:solidFill>
              </a:rPr>
              <a:t>ল</a:t>
            </a:r>
            <a:r>
              <a:rPr b="1" sz="3300" lang="en-US">
                <a:solidFill>
                  <a:srgbClr val="000080"/>
                </a:solidFill>
              </a:rPr>
              <a:t>া</a:t>
            </a:r>
            <a:r>
              <a:rPr b="1" sz="3300" lang="en-US">
                <a:solidFill>
                  <a:srgbClr val="000080"/>
                </a:solidFill>
              </a:rPr>
              <a:t>ওয়াত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r>
              <a:rPr b="1" sz="3300" lang="en-US">
                <a:solidFill>
                  <a:srgbClr val="000080"/>
                </a:solidFill>
              </a:rPr>
              <a:t>শব্দের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r>
              <a:rPr b="1" sz="3300" lang="en-US">
                <a:solidFill>
                  <a:srgbClr val="000080"/>
                </a:solidFill>
              </a:rPr>
              <a:t>৩</a:t>
            </a:r>
            <a:r>
              <a:rPr b="1" sz="3300" lang="en-US">
                <a:solidFill>
                  <a:srgbClr val="000080"/>
                </a:solidFill>
              </a:rPr>
              <a:t>ট</a:t>
            </a:r>
            <a:r>
              <a:rPr b="1" sz="3300" lang="en-US">
                <a:solidFill>
                  <a:srgbClr val="000080"/>
                </a:solidFill>
              </a:rPr>
              <a:t>ি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r>
              <a:rPr b="1" sz="3300" lang="en-US">
                <a:solidFill>
                  <a:srgbClr val="000080"/>
                </a:solidFill>
              </a:rPr>
              <a:t>অর্থ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r>
              <a:rPr b="1" sz="3300" lang="en-US">
                <a:solidFill>
                  <a:srgbClr val="000080"/>
                </a:solidFill>
              </a:rPr>
              <a:t>লিখ</a:t>
            </a:r>
            <a:r>
              <a:rPr b="1" sz="3300" lang="en-US">
                <a:solidFill>
                  <a:srgbClr val="000080"/>
                </a:solidFill>
              </a:rPr>
              <a:t>।</a:t>
            </a:r>
            <a:endParaRPr b="1" sz="3300" lang="en-US">
              <a:solidFill>
                <a:srgbClr val="000080"/>
              </a:solidFill>
            </a:endParaRPr>
          </a:p>
          <a:p>
            <a:pPr algn="l"/>
            <a:r>
              <a:rPr b="1" sz="3300" lang="en-US">
                <a:solidFill>
                  <a:srgbClr val="000080"/>
                </a:solidFill>
              </a:rPr>
              <a:t>খ</a:t>
            </a:r>
            <a:r>
              <a:rPr b="1" sz="3300" lang="en-US">
                <a:solidFill>
                  <a:srgbClr val="000080"/>
                </a:solidFill>
              </a:rPr>
              <a:t>.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r>
              <a:rPr b="1" sz="3300" lang="en-US">
                <a:solidFill>
                  <a:srgbClr val="000080"/>
                </a:solidFill>
              </a:rPr>
              <a:t>ত</a:t>
            </a:r>
            <a:r>
              <a:rPr b="1" sz="3300" lang="en-US">
                <a:solidFill>
                  <a:srgbClr val="000080"/>
                </a:solidFill>
              </a:rPr>
              <a:t>ি</a:t>
            </a:r>
            <a:r>
              <a:rPr b="1" sz="3300" lang="en-US">
                <a:solidFill>
                  <a:srgbClr val="000080"/>
                </a:solidFill>
              </a:rPr>
              <a:t>ল</a:t>
            </a:r>
            <a:r>
              <a:rPr b="1" sz="3300" lang="en-US">
                <a:solidFill>
                  <a:srgbClr val="000080"/>
                </a:solidFill>
              </a:rPr>
              <a:t>া</a:t>
            </a:r>
            <a:r>
              <a:rPr b="1" sz="3300" lang="en-US">
                <a:solidFill>
                  <a:srgbClr val="000080"/>
                </a:solidFill>
              </a:rPr>
              <a:t>ওয়াত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r>
              <a:rPr b="1" sz="3300" lang="en-US">
                <a:solidFill>
                  <a:srgbClr val="000080"/>
                </a:solidFill>
              </a:rPr>
              <a:t>ক</a:t>
            </a:r>
            <a:r>
              <a:rPr b="1" sz="3300" lang="en-US">
                <a:solidFill>
                  <a:srgbClr val="000080"/>
                </a:solidFill>
              </a:rPr>
              <a:t>া</a:t>
            </a:r>
            <a:r>
              <a:rPr b="1" sz="3300" lang="en-US">
                <a:solidFill>
                  <a:srgbClr val="000080"/>
                </a:solidFill>
              </a:rPr>
              <a:t>ক</a:t>
            </a:r>
            <a:r>
              <a:rPr b="1" sz="3300" lang="en-US">
                <a:solidFill>
                  <a:srgbClr val="000080"/>
                </a:solidFill>
              </a:rPr>
              <a:t>ে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r>
              <a:rPr b="1" sz="3300" lang="en-US">
                <a:solidFill>
                  <a:srgbClr val="000080"/>
                </a:solidFill>
              </a:rPr>
              <a:t>ব</a:t>
            </a:r>
            <a:r>
              <a:rPr b="1" sz="3300" lang="en-US">
                <a:solidFill>
                  <a:srgbClr val="000080"/>
                </a:solidFill>
              </a:rPr>
              <a:t>ল</a:t>
            </a:r>
            <a:r>
              <a:rPr b="1" sz="3300" lang="en-US">
                <a:solidFill>
                  <a:srgbClr val="000080"/>
                </a:solidFill>
              </a:rPr>
              <a:t>ে</a:t>
            </a:r>
            <a:r>
              <a:rPr b="1" sz="3300" lang="en-US">
                <a:solidFill>
                  <a:srgbClr val="000080"/>
                </a:solidFill>
              </a:rPr>
              <a:t>?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r>
              <a:rPr b="1" sz="3300" lang="en-US">
                <a:solidFill>
                  <a:srgbClr val="000080"/>
                </a:solidFill>
              </a:rPr>
              <a:t> </a:t>
            </a:r>
            <a:endParaRPr b="1" sz="3300" lang="en-US">
              <a:solidFill>
                <a:srgbClr val="00008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02375" y="0"/>
            <a:ext cx="4469625" cy="2463694"/>
          </a:xfrm>
          <a:prstGeom prst="rect"/>
        </p:spPr>
      </p:pic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02374" y="3429000"/>
            <a:ext cx="4506713" cy="2397064"/>
          </a:xfrm>
          <a:prstGeom prst="rect"/>
        </p:spPr>
      </p:pic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4748380" y="3428999"/>
            <a:ext cx="4273554" cy="2396945"/>
          </a:xfrm>
          <a:prstGeom prst="rect"/>
        </p:spPr>
      </p:pic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4725871" y="0"/>
            <a:ext cx="4296062" cy="2390552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STK-L21</dc:creator>
  <dcterms:created xsi:type="dcterms:W3CDTF">2015-05-09T09:30:45Z</dcterms:created>
  <dcterms:modified xsi:type="dcterms:W3CDTF">2021-06-04T15:07:16Z</dcterms:modified>
</cp:coreProperties>
</file>