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  <p:sldMasterId id="2147483725" r:id="rId6"/>
  </p:sldMasterIdLst>
  <p:notesMasterIdLst>
    <p:notesMasterId r:id="rId28"/>
  </p:notesMasterIdLst>
  <p:sldIdLst>
    <p:sldId id="257" r:id="rId7"/>
    <p:sldId id="258" r:id="rId8"/>
    <p:sldId id="269" r:id="rId9"/>
    <p:sldId id="286" r:id="rId10"/>
    <p:sldId id="260" r:id="rId11"/>
    <p:sldId id="272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  <p:sldId id="266" r:id="rId23"/>
    <p:sldId id="267" r:id="rId24"/>
    <p:sldId id="284" r:id="rId25"/>
    <p:sldId id="283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7C80"/>
    <a:srgbClr val="88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E99-4573-40A4-BB07-826EF698B31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0DF9-63D6-4531-A6D6-8D821B67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0DF9-63D6-4531-A6D6-8D821B67F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2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8354-B02D-451E-963A-857D086F8E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8354-B02D-451E-963A-857D086F8E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2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7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67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96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7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7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1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1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5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4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44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7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34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7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860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2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636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3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6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1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9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9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2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10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5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4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0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68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4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1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7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6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3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6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4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2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40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9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089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4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8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8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0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6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99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1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03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8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68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2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5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62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7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92D0-7437-42F1-B889-530FB48243D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49F0-1B20-4BB9-9602-D9D80951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" y="0"/>
            <a:ext cx="11742345" cy="68580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578" y="1369336"/>
            <a:ext cx="8908610" cy="4119327"/>
          </a:xfrm>
          <a:noFill/>
        </p:spPr>
        <p:txBody>
          <a:bodyPr>
            <a:noAutofit/>
          </a:bodyPr>
          <a:lstStyle/>
          <a:p>
            <a:r>
              <a:rPr lang="bn-IN" sz="287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84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rgbClr val="FFCC99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9272" y="84983"/>
            <a:ext cx="297834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ভূ-স্থির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উপগ্রহ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322" y="861981"/>
            <a:ext cx="9904490" cy="206210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কৃত্রিম উপগ্রহের আবর্তনকাল নিজ অক্ষের চারদিকে ঘূর্ণায়মান পৃথিবীর আবর্তনকালের সমান হলে পৃথিবীর সাপেক্ষে এটি স্থির থাকবে এ ধরনের উপগ্রহকে ভূ-স্থির উপগ্রহ বলে এবং এর কক্ষপথকে পার্কিং কক্ষপথ বলে । অর্থাৎ যে ভূ-উপগ্রহের পর্যায়কাল ২৪ ঘন্টা তার কক্ষপথকে পার্কিং কক্ষপথ বলে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98" y="2993196"/>
            <a:ext cx="6374297" cy="3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accel="3000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35" y="3663902"/>
            <a:ext cx="3079865" cy="238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47557" y="249947"/>
            <a:ext cx="4480979" cy="695668"/>
          </a:xfrm>
          <a:prstGeom prst="rect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 উপগ্রহের বেগ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1615" y="1150578"/>
                <a:ext cx="10266630" cy="206210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ভূ-পৃষ্ঠ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ভূ-স্থির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কক্ষপথের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। কৃত্রিম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মহাকর্ষীয়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কেন্দ্রমুখী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সমদ্রুতিতে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আবর্তনরত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কেন্দ্রমুখী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5" y="1150578"/>
                <a:ext cx="10266630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1485" t="-3550" b="-88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5572" y="3293284"/>
                <a:ext cx="6450840" cy="9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F =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………………  (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72" y="3293284"/>
                <a:ext cx="6450840" cy="972767"/>
              </a:xfrm>
              <a:prstGeom prst="rect">
                <a:avLst/>
              </a:prstGeom>
              <a:blipFill rotWithShape="0">
                <a:blip r:embed="rId4"/>
                <a:stretch>
                  <a:fillRect l="-293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1615" y="4318276"/>
                <a:ext cx="6862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5" y="4318276"/>
                <a:ext cx="6862527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2220" t="-6780" r="-97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5572" y="5395494"/>
                <a:ext cx="611469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F =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………………(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72" y="5395494"/>
                <a:ext cx="6114694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3091" r="-2991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/>
      <p:bldP spid="13" grpId="0" build="allAtOnce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34971" y="517737"/>
                <a:ext cx="61654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ও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71" y="517737"/>
                <a:ext cx="616541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57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68713" y="1386047"/>
                <a:ext cx="3748135" cy="10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𝑮𝑴𝒎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13" y="1386047"/>
                <a:ext cx="3748135" cy="10898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8713" y="2959430"/>
                <a:ext cx="374813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𝑮𝑴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13" y="2959430"/>
                <a:ext cx="3748135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168713" y="3174200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7049" y="4566789"/>
                <a:ext cx="7088865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𝒉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……………(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49" y="4566789"/>
                <a:ext cx="7088865" cy="1094467"/>
              </a:xfrm>
              <a:prstGeom prst="rect">
                <a:avLst/>
              </a:prstGeom>
              <a:blipFill rotWithShape="0">
                <a:blip r:embed="rId5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41552" y="4910820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2" grpId="0" build="p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625" y="170000"/>
            <a:ext cx="4057521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 উপগ্রহের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পর্যায়কাল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3746" y="1095470"/>
                <a:ext cx="86460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উপগ্রহটির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পর্যায়কাল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ভূ-পৃষ্ঠ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একবার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প্রদক্ষিণ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লাগলে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6" y="1095470"/>
                <a:ext cx="8646059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762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2096" y="2473778"/>
                <a:ext cx="8407709" cy="105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বৃত্তের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ব্যাসার্ধ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রৈখিক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বেগ</m:t>
                        </m:r>
                      </m:den>
                    </m:f>
                  </m:oMath>
                </a14:m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96" y="2473778"/>
                <a:ext cx="8407709" cy="10584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1528" y="4306633"/>
                <a:ext cx="8238277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................................(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28" y="4306633"/>
                <a:ext cx="8238277" cy="863570"/>
              </a:xfrm>
              <a:prstGeom prst="rect">
                <a:avLst/>
              </a:prstGeom>
              <a:blipFill rotWithShape="0">
                <a:blip r:embed="rId4"/>
                <a:stretch>
                  <a:fillRect b="-2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8705" y="4457679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0684" y="5383034"/>
                <a:ext cx="7577750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bn-IN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bn-IN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অনুসারে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4" y="5383034"/>
                <a:ext cx="7577750" cy="1094467"/>
              </a:xfrm>
              <a:prstGeom prst="rect">
                <a:avLst/>
              </a:prstGeom>
              <a:blipFill rotWithShape="0">
                <a:blip r:embed="rId5"/>
                <a:stretch>
                  <a:fillRect l="-2011" r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31" y="2122201"/>
            <a:ext cx="3225156" cy="2184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0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5767" y="1465510"/>
                <a:ext cx="4472411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67" y="1465510"/>
                <a:ext cx="4472411" cy="12196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6084" y="237080"/>
                <a:ext cx="61654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ও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84" y="237080"/>
                <a:ext cx="616541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57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5767" y="3011398"/>
                <a:ext cx="4899433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rad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67" y="3011398"/>
                <a:ext cx="4899433" cy="1219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5767" y="4722503"/>
                <a:ext cx="7885568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………………..(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67" y="4722503"/>
                <a:ext cx="7885568" cy="1219693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53767" y="3437500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3768" y="5130498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3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428" y="291929"/>
            <a:ext cx="4086362" cy="707886"/>
          </a:xfrm>
          <a:prstGeom prst="rect">
            <a:avLst/>
          </a:prstGeom>
          <a:gradFill>
            <a:gsLst>
              <a:gs pos="0">
                <a:schemeClr val="accent3">
                  <a:tint val="65000"/>
                  <a:lumMod val="110000"/>
                </a:schemeClr>
              </a:gs>
              <a:gs pos="100000">
                <a:srgbClr val="FFFF0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উপগ্রহের উচ্চতা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7529" y="1340736"/>
                <a:ext cx="901725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উপগ্রহের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উভয়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9" y="1340736"/>
                <a:ext cx="901725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690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8182" y="2567778"/>
                <a:ext cx="4060479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82" y="2567778"/>
                <a:ext cx="4060479" cy="9753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8182" y="3683944"/>
                <a:ext cx="4549367" cy="100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82" y="3683944"/>
                <a:ext cx="4549367" cy="10040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637" y="4828772"/>
                <a:ext cx="6784295" cy="14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b="1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3200" b="1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𝑮𝑴</m:t>
                                  </m:r>
                                  <m:sSup>
                                    <m:sSupPr>
                                      <m:ctrlP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𝑻</m:t>
                                      </m:r>
                                    </m:e>
                                    <m:sup>
                                      <m: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3200" b="1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3200" b="1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3200" b="1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𝑹</m:t>
                      </m:r>
                    </m:oMath>
                  </m:oMathPara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7" y="4828772"/>
                <a:ext cx="6784295" cy="14771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14443" y="3969470"/>
            <a:ext cx="5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90" y="2553447"/>
            <a:ext cx="3079101" cy="226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3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59000">
              <a:srgbClr val="FFFF00">
                <a:alpha val="51000"/>
              </a:srgb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11303" y="164472"/>
            <a:ext cx="4646692" cy="2688879"/>
            <a:chOff x="3881672" y="0"/>
            <a:chExt cx="4384142" cy="3087233"/>
          </a:xfrm>
        </p:grpSpPr>
        <p:sp>
          <p:nvSpPr>
            <p:cNvPr id="6" name="6-Point Star 5"/>
            <p:cNvSpPr/>
            <p:nvPr/>
          </p:nvSpPr>
          <p:spPr>
            <a:xfrm>
              <a:off x="3881672" y="0"/>
              <a:ext cx="4384142" cy="3087233"/>
            </a:xfrm>
            <a:prstGeom prst="star6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6-Point Star 2"/>
            <p:cNvSpPr/>
            <p:nvPr/>
          </p:nvSpPr>
          <p:spPr>
            <a:xfrm>
              <a:off x="3982392" y="95061"/>
              <a:ext cx="4182701" cy="2897109"/>
            </a:xfrm>
            <a:prstGeom prst="star6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" name="Pentagon 3"/>
          <p:cNvSpPr/>
          <p:nvPr/>
        </p:nvSpPr>
        <p:spPr>
          <a:xfrm>
            <a:off x="3069124" y="3096563"/>
            <a:ext cx="4888871" cy="80575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69123" y="4620194"/>
            <a:ext cx="4888871" cy="80575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ভূ-স্থির উপগ্রহ কাকে বলে?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3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6163">
              <a:schemeClr val="bg2"/>
            </a:gs>
            <a:gs pos="97000">
              <a:schemeClr val="accent4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2305" y="938791"/>
            <a:ext cx="12006943" cy="58268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 ও ইন্টারনেটের মাধ্যমে আন্ত মহাদেশীয় যোগাযোগ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আবহাওয়ার পূর্বাভাস পাওয়া যায়।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আকার সম্পর্কিত ভূ-জরিপ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সমুদ্রের গভীরতা নির্ণয় করতে।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বেতার ও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রিলে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স্টেশন হিসেবে ব্যবহৃত হয়।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মহাজাগতিক রশ্মিসহ বিভিন্ন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উৎসসহ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প্রতিরক্ষামূলক পাহারা ও বিভিন্ন সামরিক ব্যবস্থায় ব্যবহৃত হয়।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খেলাধুলাসহ বিভিন্ন অনুষ্ঠান ধারন ও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 নক্ষত্রের গঠন সম্পর্কে গবেষনার কাজে ব্যবহৃত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643" y="102166"/>
            <a:ext cx="5282119" cy="76848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 উপগ্রহের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24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6163">
              <a:schemeClr val="accent1">
                <a:lumMod val="20000"/>
                <a:lumOff val="80000"/>
              </a:schemeClr>
            </a:gs>
            <a:gs pos="97000">
              <a:schemeClr val="accent4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999144" y="3965418"/>
            <a:ext cx="1973656" cy="18523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95799" y="1523561"/>
            <a:ext cx="1180346" cy="9918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stCxn id="7" idx="4"/>
            <a:endCxn id="5" idx="0"/>
          </p:cNvCxnSpPr>
          <p:nvPr/>
        </p:nvCxnSpPr>
        <p:spPr>
          <a:xfrm>
            <a:off x="9985972" y="2515432"/>
            <a:ext cx="0" cy="144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52493"/>
              </p:ext>
            </p:extLst>
          </p:nvPr>
        </p:nvGraphicFramePr>
        <p:xfrm>
          <a:off x="8763000" y="6248400"/>
          <a:ext cx="2125580" cy="42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6248400"/>
                        <a:ext cx="2125580" cy="4251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11519"/>
              </p:ext>
            </p:extLst>
          </p:nvPr>
        </p:nvGraphicFramePr>
        <p:xfrm>
          <a:off x="8823960" y="5817774"/>
          <a:ext cx="2038052" cy="36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tion" r:id="rId6" imgW="825480" imgH="177480" progId="Equation.3">
                  <p:embed/>
                </p:oleObj>
              </mc:Choice>
              <mc:Fallback>
                <p:oleObj name="Equation" r:id="rId6" imgW="825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960" y="5817774"/>
                        <a:ext cx="2038052" cy="3664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09593"/>
              </p:ext>
            </p:extLst>
          </p:nvPr>
        </p:nvGraphicFramePr>
        <p:xfrm>
          <a:off x="9556350" y="2802397"/>
          <a:ext cx="2326105" cy="67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8" imgW="723600" imgH="177480" progId="Equation.3">
                  <p:embed/>
                </p:oleObj>
              </mc:Choice>
              <mc:Fallback>
                <p:oleObj name="Equation" r:id="rId8" imgW="723600" imgH="17748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350" y="2802397"/>
                        <a:ext cx="2326105" cy="673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766242" y="416716"/>
            <a:ext cx="3376943" cy="10049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56791" y="2355688"/>
                <a:ext cx="8252181" cy="321946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উপগ্রহটির অনুভূমিক বেগ  কত 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endPara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IN" sz="4800" b="1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উপগ্রহটিকে পৃথিবীর পৃষ্ঠ হতে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𝟏𝟎𝟎𝟎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𝒌𝒎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ওপরে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রাখতে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আবর্তন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কালের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কীরুপ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" y="2355688"/>
                <a:ext cx="8252181" cy="3219460"/>
              </a:xfrm>
              <a:prstGeom prst="roundRect">
                <a:avLst/>
              </a:prstGeom>
              <a:blipFill rotWithShape="0">
                <a:blip r:embed="rId10"/>
                <a:stretch>
                  <a:fillRect l="-1109" b="-3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56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99659" y="45302"/>
            <a:ext cx="4789713" cy="2325399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80046" y="2370701"/>
            <a:ext cx="7275253" cy="895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উপগ্রহের বেগ নির্ণয়ের সমীকরণটি কী ?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046" y="3125379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কৃত্রিম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উপগ্রহের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পর্যায়কাল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কী ?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046" y="3934798"/>
            <a:ext cx="7601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কী ? 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01898"/>
              </p:ext>
            </p:extLst>
          </p:nvPr>
        </p:nvGraphicFramePr>
        <p:xfrm>
          <a:off x="198182" y="5032963"/>
          <a:ext cx="5176237" cy="99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3" imgW="2120760" imgH="457200" progId="Equation.3">
                  <p:embed/>
                </p:oleObj>
              </mc:Choice>
              <mc:Fallback>
                <p:oleObj name="Equation" r:id="rId3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82" y="5032963"/>
                        <a:ext cx="5176237" cy="99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676048"/>
              </p:ext>
            </p:extLst>
          </p:nvPr>
        </p:nvGraphicFramePr>
        <p:xfrm>
          <a:off x="5665544" y="5086399"/>
          <a:ext cx="2889755" cy="112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5" imgW="1155600" imgH="469800" progId="Equation.3">
                  <p:embed/>
                </p:oleObj>
              </mc:Choice>
              <mc:Fallback>
                <p:oleObj name="Equation" r:id="rId5" imgW="1155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44" y="5086399"/>
                        <a:ext cx="2889755" cy="1125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7216"/>
              </p:ext>
            </p:extLst>
          </p:nvPr>
        </p:nvGraphicFramePr>
        <p:xfrm>
          <a:off x="8982228" y="4849524"/>
          <a:ext cx="3002635" cy="136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7" imgW="1155600" imgH="571320" progId="Equation.3">
                  <p:embed/>
                </p:oleObj>
              </mc:Choice>
              <mc:Fallback>
                <p:oleObj name="Equation" r:id="rId7" imgW="1155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228" y="4849524"/>
                        <a:ext cx="3002635" cy="136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84987" y="1880855"/>
            <a:ext cx="10254343" cy="47532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আব্দুছ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ছালাম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-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পদার্থবিজ্ঞান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মোমেনশাহী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আকুয়া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Mobile: 01911</a:t>
            </a:r>
            <a:r>
              <a:rPr lang="bn-IN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-</a:t>
            </a:r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198020</a:t>
            </a:r>
            <a:r>
              <a:rPr lang="bn-IN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 </a:t>
            </a:r>
            <a:br>
              <a:rPr lang="bn-IN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</a:br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E-mail</a:t>
            </a:r>
            <a:r>
              <a:rPr lang="bn-IN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NikoshBAN" pitchFamily="2" charset="0"/>
              </a:rPr>
              <a:t>: salam73jan@gmail.com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521" y="145133"/>
            <a:ext cx="4012164" cy="15341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0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62" y="1880856"/>
            <a:ext cx="2407218" cy="245575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116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3351851" y="108498"/>
            <a:ext cx="3797559" cy="127994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74638" y="1499088"/>
                <a:ext cx="11211346" cy="244776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BTRC  বঙ্গবন্ধু-১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নামে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কৃত্রিম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উপগ্রহ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উৎক্ষেপণের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প্রস্তুতি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নিচ্ছে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ঢাকার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ভূ-পৃষ্ঠ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উপগ্রহটির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𝟒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𝒌𝒎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।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ঢাকায়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𝟗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𝟕𝟖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পৃথিবীর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𝑹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𝒎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।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[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𝑮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𝟔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.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𝟕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𝟏𝟏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𝒌𝒈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]</m:t>
                      </m:r>
                    </m:oMath>
                  </m:oMathPara>
                </a14:m>
                <a:endPara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8" y="1499088"/>
                <a:ext cx="11211346" cy="2447761"/>
              </a:xfrm>
              <a:prstGeom prst="roundRect">
                <a:avLst/>
              </a:prstGeom>
              <a:blipFill rotWithShape="0">
                <a:blip r:embed="rId2"/>
                <a:stretch>
                  <a:fillRect l="-163" r="-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74637" y="4180114"/>
            <a:ext cx="11778817" cy="20781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ভূ-স্থির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বিশ্লেষণসহ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1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3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B050">
                <a:alpha val="63000"/>
                <a:lumMod val="84000"/>
                <a:lumOff val="16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0"/>
            <a:ext cx="8750807" cy="6858000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graphics-thank-you-985640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flipV="1">
            <a:off x="6022206" y="-46038"/>
            <a:ext cx="71388" cy="46038"/>
          </a:xfrm>
        </p:spPr>
      </p:pic>
      <p:sp>
        <p:nvSpPr>
          <p:cNvPr id="4" name="Rectangle 3"/>
          <p:cNvSpPr/>
          <p:nvPr/>
        </p:nvSpPr>
        <p:spPr>
          <a:xfrm>
            <a:off x="4724400" y="30480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3040" y="128016"/>
            <a:ext cx="8385048" cy="6272784"/>
          </a:xfrm>
          <a:noFill/>
        </p:spPr>
        <p:txBody>
          <a:bodyPr>
            <a:normAutofit/>
          </a:bodyPr>
          <a:lstStyle/>
          <a:p>
            <a:pPr algn="ctr"/>
            <a:r>
              <a:rPr lang="bn-IN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2121" y="225758"/>
            <a:ext cx="4245429" cy="1534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3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3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6245" y="1959429"/>
            <a:ext cx="9386594" cy="42734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পদার্থবিজ্ঞান (১ম পত্র) 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ধ্যায়ঃ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৬ষ্ঠ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(মহাকর্ষ ও অভিকর্ষ) 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বিষয়বস্তুঃ কৃত্রিম উপগ্রহ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229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7C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rbits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5" y="1112655"/>
            <a:ext cx="4353145" cy="2662145"/>
          </a:xfrm>
          <a:prstGeom prst="rect">
            <a:avLst/>
          </a:prstGeom>
        </p:spPr>
      </p:pic>
      <p:pic>
        <p:nvPicPr>
          <p:cNvPr id="3" name="Picture 2" descr="ars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5" y="1267345"/>
            <a:ext cx="4875854" cy="2507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6018" y="3977417"/>
            <a:ext cx="1600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ভূ-স্থির উপগ্রহ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06672" y="3774800"/>
            <a:ext cx="2656438" cy="5868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পৃথিবী পর্যবেক্ষন </a:t>
            </a:r>
            <a:r>
              <a:rPr lang="bn-IN" dirty="0"/>
              <a:t>উপগ্রহ</a:t>
            </a:r>
            <a:endParaRPr lang="en-US" dirty="0"/>
          </a:p>
        </p:txBody>
      </p:sp>
      <p:pic>
        <p:nvPicPr>
          <p:cNvPr id="6" name="Picture 5" descr="00001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4035" y="3977417"/>
            <a:ext cx="4744819" cy="23087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4867" y="6357031"/>
            <a:ext cx="1828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মিলিটারি উপগ্রহ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47107" y="166967"/>
            <a:ext cx="3958673" cy="9990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8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ather-satell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104" y="1522296"/>
            <a:ext cx="5343924" cy="3202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76600" y="4991026"/>
            <a:ext cx="2209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আবহাওয়া উপগ্রহ</a:t>
            </a:r>
            <a:endParaRPr lang="en-US" dirty="0"/>
          </a:p>
        </p:txBody>
      </p:sp>
      <p:pic>
        <p:nvPicPr>
          <p:cNvPr id="6" name="Picture 5" descr="nintchdbpict000243432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2" y="1481013"/>
            <a:ext cx="5121016" cy="33541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532" y="4974712"/>
            <a:ext cx="5121016" cy="876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উপগ্রহ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93298"/>
              </p:ext>
            </p:extLst>
          </p:nvPr>
        </p:nvGraphicFramePr>
        <p:xfrm>
          <a:off x="6006104" y="1522296"/>
          <a:ext cx="5359121" cy="432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Slide" r:id="rId6" imgW="4876821" imgH="2743167" progId="PowerPoint.Slide.12">
                  <p:embed/>
                </p:oleObj>
              </mc:Choice>
              <mc:Fallback>
                <p:oleObj name="Slide" r:id="rId6" imgW="4876821" imgH="274316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6104" y="1522296"/>
                        <a:ext cx="5359121" cy="4329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03803" y="216160"/>
            <a:ext cx="3958673" cy="9990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6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965155" y="246936"/>
            <a:ext cx="7758822" cy="1149791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524400" y="1396727"/>
            <a:ext cx="8446885" cy="523290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উপগ্রহ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787" y="290780"/>
            <a:ext cx="3303315" cy="11839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6993" y="1805053"/>
            <a:ext cx="8282444" cy="7048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 ও কৃত্রিম উপগ্রহ কি জানতে পারবে।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06993" y="2844401"/>
            <a:ext cx="10241872" cy="71056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উপগ্রহের বেগ, উচ্চতা,পর্যায়কাল সম্পর্কে ধারনা লাভ করবে।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06993" y="4281399"/>
            <a:ext cx="8114493" cy="74253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উপগ্রহের ব্যবহার সম্পর্কে ধারনা লাভ করবে।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>
                <a:alpha val="68000"/>
              </a:srgbClr>
            </a:gs>
            <a:gs pos="100000">
              <a:schemeClr val="accent5">
                <a:lumMod val="40000"/>
                <a:lumOff val="60000"/>
                <a:alpha val="59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45" y="3032773"/>
            <a:ext cx="7754119" cy="365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963" y="1209336"/>
            <a:ext cx="10005604" cy="175432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5657" y="226798"/>
            <a:ext cx="297834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6" y="3494398"/>
            <a:ext cx="10447699" cy="3297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7682" y="139667"/>
            <a:ext cx="2978348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কৃত্রিম উপগ্রহ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006" y="909108"/>
            <a:ext cx="10447699" cy="255454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মহাশূন্যযান পৃথিবী থেকে নির্দিষ্ট উচ্চতায় তাদের নিজ নিজ কক্ষপথে থেকে পৃথিবীকে প্রদক্ষিণ করছে তাদের কৃত্রিম উপগ্রহ বলে । রকেটের সাহায্যে এদের উৎক্ষেপণ করা হয় । পৃথিবীকে প্রদক্ষিণ করার জন্য কৃত্রিম উপগ্রহের কেন্দ্রমুখী বলের প্রয়োজন হয় ।কৃত্রিম উপগ্রহের উপর পৃথিবীর আকর্ষণ এই কেন্দ্রমুখী বল যোগায় । অভিকর্ষের টানের প্রভাবে চাঁদের মতো এরা এদের কক্ষপথে ঘোরে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600</Words>
  <Application>Microsoft Office PowerPoint</Application>
  <PresentationFormat>Widescreen</PresentationFormat>
  <Paragraphs>90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Monotype Corsiva</vt:lpstr>
      <vt:lpstr>NikoshBAN</vt:lpstr>
      <vt:lpstr>Trebuchet MS</vt:lpstr>
      <vt:lpstr>Vrinda</vt:lpstr>
      <vt:lpstr>Wingdings</vt:lpstr>
      <vt:lpstr>Wingdings 3</vt:lpstr>
      <vt:lpstr>Office Theme</vt:lpstr>
      <vt:lpstr>Slice</vt:lpstr>
      <vt:lpstr>1_Slice</vt:lpstr>
      <vt:lpstr>1_Office Theme</vt:lpstr>
      <vt:lpstr>Facet</vt:lpstr>
      <vt:lpstr>2_Office Theme</vt:lpstr>
      <vt:lpstr>Slide</vt:lpstr>
      <vt:lpstr>Equation</vt:lpstr>
      <vt:lpstr>স্বাগতম</vt:lpstr>
      <vt:lpstr> পরিচিতি  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কৃত্রিম উপগ্রহের ব্যবহার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HSC_ Physics-1st_Chap_06_Satellite</dc:title>
  <dc:subject>HSC_ Physics</dc:subject>
  <dc:creator>Md.Abdus Salam</dc:creator>
  <cp:keywords>HSC_ Physics-1st_Chap_06_Satellite</cp:keywords>
  <cp:lastModifiedBy>Windows User</cp:lastModifiedBy>
  <cp:revision>179</cp:revision>
  <dcterms:created xsi:type="dcterms:W3CDTF">2021-04-03T14:00:10Z</dcterms:created>
  <dcterms:modified xsi:type="dcterms:W3CDTF">2021-06-05T15:38:44Z</dcterms:modified>
  <cp:category>Education</cp:category>
</cp:coreProperties>
</file>