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0" d="100"/>
          <a:sy n="80" d="100"/>
        </p:scale>
        <p:origin x="35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438C23-4693-4493-B9E5-623F9C36DF71}" type="doc">
      <dgm:prSet loTypeId="urn:microsoft.com/office/officeart/2011/layout/Circle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16CD53-07C0-417D-B0EB-E45F93C64BF0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সরকারী নীতিমালা ও আইন প্রণয়ন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C88BBD9-FC30-4D65-B33D-0E0E618E7015}" type="parTrans" cxnId="{CD531035-F4FE-4B5B-890A-B7A7F3FBF9FA}">
      <dgm:prSet/>
      <dgm:spPr/>
      <dgm:t>
        <a:bodyPr/>
        <a:lstStyle/>
        <a:p>
          <a:endParaRPr lang="en-US"/>
        </a:p>
      </dgm:t>
    </dgm:pt>
    <dgm:pt modelId="{4EB1D06A-C4A9-4306-9026-6BA2AA756F38}" type="sibTrans" cxnId="{CD531035-F4FE-4B5B-890A-B7A7F3FBF9FA}">
      <dgm:prSet/>
      <dgm:spPr/>
      <dgm:t>
        <a:bodyPr/>
        <a:lstStyle/>
        <a:p>
          <a:endParaRPr lang="en-US"/>
        </a:p>
      </dgm:t>
    </dgm:pt>
    <dgm:pt modelId="{FF0A726C-5CFB-427E-A0B3-5DD46E64A87B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সংশ্লিষ্ট দপ্তরে জনগণের মতামত গ্রহণ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B750D41-20EA-42CF-B6C6-B8D4B31DF4CB}" type="parTrans" cxnId="{3D9AFD0E-0497-4C22-BBE1-D9C7C5AD4E95}">
      <dgm:prSet/>
      <dgm:spPr/>
      <dgm:t>
        <a:bodyPr/>
        <a:lstStyle/>
        <a:p>
          <a:endParaRPr lang="en-US"/>
        </a:p>
      </dgm:t>
    </dgm:pt>
    <dgm:pt modelId="{FC70B52B-581F-4561-8AE3-B9E5E0FE297C}" type="sibTrans" cxnId="{3D9AFD0E-0497-4C22-BBE1-D9C7C5AD4E95}">
      <dgm:prSet/>
      <dgm:spPr/>
      <dgm:t>
        <a:bodyPr/>
        <a:lstStyle/>
        <a:p>
          <a:endParaRPr lang="en-US"/>
        </a:p>
      </dgm:t>
    </dgm:pt>
    <dgm:pt modelId="{2F6C9268-F152-4D4C-8B57-9E5B760ED0BB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কলসেন্টারের মাধ্যমে মতামত গ্রহণ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5617891-6085-4BA4-B8E6-0329D38E012A}" type="parTrans" cxnId="{B4E48207-DB26-41AA-B1C5-59B83FE1CD06}">
      <dgm:prSet/>
      <dgm:spPr/>
      <dgm:t>
        <a:bodyPr/>
        <a:lstStyle/>
        <a:p>
          <a:endParaRPr lang="en-US"/>
        </a:p>
      </dgm:t>
    </dgm:pt>
    <dgm:pt modelId="{B1D76814-0CC4-4C56-8F4D-C58CEE2949BF}" type="sibTrans" cxnId="{B4E48207-DB26-41AA-B1C5-59B83FE1CD06}">
      <dgm:prSet/>
      <dgm:spPr/>
      <dgm:t>
        <a:bodyPr/>
        <a:lstStyle/>
        <a:p>
          <a:endParaRPr lang="en-US"/>
        </a:p>
      </dgm:t>
    </dgm:pt>
    <dgm:pt modelId="{7DB7A17A-1BC3-429C-9178-DD23F527494C}" type="pres">
      <dgm:prSet presAssocID="{C9438C23-4693-4493-B9E5-623F9C36DF71}" presName="Name0" presStyleCnt="0">
        <dgm:presLayoutVars>
          <dgm:chMax val="11"/>
          <dgm:chPref val="11"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DF2E7792-7C42-4EAE-8A5C-634291876F19}" type="pres">
      <dgm:prSet presAssocID="{2F6C9268-F152-4D4C-8B57-9E5B760ED0BB}" presName="Accent3" presStyleCnt="0"/>
      <dgm:spPr/>
    </dgm:pt>
    <dgm:pt modelId="{85249D08-D9E2-410D-9F34-3B6C1BF071CE}" type="pres">
      <dgm:prSet presAssocID="{2F6C9268-F152-4D4C-8B57-9E5B760ED0BB}" presName="Accent" presStyleLbl="node1" presStyleIdx="0" presStyleCnt="3"/>
      <dgm:spPr/>
    </dgm:pt>
    <dgm:pt modelId="{BBA20F68-77D4-43C8-AD9C-F0C439829F34}" type="pres">
      <dgm:prSet presAssocID="{2F6C9268-F152-4D4C-8B57-9E5B760ED0BB}" presName="ParentBackground3" presStyleCnt="0"/>
      <dgm:spPr/>
    </dgm:pt>
    <dgm:pt modelId="{080655ED-94B2-4745-8898-C23ACACC63AD}" type="pres">
      <dgm:prSet presAssocID="{2F6C9268-F152-4D4C-8B57-9E5B760ED0BB}" presName="ParentBackground" presStyleLbl="fgAcc1" presStyleIdx="0" presStyleCnt="3"/>
      <dgm:spPr/>
      <dgm:t>
        <a:bodyPr/>
        <a:lstStyle/>
        <a:p>
          <a:endParaRPr lang="en-US"/>
        </a:p>
      </dgm:t>
    </dgm:pt>
    <dgm:pt modelId="{11DF6707-EDC1-4C7A-8B83-0FF88D5774BE}" type="pres">
      <dgm:prSet presAssocID="{2F6C9268-F152-4D4C-8B57-9E5B760ED0BB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7CE5F7-9138-4FD0-9C81-2D61C5FA6234}" type="pres">
      <dgm:prSet presAssocID="{FF0A726C-5CFB-427E-A0B3-5DD46E64A87B}" presName="Accent2" presStyleCnt="0"/>
      <dgm:spPr/>
    </dgm:pt>
    <dgm:pt modelId="{EE0C8EB2-7B77-4892-A9D8-694FBF15321F}" type="pres">
      <dgm:prSet presAssocID="{FF0A726C-5CFB-427E-A0B3-5DD46E64A87B}" presName="Accent" presStyleLbl="node1" presStyleIdx="1" presStyleCnt="3"/>
      <dgm:spPr/>
    </dgm:pt>
    <dgm:pt modelId="{EE9F8D12-0399-4B6C-9204-2453D78E9242}" type="pres">
      <dgm:prSet presAssocID="{FF0A726C-5CFB-427E-A0B3-5DD46E64A87B}" presName="ParentBackground2" presStyleCnt="0"/>
      <dgm:spPr/>
    </dgm:pt>
    <dgm:pt modelId="{B180B7EE-E2F4-490D-A2CD-53E342FF9453}" type="pres">
      <dgm:prSet presAssocID="{FF0A726C-5CFB-427E-A0B3-5DD46E64A87B}" presName="ParentBackground" presStyleLbl="fgAcc1" presStyleIdx="1" presStyleCnt="3"/>
      <dgm:spPr/>
      <dgm:t>
        <a:bodyPr/>
        <a:lstStyle/>
        <a:p>
          <a:endParaRPr lang="en-US"/>
        </a:p>
      </dgm:t>
    </dgm:pt>
    <dgm:pt modelId="{60E6BF4C-8B53-441D-8083-48B9FD58271C}" type="pres">
      <dgm:prSet presAssocID="{FF0A726C-5CFB-427E-A0B3-5DD46E64A87B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1D4F7B-A5D8-4010-83D6-F029178DB1A7}" type="pres">
      <dgm:prSet presAssocID="{A316CD53-07C0-417D-B0EB-E45F93C64BF0}" presName="Accent1" presStyleCnt="0"/>
      <dgm:spPr/>
    </dgm:pt>
    <dgm:pt modelId="{CB3A3632-ADDF-490D-A045-9627B609444F}" type="pres">
      <dgm:prSet presAssocID="{A316CD53-07C0-417D-B0EB-E45F93C64BF0}" presName="Accent" presStyleLbl="node1" presStyleIdx="2" presStyleCnt="3"/>
      <dgm:spPr/>
    </dgm:pt>
    <dgm:pt modelId="{291D2244-00CD-42CC-A156-1FAF058475FF}" type="pres">
      <dgm:prSet presAssocID="{A316CD53-07C0-417D-B0EB-E45F93C64BF0}" presName="ParentBackground1" presStyleCnt="0"/>
      <dgm:spPr/>
    </dgm:pt>
    <dgm:pt modelId="{118432B8-04DF-427B-B740-427280476F3C}" type="pres">
      <dgm:prSet presAssocID="{A316CD53-07C0-417D-B0EB-E45F93C64BF0}" presName="ParentBackground" presStyleLbl="fgAcc1" presStyleIdx="2" presStyleCnt="3"/>
      <dgm:spPr/>
      <dgm:t>
        <a:bodyPr/>
        <a:lstStyle/>
        <a:p>
          <a:endParaRPr lang="en-US"/>
        </a:p>
      </dgm:t>
    </dgm:pt>
    <dgm:pt modelId="{6891224C-8397-4DCC-87CB-353BD2D6B4B2}" type="pres">
      <dgm:prSet presAssocID="{A316CD53-07C0-417D-B0EB-E45F93C64BF0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531035-F4FE-4B5B-890A-B7A7F3FBF9FA}" srcId="{C9438C23-4693-4493-B9E5-623F9C36DF71}" destId="{A316CD53-07C0-417D-B0EB-E45F93C64BF0}" srcOrd="0" destOrd="0" parTransId="{6C88BBD9-FC30-4D65-B33D-0E0E618E7015}" sibTransId="{4EB1D06A-C4A9-4306-9026-6BA2AA756F38}"/>
    <dgm:cxn modelId="{0F35F43D-0BFB-47A9-B6AE-D3E862C5C5A7}" type="presOf" srcId="{2F6C9268-F152-4D4C-8B57-9E5B760ED0BB}" destId="{11DF6707-EDC1-4C7A-8B83-0FF88D5774BE}" srcOrd="1" destOrd="0" presId="urn:microsoft.com/office/officeart/2011/layout/CircleProcess"/>
    <dgm:cxn modelId="{6C403036-22B5-4552-A60E-323C21731AC0}" type="presOf" srcId="{C9438C23-4693-4493-B9E5-623F9C36DF71}" destId="{7DB7A17A-1BC3-429C-9178-DD23F527494C}" srcOrd="0" destOrd="0" presId="urn:microsoft.com/office/officeart/2011/layout/CircleProcess"/>
    <dgm:cxn modelId="{0BDA4639-CCE9-4E95-8ABB-94DB4864CEFA}" type="presOf" srcId="{FF0A726C-5CFB-427E-A0B3-5DD46E64A87B}" destId="{60E6BF4C-8B53-441D-8083-48B9FD58271C}" srcOrd="1" destOrd="0" presId="urn:microsoft.com/office/officeart/2011/layout/CircleProcess"/>
    <dgm:cxn modelId="{265E9349-EC76-49AE-B5D9-8F1573D422F1}" type="presOf" srcId="{A316CD53-07C0-417D-B0EB-E45F93C64BF0}" destId="{118432B8-04DF-427B-B740-427280476F3C}" srcOrd="0" destOrd="0" presId="urn:microsoft.com/office/officeart/2011/layout/CircleProcess"/>
    <dgm:cxn modelId="{0AE6D987-4D1E-4A4E-A68A-84308DA2B7F5}" type="presOf" srcId="{FF0A726C-5CFB-427E-A0B3-5DD46E64A87B}" destId="{B180B7EE-E2F4-490D-A2CD-53E342FF9453}" srcOrd="0" destOrd="0" presId="urn:microsoft.com/office/officeart/2011/layout/CircleProcess"/>
    <dgm:cxn modelId="{39914331-23FD-48D4-B8FA-07466758CF38}" type="presOf" srcId="{A316CD53-07C0-417D-B0EB-E45F93C64BF0}" destId="{6891224C-8397-4DCC-87CB-353BD2D6B4B2}" srcOrd="1" destOrd="0" presId="urn:microsoft.com/office/officeart/2011/layout/CircleProcess"/>
    <dgm:cxn modelId="{8845CF54-1AE1-4A00-AA7A-D9E5EECC8C06}" type="presOf" srcId="{2F6C9268-F152-4D4C-8B57-9E5B760ED0BB}" destId="{080655ED-94B2-4745-8898-C23ACACC63AD}" srcOrd="0" destOrd="0" presId="urn:microsoft.com/office/officeart/2011/layout/CircleProcess"/>
    <dgm:cxn modelId="{B4E48207-DB26-41AA-B1C5-59B83FE1CD06}" srcId="{C9438C23-4693-4493-B9E5-623F9C36DF71}" destId="{2F6C9268-F152-4D4C-8B57-9E5B760ED0BB}" srcOrd="2" destOrd="0" parTransId="{75617891-6085-4BA4-B8E6-0329D38E012A}" sibTransId="{B1D76814-0CC4-4C56-8F4D-C58CEE2949BF}"/>
    <dgm:cxn modelId="{3D9AFD0E-0497-4C22-BBE1-D9C7C5AD4E95}" srcId="{C9438C23-4693-4493-B9E5-623F9C36DF71}" destId="{FF0A726C-5CFB-427E-A0B3-5DD46E64A87B}" srcOrd="1" destOrd="0" parTransId="{4B750D41-20EA-42CF-B6C6-B8D4B31DF4CB}" sibTransId="{FC70B52B-581F-4561-8AE3-B9E5E0FE297C}"/>
    <dgm:cxn modelId="{DE4FCE57-1182-4D5A-8390-B0906D7FEC4D}" type="presParOf" srcId="{7DB7A17A-1BC3-429C-9178-DD23F527494C}" destId="{DF2E7792-7C42-4EAE-8A5C-634291876F19}" srcOrd="0" destOrd="0" presId="urn:microsoft.com/office/officeart/2011/layout/CircleProcess"/>
    <dgm:cxn modelId="{A20334E3-9312-4790-BEE0-512741888E58}" type="presParOf" srcId="{DF2E7792-7C42-4EAE-8A5C-634291876F19}" destId="{85249D08-D9E2-410D-9F34-3B6C1BF071CE}" srcOrd="0" destOrd="0" presId="urn:microsoft.com/office/officeart/2011/layout/CircleProcess"/>
    <dgm:cxn modelId="{B2EB303C-FA52-4C2C-811A-34D1235A4888}" type="presParOf" srcId="{7DB7A17A-1BC3-429C-9178-DD23F527494C}" destId="{BBA20F68-77D4-43C8-AD9C-F0C439829F34}" srcOrd="1" destOrd="0" presId="urn:microsoft.com/office/officeart/2011/layout/CircleProcess"/>
    <dgm:cxn modelId="{CF354204-0C1F-4741-8317-14CE5AB71AC9}" type="presParOf" srcId="{BBA20F68-77D4-43C8-AD9C-F0C439829F34}" destId="{080655ED-94B2-4745-8898-C23ACACC63AD}" srcOrd="0" destOrd="0" presId="urn:microsoft.com/office/officeart/2011/layout/CircleProcess"/>
    <dgm:cxn modelId="{71B3D1FA-F920-4A29-95B4-73185A30B74E}" type="presParOf" srcId="{7DB7A17A-1BC3-429C-9178-DD23F527494C}" destId="{11DF6707-EDC1-4C7A-8B83-0FF88D5774BE}" srcOrd="2" destOrd="0" presId="urn:microsoft.com/office/officeart/2011/layout/CircleProcess"/>
    <dgm:cxn modelId="{5B418A70-0BCE-4B38-A4F1-2A7DD28D7CB0}" type="presParOf" srcId="{7DB7A17A-1BC3-429C-9178-DD23F527494C}" destId="{727CE5F7-9138-4FD0-9C81-2D61C5FA6234}" srcOrd="3" destOrd="0" presId="urn:microsoft.com/office/officeart/2011/layout/CircleProcess"/>
    <dgm:cxn modelId="{50CB569A-8B79-4B7D-8A15-7F262BFA04A4}" type="presParOf" srcId="{727CE5F7-9138-4FD0-9C81-2D61C5FA6234}" destId="{EE0C8EB2-7B77-4892-A9D8-694FBF15321F}" srcOrd="0" destOrd="0" presId="urn:microsoft.com/office/officeart/2011/layout/CircleProcess"/>
    <dgm:cxn modelId="{5952A9D0-928B-409E-BECE-4ECCC303A50B}" type="presParOf" srcId="{7DB7A17A-1BC3-429C-9178-DD23F527494C}" destId="{EE9F8D12-0399-4B6C-9204-2453D78E9242}" srcOrd="4" destOrd="0" presId="urn:microsoft.com/office/officeart/2011/layout/CircleProcess"/>
    <dgm:cxn modelId="{12A9BA4C-0808-4307-9F70-CA234C22614A}" type="presParOf" srcId="{EE9F8D12-0399-4B6C-9204-2453D78E9242}" destId="{B180B7EE-E2F4-490D-A2CD-53E342FF9453}" srcOrd="0" destOrd="0" presId="urn:microsoft.com/office/officeart/2011/layout/CircleProcess"/>
    <dgm:cxn modelId="{45FE2CF8-1E8A-4709-B8C4-CAB9F44F7062}" type="presParOf" srcId="{7DB7A17A-1BC3-429C-9178-DD23F527494C}" destId="{60E6BF4C-8B53-441D-8083-48B9FD58271C}" srcOrd="5" destOrd="0" presId="urn:microsoft.com/office/officeart/2011/layout/CircleProcess"/>
    <dgm:cxn modelId="{A7F21BBC-C13B-47B4-8472-25354E92D1BE}" type="presParOf" srcId="{7DB7A17A-1BC3-429C-9178-DD23F527494C}" destId="{A81D4F7B-A5D8-4010-83D6-F029178DB1A7}" srcOrd="6" destOrd="0" presId="urn:microsoft.com/office/officeart/2011/layout/CircleProcess"/>
    <dgm:cxn modelId="{7E15B63E-5B27-4DD1-9655-1AFA56E91891}" type="presParOf" srcId="{A81D4F7B-A5D8-4010-83D6-F029178DB1A7}" destId="{CB3A3632-ADDF-490D-A045-9627B609444F}" srcOrd="0" destOrd="0" presId="urn:microsoft.com/office/officeart/2011/layout/CircleProcess"/>
    <dgm:cxn modelId="{DB74B951-196A-4A61-8674-501B98124627}" type="presParOf" srcId="{7DB7A17A-1BC3-429C-9178-DD23F527494C}" destId="{291D2244-00CD-42CC-A156-1FAF058475FF}" srcOrd="7" destOrd="0" presId="urn:microsoft.com/office/officeart/2011/layout/CircleProcess"/>
    <dgm:cxn modelId="{D0192F6B-C420-4319-8B06-4EDB25D774E3}" type="presParOf" srcId="{291D2244-00CD-42CC-A156-1FAF058475FF}" destId="{118432B8-04DF-427B-B740-427280476F3C}" srcOrd="0" destOrd="0" presId="urn:microsoft.com/office/officeart/2011/layout/CircleProcess"/>
    <dgm:cxn modelId="{A2564728-524A-475A-A278-0C97B6CD3233}" type="presParOf" srcId="{7DB7A17A-1BC3-429C-9178-DD23F527494C}" destId="{6891224C-8397-4DCC-87CB-353BD2D6B4B2}" srcOrd="8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249D08-D9E2-410D-9F34-3B6C1BF071CE}">
      <dsp:nvSpPr>
        <dsp:cNvPr id="0" name=""/>
        <dsp:cNvSpPr/>
      </dsp:nvSpPr>
      <dsp:spPr>
        <a:xfrm>
          <a:off x="4190637" y="682088"/>
          <a:ext cx="1806836" cy="18071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0655ED-94B2-4745-8898-C23ACACC63AD}">
      <dsp:nvSpPr>
        <dsp:cNvPr id="0" name=""/>
        <dsp:cNvSpPr/>
      </dsp:nvSpPr>
      <dsp:spPr>
        <a:xfrm>
          <a:off x="4250629" y="742338"/>
          <a:ext cx="1686851" cy="168667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কলসেন্টারের মাধ্যমে মতামত গ্রহণ</a:t>
          </a:r>
          <a:endParaRPr lang="en-US" sz="2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491776" y="983337"/>
        <a:ext cx="1204557" cy="1204675"/>
      </dsp:txXfrm>
    </dsp:sp>
    <dsp:sp modelId="{EE0C8EB2-7B77-4892-A9D8-694FBF15321F}">
      <dsp:nvSpPr>
        <dsp:cNvPr id="0" name=""/>
        <dsp:cNvSpPr/>
      </dsp:nvSpPr>
      <dsp:spPr>
        <a:xfrm rot="2700000">
          <a:off x="2325395" y="684273"/>
          <a:ext cx="1802484" cy="1802484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80B7EE-E2F4-490D-A2CD-53E342FF9453}">
      <dsp:nvSpPr>
        <dsp:cNvPr id="0" name=""/>
        <dsp:cNvSpPr/>
      </dsp:nvSpPr>
      <dsp:spPr>
        <a:xfrm>
          <a:off x="2383212" y="742338"/>
          <a:ext cx="1686851" cy="168667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সংশ্লিষ্ট দপ্তরে জনগণের মতামত গ্রহণ</a:t>
          </a:r>
          <a:endParaRPr lang="en-US" sz="2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624359" y="983337"/>
        <a:ext cx="1204557" cy="1204675"/>
      </dsp:txXfrm>
    </dsp:sp>
    <dsp:sp modelId="{CB3A3632-ADDF-490D-A045-9627B609444F}">
      <dsp:nvSpPr>
        <dsp:cNvPr id="0" name=""/>
        <dsp:cNvSpPr/>
      </dsp:nvSpPr>
      <dsp:spPr>
        <a:xfrm rot="2700000">
          <a:off x="457977" y="684273"/>
          <a:ext cx="1802484" cy="1802484"/>
        </a:xfrm>
        <a:prstGeom prst="teardrop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8432B8-04DF-427B-B740-427280476F3C}">
      <dsp:nvSpPr>
        <dsp:cNvPr id="0" name=""/>
        <dsp:cNvSpPr/>
      </dsp:nvSpPr>
      <dsp:spPr>
        <a:xfrm>
          <a:off x="515794" y="742338"/>
          <a:ext cx="1686851" cy="1686671"/>
        </a:xfrm>
        <a:prstGeom prst="ellipse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2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সরকারী নীতিমালা ও আইন প্রণয়ন</a:t>
          </a:r>
          <a:endParaRPr lang="en-US" sz="22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756941" y="983337"/>
        <a:ext cx="1204557" cy="1204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Circle Process"/>
  <dgm:desc val="Use to show sequential steps in a process. Limited to eleven Level 1 shapes with an unlimited number of Level 2 shapes. Works best with small amounts of text. Unused text does not appear, but remains available if you switch layouts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CE55C-7FB0-480D-AD47-21CFA8B5D94F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18F73-72D7-4700-A96D-6970319F5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752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18F73-72D7-4700-A96D-6970319F57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24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18F73-72D7-4700-A96D-6970319F57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354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5607-4256-4926-9F35-D8A183DA5448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44BFA-6800-493C-93A0-76333CCD7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36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5607-4256-4926-9F35-D8A183DA5448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44BFA-6800-493C-93A0-76333CCD7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50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5607-4256-4926-9F35-D8A183DA5448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44BFA-6800-493C-93A0-76333CCD7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890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5607-4256-4926-9F35-D8A183DA5448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44BFA-6800-493C-93A0-76333CCD7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96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5607-4256-4926-9F35-D8A183DA5448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44BFA-6800-493C-93A0-76333CCD7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75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5607-4256-4926-9F35-D8A183DA5448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44BFA-6800-493C-93A0-76333CCD7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76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5607-4256-4926-9F35-D8A183DA5448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44BFA-6800-493C-93A0-76333CCD7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173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5607-4256-4926-9F35-D8A183DA5448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44BFA-6800-493C-93A0-76333CCD7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048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5607-4256-4926-9F35-D8A183DA5448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44BFA-6800-493C-93A0-76333CCD7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29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5607-4256-4926-9F35-D8A183DA5448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44BFA-6800-493C-93A0-76333CCD7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61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B5607-4256-4926-9F35-D8A183DA5448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44BFA-6800-493C-93A0-76333CCD7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25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B5607-4256-4926-9F35-D8A183DA5448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44BFA-6800-493C-93A0-76333CCD7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679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35927" y="304801"/>
            <a:ext cx="692727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স্বাগতম</a:t>
            </a:r>
            <a:r>
              <a:rPr lang="bn-IN" sz="138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endParaRPr lang="en-US" sz="13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5" name="Picture 4" descr="Free photo: &lt;strong&gt;Roses&lt;/strong&gt;, &lt;strong&gt;Flowers&lt;/strong&gt;, &lt;strong&gt;Rose Flower&lt;/strong&gt; - Free Image on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3" y="2520791"/>
            <a:ext cx="12192001" cy="433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59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460" y="1017314"/>
            <a:ext cx="3528232" cy="333301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134" y="745588"/>
            <a:ext cx="3087120" cy="373445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444417" y="4918364"/>
            <a:ext cx="97525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বর্তমানে অনলাইনে বা মোবাইল ফোনে বাস বা বিমানের টিকেট সংগ্রহ করা যায়।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93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42509" y="277091"/>
            <a:ext cx="3768436" cy="110799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4617" y="3020292"/>
            <a:ext cx="10113819" cy="120032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দৈনন্দিন জীবনে বিভিন্ন প্রকার লেনদেনে আমরা কিভাবে তথ্য ও যোগাযোগ প্রযুক্তি ব্যবহার করছি তা ব্যাখ্যা কর।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357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33991" y="2205004"/>
            <a:ext cx="6511637" cy="2215991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13800" b="1" dirty="0" smtClean="0">
                <a:ln/>
                <a:solidFill>
                  <a:schemeClr val="accent3"/>
                </a:solidFill>
              </a:rPr>
              <a:t>ধন্যবাদ</a:t>
            </a:r>
            <a:endParaRPr lang="en-US" sz="13800" b="1" dirty="0">
              <a:ln/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63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Same Side Corner Rectangle 2"/>
          <p:cNvSpPr/>
          <p:nvPr/>
        </p:nvSpPr>
        <p:spPr>
          <a:xfrm>
            <a:off x="1205345" y="2286000"/>
            <a:ext cx="2895600" cy="4038600"/>
          </a:xfrm>
          <a:prstGeom prst="round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মামুন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চাটখিল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কামিল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sz="2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চাটখিল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নোয়াখালী</a:t>
            </a:r>
            <a:endParaRPr lang="en-US" sz="2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মোবাইলঃ০১৭১২১৩৭১৩৫</a:t>
            </a:r>
          </a:p>
        </p:txBody>
      </p:sp>
      <p:sp>
        <p:nvSpPr>
          <p:cNvPr id="5" name="Rectangle 4"/>
          <p:cNvSpPr/>
          <p:nvPr/>
        </p:nvSpPr>
        <p:spPr>
          <a:xfrm>
            <a:off x="6553200" y="2299854"/>
            <a:ext cx="3879273" cy="3692236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3500000" scaled="1"/>
            <a:tileRect/>
          </a:gra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0006" tIns="40003" rIns="80006" bIns="40003" rtlCol="0" anchor="ctr"/>
          <a:lstStyle/>
          <a:p>
            <a:r>
              <a:rPr lang="bn-IN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bn-IN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৮ম 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r>
              <a:rPr lang="bn-IN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তথ্য ও যোগাযোগ প্রযুক্তি </a:t>
            </a:r>
          </a:p>
          <a:p>
            <a:r>
              <a:rPr lang="bn-IN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r>
              <a:rPr lang="bn-IN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প্রথম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   ;  ৫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87636" y="2563091"/>
            <a:ext cx="678873" cy="37615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491345" y="415636"/>
            <a:ext cx="4572000" cy="1958224"/>
          </a:xfrm>
          <a:prstGeom prst="rect">
            <a:avLst/>
          </a:prstGeom>
        </p:spPr>
        <p:txBody>
          <a:bodyPr wrap="square" lIns="80006" tIns="40003" rIns="80006" bIns="40003">
            <a:spAutoFit/>
          </a:bodyPr>
          <a:lstStyle/>
          <a:p>
            <a:pPr algn="ctr"/>
            <a:r>
              <a:rPr lang="bn-IN" sz="42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                        </a:t>
            </a:r>
            <a:r>
              <a:rPr lang="en-US" sz="80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পরিচিতি</a:t>
            </a:r>
            <a:endParaRPr lang="en-US" sz="8000" b="1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02418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571" y="1935664"/>
            <a:ext cx="4343629" cy="3513932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864640096"/>
              </p:ext>
            </p:extLst>
          </p:nvPr>
        </p:nvGraphicFramePr>
        <p:xfrm>
          <a:off x="5486400" y="2278564"/>
          <a:ext cx="6082145" cy="3171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462213" y="595747"/>
            <a:ext cx="7629525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আইন ও নীতিমালা প্রণয়ন ও সংশোধন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44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579419" y="1233054"/>
            <a:ext cx="9185564" cy="411479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কর্মকান্ডে তথ্য ও যোগাযোগ প্রযুক্তির প্রয়োগ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88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13163" y="3491346"/>
            <a:ext cx="10155381" cy="1323439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IN" sz="4000" dirty="0" smtClean="0">
                <a:ln w="0"/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সরকারি কার্যক্রমে তথ্য ও যোগাযোগ প্রযুক্তি ব্যবহারের গুরুত্ব বর্ণনা করতে পারবে।</a:t>
            </a:r>
            <a:endParaRPr lang="en-US" sz="4000" dirty="0">
              <a:ln w="0"/>
              <a:effectLst>
                <a:glow rad="139700">
                  <a:schemeClr val="accent6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5600" y="706581"/>
            <a:ext cx="8077200" cy="707886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n w="0">
                  <a:solidFill>
                    <a:srgbClr val="00206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 শেষে শিক্ষার্থীরা ---</a:t>
            </a:r>
            <a:endParaRPr lang="en-US" sz="4000" dirty="0">
              <a:ln w="0">
                <a:solidFill>
                  <a:srgbClr val="00206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7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444" y="1191490"/>
            <a:ext cx="3359394" cy="321425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06" r="22430" b="8129"/>
          <a:stretch/>
        </p:blipFill>
        <p:spPr>
          <a:xfrm>
            <a:off x="6710795" y="1246909"/>
            <a:ext cx="3749386" cy="314498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1565564" y="5250873"/>
            <a:ext cx="104878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 ফোনের মাধ্যমে জনগণের এক বিরাট অংশকে সরাসরি বার্তা পৌছাতে পারে।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95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72" y="1122218"/>
            <a:ext cx="4125008" cy="241044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212"/>
          <a:stretch/>
        </p:blipFill>
        <p:spPr>
          <a:xfrm>
            <a:off x="8326580" y="1052944"/>
            <a:ext cx="2992583" cy="268753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762000" y="4446544"/>
            <a:ext cx="10695709" cy="95410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রেডিও,টেলিভিশন,মোবাইল ফোন,ইন্টারনেটের মাধ্যমে নাগরিক সেবাসমূহ সরাসরি নাগরিকের দোরগোড়ায় এবং কোন কোন ক্ষেত্রে হাতের মুঠোয় পৌঁছে দেওয়া যায়।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01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8581" y="1037792"/>
            <a:ext cx="4572001" cy="352035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1127" y="954664"/>
            <a:ext cx="4613564" cy="352035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831273" y="5167745"/>
            <a:ext cx="107234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সকল পাঠ্যপুস্তক অনলাইনে সহজে প্রাপ্তির জন্য সরকারিভাবে প্ল্যাটফর্ম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তৈরি করা হয়েছে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(www.ebook.gov.bd)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29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9854" y="1223526"/>
            <a:ext cx="3692461" cy="32792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5487" y="1112690"/>
            <a:ext cx="3546985" cy="325149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618836" y="5247758"/>
            <a:ext cx="110854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মোবাইল,ইন্টারনেটের মাধ্যমে চিকিৎসা সেবা দেওয়া হয় তাকে টেলিমেডিসিন বলে।এছাড়া সরকারি হাসপাতালে ব্যবস্থাপনা সম্পর্কে মোবাইল বা এস এম এসে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অভিযোগ পাঠানোর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ব্যবস্থা নেওয়া হয়েছে।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94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164</Words>
  <Application>Microsoft Office PowerPoint</Application>
  <PresentationFormat>Widescreen</PresentationFormat>
  <Paragraphs>28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NikoshLightBAN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Rasel</dc:creator>
  <cp:lastModifiedBy>Rasel</cp:lastModifiedBy>
  <cp:revision>5</cp:revision>
  <dcterms:created xsi:type="dcterms:W3CDTF">2021-06-05T15:59:35Z</dcterms:created>
  <dcterms:modified xsi:type="dcterms:W3CDTF">2021-06-05T16:33:59Z</dcterms:modified>
</cp:coreProperties>
</file>