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96" r:id="rId2"/>
    <p:sldId id="289" r:id="rId3"/>
    <p:sldId id="267" r:id="rId4"/>
    <p:sldId id="306" r:id="rId5"/>
    <p:sldId id="298" r:id="rId6"/>
    <p:sldId id="312" r:id="rId7"/>
    <p:sldId id="313" r:id="rId8"/>
    <p:sldId id="316" r:id="rId9"/>
    <p:sldId id="314" r:id="rId10"/>
    <p:sldId id="308" r:id="rId11"/>
    <p:sldId id="317" r:id="rId12"/>
    <p:sldId id="307" r:id="rId13"/>
    <p:sldId id="310" r:id="rId14"/>
    <p:sldId id="295" r:id="rId15"/>
    <p:sldId id="300" r:id="rId16"/>
    <p:sldId id="271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fi Uddin" initials="SU" lastIdx="1" clrIdx="0">
    <p:extLst>
      <p:ext uri="{19B8F6BF-5375-455C-9EA6-DF929625EA0E}">
        <p15:presenceInfo xmlns:p15="http://schemas.microsoft.com/office/powerpoint/2012/main" userId="1a715b9e5b855d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00FFFF"/>
    <a:srgbClr val="3333FF"/>
    <a:srgbClr val="FF00FF"/>
    <a:srgbClr val="CC0099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2473" autoAdjust="0"/>
  </p:normalViewPr>
  <p:slideViewPr>
    <p:cSldViewPr>
      <p:cViewPr varScale="1">
        <p:scale>
          <a:sx n="67" d="100"/>
          <a:sy n="67" d="100"/>
        </p:scale>
        <p:origin x="8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223C-04C1-4AEC-BE96-7A500EC0E6EE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8BA1-8D25-4E90-AF68-720820B1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6818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6246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6483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3672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98753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7555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1374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4851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1475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6089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0736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30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cover dir="ld"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3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EA71870-DB85-4267-8A37-9D71B8CE9B55}"/>
              </a:ext>
            </a:extLst>
          </p:cNvPr>
          <p:cNvSpPr txBox="1"/>
          <p:nvPr/>
        </p:nvSpPr>
        <p:spPr>
          <a:xfrm>
            <a:off x="1866900" y="609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অ্যাটাসমেন্ট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5CE0B9-64E4-432F-8325-6F7286959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1" b="94595" l="5114" r="98295">
                        <a14:foregroundMark x1="70170" y1="50901" x2="74432" y2="45495"/>
                        <a14:foregroundMark x1="30114" y1="77928" x2="34091" y2="75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6462"/>
            <a:ext cx="3352800" cy="2266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F255341-522A-416F-8B36-FF461DDD3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99" b="93506" l="1099" r="97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3467100" cy="2200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10DEF9D-0C52-4B68-97E0-65B63B8F5DFD}"/>
              </a:ext>
            </a:extLst>
          </p:cNvPr>
          <p:cNvSpPr txBox="1"/>
          <p:nvPr/>
        </p:nvSpPr>
        <p:spPr>
          <a:xfrm>
            <a:off x="228600" y="4572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মোল্ডবোর্ড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প্লাউ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Moldboard Plough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362688-AA1A-4AEF-82DF-B3256CAC94F6}"/>
              </a:ext>
            </a:extLst>
          </p:cNvPr>
          <p:cNvSpPr txBox="1"/>
          <p:nvPr/>
        </p:nvSpPr>
        <p:spPr>
          <a:xfrm>
            <a:off x="4876800" y="4572000"/>
            <a:ext cx="383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রোটারি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প্লাউ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Rotary Plough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8D0085-98FB-47AF-8E8B-44A91C20DCFC}"/>
              </a:ext>
            </a:extLst>
          </p:cNvPr>
          <p:cNvSpPr txBox="1"/>
          <p:nvPr/>
        </p:nvSpPr>
        <p:spPr>
          <a:xfrm>
            <a:off x="8839200" y="481822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রিজার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Ridger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4F1535-0631-409E-BA4A-1A06CBA66065}"/>
              </a:ext>
            </a:extLst>
          </p:cNvPr>
          <p:cNvGrpSpPr/>
          <p:nvPr/>
        </p:nvGrpSpPr>
        <p:grpSpPr>
          <a:xfrm>
            <a:off x="8458200" y="2247900"/>
            <a:ext cx="3409950" cy="2124075"/>
            <a:chOff x="8458200" y="2247900"/>
            <a:chExt cx="3409950" cy="212407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D86D8E6-0169-4CEE-B271-22FAF5917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94" b="94170" l="0" r="955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2247900"/>
              <a:ext cx="3409950" cy="2124075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CDF040-CE61-410B-BCAE-2890CA344EB8}"/>
                </a:ext>
              </a:extLst>
            </p:cNvPr>
            <p:cNvSpPr/>
            <p:nvPr/>
          </p:nvSpPr>
          <p:spPr>
            <a:xfrm>
              <a:off x="9448800" y="2819400"/>
              <a:ext cx="266700" cy="29527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34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230EFAD-2EF6-45FD-AB80-09D8F7322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3" l="2059" r="95882">
                        <a14:foregroundMark x1="55294" y1="47423" x2="37647" y2="67698"/>
                        <a14:foregroundMark x1="27941" y1="31959" x2="40000" y2="27491"/>
                        <a14:foregroundMark x1="36471" y1="25773" x2="43824" y2="31615"/>
                        <a14:foregroundMark x1="30294" y1="11340" x2="25294" y2="6186"/>
                        <a14:foregroundMark x1="52647" y1="24399" x2="57647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4495800" cy="38478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3D3F86-AE95-48B7-833E-A510865D9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2" b="91985" l="0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5681844" cy="365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DA8EC9-E342-4C37-AFB2-777EC934FBCC}"/>
              </a:ext>
            </a:extLst>
          </p:cNvPr>
          <p:cNvSpPr txBox="1"/>
          <p:nvPr/>
        </p:nvSpPr>
        <p:spPr>
          <a:xfrm>
            <a:off x="1866900" y="609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অ্যাটাসমেন্ট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48F3D2-2B5F-4326-A7FF-B0E211D46B4B}"/>
              </a:ext>
            </a:extLst>
          </p:cNvPr>
          <p:cNvSpPr txBox="1"/>
          <p:nvPr/>
        </p:nvSpPr>
        <p:spPr>
          <a:xfrm>
            <a:off x="0" y="5410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রিয়ার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রাইজিং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অ্যাটাসমেন্ট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Rear Wheel or Ridging Attachment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822692-F6FC-45F1-AB76-41228732F811}"/>
              </a:ext>
            </a:extLst>
          </p:cNvPr>
          <p:cNvSpPr txBox="1"/>
          <p:nvPr/>
        </p:nvSpPr>
        <p:spPr>
          <a:xfrm>
            <a:off x="6629400" y="5181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অ্যান্টি-স্কিড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Anti Skid Wheel</a:t>
            </a:r>
          </a:p>
        </p:txBody>
      </p:sp>
    </p:spTree>
    <p:extLst>
      <p:ext uri="{BB962C8B-B14F-4D97-AF65-F5344CB8AC3E}">
        <p14:creationId xmlns:p14="http://schemas.microsoft.com/office/powerpoint/2010/main" val="189493711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E5AFE4-2007-4BF3-B344-16B23EAC6246}"/>
              </a:ext>
            </a:extLst>
          </p:cNvPr>
          <p:cNvSpPr txBox="1"/>
          <p:nvPr/>
        </p:nvSpPr>
        <p:spPr>
          <a:xfrm>
            <a:off x="2155031" y="457200"/>
            <a:ext cx="7881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A3326-62EE-432F-871C-44B6104B4516}"/>
              </a:ext>
            </a:extLst>
          </p:cNvPr>
          <p:cNvSpPr txBox="1"/>
          <p:nvPr/>
        </p:nvSpPr>
        <p:spPr>
          <a:xfrm>
            <a:off x="0" y="1659284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ডিসএনগেজ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পজিশন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শিফটিং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শিফট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শিফটিং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ডিজএনগেজ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রেইঞ্জ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শিফটিং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টিলারের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রোটারি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নিউট্রাল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ower tiller vst shakti 130 D[2]">
            <a:hlinkClick r:id="" action="ppaction://media"/>
            <a:extLst>
              <a:ext uri="{FF2B5EF4-FFF2-40B4-BE49-F238E27FC236}">
                <a16:creationId xmlns:a16="http://schemas.microsoft.com/office/drawing/2014/main" id="{2977A9A0-4A18-4EC5-BD28-B548D355C8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05600" y="1295400"/>
            <a:ext cx="4800600" cy="2700338"/>
          </a:xfrm>
          <a:prstGeom prst="rect">
            <a:avLst/>
          </a:prstGeom>
        </p:spPr>
      </p:pic>
      <p:pic>
        <p:nvPicPr>
          <p:cNvPr id="10" name="Power tiller vst shakti 130 D[3]">
            <a:hlinkClick r:id="" action="ppaction://media"/>
            <a:extLst>
              <a:ext uri="{FF2B5EF4-FFF2-40B4-BE49-F238E27FC236}">
                <a16:creationId xmlns:a16="http://schemas.microsoft.com/office/drawing/2014/main" id="{9A00FFF0-2AD1-4FB0-8AFE-A72698694C9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5600" y="4038600"/>
            <a:ext cx="48006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007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9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mute="1">
                <p:cTn id="4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28412-3459-407B-BE4D-BD08571ADA1D}"/>
              </a:ext>
            </a:extLst>
          </p:cNvPr>
          <p:cNvSpPr txBox="1"/>
          <p:nvPr/>
        </p:nvSpPr>
        <p:spPr>
          <a:xfrm>
            <a:off x="1181100" y="1524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রক্ষণাবেক্ষণ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2AB2A-B9FC-460D-BA36-67188104FE2D}"/>
              </a:ext>
            </a:extLst>
          </p:cNvPr>
          <p:cNvSpPr txBox="1"/>
          <p:nvPr/>
        </p:nvSpPr>
        <p:spPr>
          <a:xfrm>
            <a:off x="0" y="1295400"/>
            <a:ext cx="64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টিলারের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লুব্রিকেন্টওয়েল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ফ্লাসিং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ইনটেক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কভার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ভি-বেল্ট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ভি-বেল্ট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মরিচা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8 Training PT[1]">
            <a:hlinkClick r:id="" action="ppaction://media"/>
            <a:extLst>
              <a:ext uri="{FF2B5EF4-FFF2-40B4-BE49-F238E27FC236}">
                <a16:creationId xmlns:a16="http://schemas.microsoft.com/office/drawing/2014/main" id="{C280B8FD-217D-49DA-BB7C-51705982AD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8400" y="1009650"/>
            <a:ext cx="5943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0920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6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4876800"/>
            <a:ext cx="899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টিলারের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685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B9A16-1F13-4991-928A-A6DE74C7C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5" b="98953" l="11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89" y="1905000"/>
            <a:ext cx="3906422" cy="2836982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38700" y="53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92C04-894F-4FC3-A938-87F97A5F38C7}"/>
              </a:ext>
            </a:extLst>
          </p:cNvPr>
          <p:cNvSpPr txBox="1"/>
          <p:nvPr/>
        </p:nvSpPr>
        <p:spPr>
          <a:xfrm>
            <a:off x="1371600" y="1790090"/>
            <a:ext cx="9448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মোল্ডবোর্ড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প্লাউ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রোটারি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প্লাউ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রিজার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এন্টি-স্কিড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টিলারের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IN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C3AF9-A2E6-4995-9D18-9819C6808B3D}"/>
              </a:ext>
            </a:extLst>
          </p:cNvPr>
          <p:cNvSpPr/>
          <p:nvPr/>
        </p:nvSpPr>
        <p:spPr>
          <a:xfrm>
            <a:off x="1752600" y="4572000"/>
            <a:ext cx="8686800" cy="83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352550" y="4419600"/>
            <a:ext cx="94869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টিলারের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bn-IN" sz="2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100" y="685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5E966-29BB-4669-BAB4-49EC520A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1676400"/>
            <a:ext cx="2600325" cy="2600325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349073"/>
            <a:ext cx="8839200" cy="45089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700" b="1" kern="1400" dirty="0">
                <a:solidFill>
                  <a:srgbClr val="FF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b="1" kern="1400" dirty="0">
              <a:solidFill>
                <a:srgbClr val="FF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B8D38-5E80-4822-9FE4-D5CFADEF0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3" b="100000" l="9982" r="904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1" r="35771"/>
          <a:stretch/>
        </p:blipFill>
        <p:spPr>
          <a:xfrm rot="5400000">
            <a:off x="4503630" y="355389"/>
            <a:ext cx="3184739" cy="29624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6 L 0 -0.072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667000"/>
            <a:ext cx="9677400" cy="3581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13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1300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AF4F5-4860-49F8-9AB8-5C410C84C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8" b="97611" l="2326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41" b="23038"/>
          <a:stretch/>
        </p:blipFill>
        <p:spPr>
          <a:xfrm>
            <a:off x="4848225" y="228600"/>
            <a:ext cx="2495550" cy="25898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B86A3F-FD05-4E41-922E-8D80077107F0}"/>
              </a:ext>
            </a:extLst>
          </p:cNvPr>
          <p:cNvSpPr txBox="1">
            <a:spLocks/>
          </p:cNvSpPr>
          <p:nvPr/>
        </p:nvSpPr>
        <p:spPr>
          <a:xfrm>
            <a:off x="7250664" y="868010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2B6B99-0E45-43BD-94A6-B06F00878026}"/>
              </a:ext>
            </a:extLst>
          </p:cNvPr>
          <p:cNvSpPr txBox="1">
            <a:spLocks/>
          </p:cNvSpPr>
          <p:nvPr/>
        </p:nvSpPr>
        <p:spPr>
          <a:xfrm>
            <a:off x="6934200" y="4876800"/>
            <a:ext cx="4038600" cy="76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ড্রাইভিং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74CB0-725E-487A-BED1-39F3CFE66AFA}"/>
              </a:ext>
            </a:extLst>
          </p:cNvPr>
          <p:cNvSpPr/>
          <p:nvPr/>
        </p:nvSpPr>
        <p:spPr>
          <a:xfrm>
            <a:off x="6324600" y="723900"/>
            <a:ext cx="5222223" cy="54102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DC72A79B-396B-4860-A71A-001E72060BDA}"/>
              </a:ext>
            </a:extLst>
          </p:cNvPr>
          <p:cNvSpPr/>
          <p:nvPr/>
        </p:nvSpPr>
        <p:spPr>
          <a:xfrm>
            <a:off x="7162800" y="2509832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D3B14081-A35B-48AC-92A3-F536A1A6CA1C}"/>
              </a:ext>
            </a:extLst>
          </p:cNvPr>
          <p:cNvSpPr/>
          <p:nvPr/>
        </p:nvSpPr>
        <p:spPr>
          <a:xfrm>
            <a:off x="7250664" y="1824032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AB64DC1B-BE1A-4A3E-BA58-7AA5AED6D3A7}"/>
              </a:ext>
            </a:extLst>
          </p:cNvPr>
          <p:cNvSpPr/>
          <p:nvPr/>
        </p:nvSpPr>
        <p:spPr>
          <a:xfrm>
            <a:off x="7391400" y="4114800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C897617C-C37A-43DF-AB84-8B42723BBFF7}"/>
              </a:ext>
            </a:extLst>
          </p:cNvPr>
          <p:cNvSpPr/>
          <p:nvPr/>
        </p:nvSpPr>
        <p:spPr>
          <a:xfrm>
            <a:off x="7391400" y="3276600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7DC563-1BA9-4EF7-89C9-C7C869507E04}"/>
              </a:ext>
            </a:extLst>
          </p:cNvPr>
          <p:cNvGrpSpPr/>
          <p:nvPr/>
        </p:nvGrpSpPr>
        <p:grpSpPr>
          <a:xfrm>
            <a:off x="636563" y="723899"/>
            <a:ext cx="5174365" cy="5410199"/>
            <a:chOff x="636563" y="723899"/>
            <a:chExt cx="5366337" cy="54101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9C3899-1549-465A-B234-4E2E18909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B9785F-E254-441F-B037-EBBAE973EA4D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11AE79-071C-4BB7-A16F-BC74D442EAE5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3E30DE-256E-4A1D-BBDA-F02612DF9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4760B-2F2C-4190-9156-ADDC43D9B690}"/>
              </a:ext>
            </a:extLst>
          </p:cNvPr>
          <p:cNvSpPr txBox="1"/>
          <p:nvPr/>
        </p:nvSpPr>
        <p:spPr>
          <a:xfrm>
            <a:off x="4248150" y="228600"/>
            <a:ext cx="36957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লক্ষ্য কর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ACI Power tiller with Sedder cultivation demo    পাওয়ার সাথে সিডর দিয়ে জমি চাষ    Agri Tool[2]">
            <a:hlinkClick r:id="" action="ppaction://media"/>
            <a:extLst>
              <a:ext uri="{FF2B5EF4-FFF2-40B4-BE49-F238E27FC236}">
                <a16:creationId xmlns:a16="http://schemas.microsoft.com/office/drawing/2014/main" id="{385B7AC5-6E34-4AC5-904B-E5ABDCBED2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0133" y="1295400"/>
            <a:ext cx="9211734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972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 showWhenStopped="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2700" y="6096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98E4D-610A-4646-8002-B5704354F1DE}"/>
              </a:ext>
            </a:extLst>
          </p:cNvPr>
          <p:cNvSpPr txBox="1"/>
          <p:nvPr/>
        </p:nvSpPr>
        <p:spPr>
          <a:xfrm>
            <a:off x="2781300" y="5715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চালনা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4FB0F-4FE5-4276-97A6-911C5586E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6" y="1828800"/>
            <a:ext cx="6531428" cy="36576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3E320-724A-4C55-9F17-7BEA75E84A0B}"/>
              </a:ext>
            </a:extLst>
          </p:cNvPr>
          <p:cNvSpPr txBox="1"/>
          <p:nvPr/>
        </p:nvSpPr>
        <p:spPr>
          <a:xfrm>
            <a:off x="1676400" y="1295400"/>
            <a:ext cx="6522720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....</a:t>
            </a:r>
            <a:endParaRPr lang="bn-IN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E41AE-8E59-4F3A-BB6F-EEFD0485E40D}"/>
              </a:ext>
            </a:extLst>
          </p:cNvPr>
          <p:cNvSpPr txBox="1"/>
          <p:nvPr/>
        </p:nvSpPr>
        <p:spPr>
          <a:xfrm>
            <a:off x="171450" y="2057400"/>
            <a:ext cx="118491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রোটারি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প্লাউ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মোল্ডবোর্ড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প্লাউ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রিজার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অ্যান্টি-স্কিড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টিলারের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প্লাউ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3A590-84D2-4F08-AC10-203A0B847F0F}"/>
              </a:ext>
            </a:extLst>
          </p:cNvPr>
          <p:cNvSpPr txBox="1"/>
          <p:nvPr/>
        </p:nvSpPr>
        <p:spPr>
          <a:xfrm>
            <a:off x="4724400" y="228600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0659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27F9F-6D20-487E-9048-87BA71522696}"/>
              </a:ext>
            </a:extLst>
          </p:cNvPr>
          <p:cNvSpPr txBox="1"/>
          <p:nvPr/>
        </p:nvSpPr>
        <p:spPr>
          <a:xfrm>
            <a:off x="2609850" y="76200"/>
            <a:ext cx="697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A563F-35DE-4ECC-9350-A1A17DD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71546"/>
            <a:ext cx="9524999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0466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27F9F-6D20-487E-9048-87BA71522696}"/>
              </a:ext>
            </a:extLst>
          </p:cNvPr>
          <p:cNvSpPr txBox="1"/>
          <p:nvPr/>
        </p:nvSpPr>
        <p:spPr>
          <a:xfrm>
            <a:off x="3524250" y="228600"/>
            <a:ext cx="514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চালনা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64E1C-2E00-442F-8546-D1326A7856AF}"/>
              </a:ext>
            </a:extLst>
          </p:cNvPr>
          <p:cNvSpPr txBox="1"/>
          <p:nvPr/>
        </p:nvSpPr>
        <p:spPr>
          <a:xfrm>
            <a:off x="0" y="1905000"/>
            <a:ext cx="67056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রেডিয়েটরে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পূ্র্ণ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ট্যাংকে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দেওয়া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লেভেল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স্ট্যার্ট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ইন্ডিকেটর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গিয়ার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শিফটিং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ACI Power tiller with Sedder cultivation demo    পাওয়ার সাথে সিডর দিয়ে জমি চাষ    Agri Tool[2]">
            <a:hlinkClick r:id="" action="ppaction://media"/>
            <a:extLst>
              <a:ext uri="{FF2B5EF4-FFF2-40B4-BE49-F238E27FC236}">
                <a16:creationId xmlns:a16="http://schemas.microsoft.com/office/drawing/2014/main" id="{088A7407-5FA4-45E2-B61D-2BD7CE607F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2600" y="1219200"/>
            <a:ext cx="6502401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4819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mute="1">
                <p:cTn id="3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F44E554-F453-43B7-9C0B-75C36A14628E}"/>
              </a:ext>
            </a:extLst>
          </p:cNvPr>
          <p:cNvSpPr txBox="1"/>
          <p:nvPr/>
        </p:nvSpPr>
        <p:spPr>
          <a:xfrm>
            <a:off x="2539603" y="152400"/>
            <a:ext cx="7112794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68CDF-3958-4721-9E66-078D25BD40EB}"/>
              </a:ext>
            </a:extLst>
          </p:cNvPr>
          <p:cNvSpPr/>
          <p:nvPr/>
        </p:nvSpPr>
        <p:spPr>
          <a:xfrm>
            <a:off x="1600200" y="5410200"/>
            <a:ext cx="31623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রাবারের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747046-BBEC-48C1-80E7-DA78BAE18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254" y1="84756" x2="54723" y2="68293"/>
                        <a14:foregroundMark x1="83062" y1="20732" x2="83388" y2="33537"/>
                        <a14:foregroundMark x1="2280" y1="16463" x2="8795" y2="1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752600"/>
            <a:ext cx="5990992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C38CA-0280-46B8-BF4C-84E79E607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10625" r="8595" b="14472"/>
          <a:stretch/>
        </p:blipFill>
        <p:spPr>
          <a:xfrm>
            <a:off x="6437865" y="1295400"/>
            <a:ext cx="5342302" cy="3733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C8F06B-AD9F-4C84-9A0B-7C618764B314}"/>
              </a:ext>
            </a:extLst>
          </p:cNvPr>
          <p:cNvSpPr/>
          <p:nvPr/>
        </p:nvSpPr>
        <p:spPr>
          <a:xfrm>
            <a:off x="6324600" y="5334000"/>
            <a:ext cx="586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স্কিড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হুইল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18081"/>
      </p:ext>
    </p:extLst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Gill Sans M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2378</TotalTime>
  <Words>343</Words>
  <Application>Microsoft Office PowerPoint</Application>
  <PresentationFormat>Widescreen</PresentationFormat>
  <Paragraphs>68</Paragraphs>
  <Slides>17</Slides>
  <Notes>2</Notes>
  <HiddenSlides>1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NikoshBAN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1069</cp:revision>
  <dcterms:created xsi:type="dcterms:W3CDTF">2006-08-16T00:00:00Z</dcterms:created>
  <dcterms:modified xsi:type="dcterms:W3CDTF">2021-06-06T05:26:13Z</dcterms:modified>
</cp:coreProperties>
</file>