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59" r:id="rId5"/>
    <p:sldId id="258" r:id="rId6"/>
    <p:sldId id="271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8" y="-102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955" y="2556511"/>
            <a:ext cx="13134816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909" y="4663440"/>
            <a:ext cx="10816908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3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8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5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3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1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32272" y="396240"/>
            <a:ext cx="5875255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508" y="396240"/>
            <a:ext cx="1736821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59" y="5288281"/>
            <a:ext cx="13134816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659" y="3488056"/>
            <a:ext cx="13134816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661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322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29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064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83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596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36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128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507" y="2305050"/>
            <a:ext cx="11621737" cy="651700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5790" y="2305050"/>
            <a:ext cx="11621737" cy="651700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842136"/>
            <a:ext cx="6827637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636" y="2609850"/>
            <a:ext cx="6827637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49771" y="1842136"/>
            <a:ext cx="6830319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6610" indent="0">
              <a:buNone/>
              <a:defRPr sz="3000" b="1"/>
            </a:lvl2pPr>
            <a:lvl3pPr marL="1353221" indent="0">
              <a:buNone/>
              <a:defRPr sz="2700" b="1"/>
            </a:lvl3pPr>
            <a:lvl4pPr marL="2029831" indent="0">
              <a:buNone/>
              <a:defRPr sz="2400" b="1"/>
            </a:lvl4pPr>
            <a:lvl5pPr marL="2706441" indent="0">
              <a:buNone/>
              <a:defRPr sz="2400" b="1"/>
            </a:lvl5pPr>
            <a:lvl6pPr marL="3383051" indent="0">
              <a:buNone/>
              <a:defRPr sz="2400" b="1"/>
            </a:lvl6pPr>
            <a:lvl7pPr marL="4059662" indent="0">
              <a:buNone/>
              <a:defRPr sz="2400" b="1"/>
            </a:lvl7pPr>
            <a:lvl8pPr marL="4736272" indent="0">
              <a:buNone/>
              <a:defRPr sz="2400" b="1"/>
            </a:lvl8pPr>
            <a:lvl9pPr marL="5412882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49771" y="2609850"/>
            <a:ext cx="6830319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7" y="327660"/>
            <a:ext cx="5083840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86" y="327660"/>
            <a:ext cx="8638503" cy="7023736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637" y="1722120"/>
            <a:ext cx="5083840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842" y="5760720"/>
            <a:ext cx="9271635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8842" y="735330"/>
            <a:ext cx="9271635" cy="4937760"/>
          </a:xfrm>
        </p:spPr>
        <p:txBody>
          <a:bodyPr/>
          <a:lstStyle>
            <a:lvl1pPr marL="0" indent="0">
              <a:buNone/>
              <a:defRPr sz="4700"/>
            </a:lvl1pPr>
            <a:lvl2pPr marL="676610" indent="0">
              <a:buNone/>
              <a:defRPr sz="4100"/>
            </a:lvl2pPr>
            <a:lvl3pPr marL="1353221" indent="0">
              <a:buNone/>
              <a:defRPr sz="3600"/>
            </a:lvl3pPr>
            <a:lvl4pPr marL="2029831" indent="0">
              <a:buNone/>
              <a:defRPr sz="3000"/>
            </a:lvl4pPr>
            <a:lvl5pPr marL="2706441" indent="0">
              <a:buNone/>
              <a:defRPr sz="3000"/>
            </a:lvl5pPr>
            <a:lvl6pPr marL="3383051" indent="0">
              <a:buNone/>
              <a:defRPr sz="3000"/>
            </a:lvl6pPr>
            <a:lvl7pPr marL="4059662" indent="0">
              <a:buNone/>
              <a:defRPr sz="3000"/>
            </a:lvl7pPr>
            <a:lvl8pPr marL="4736272" indent="0">
              <a:buNone/>
              <a:defRPr sz="3000"/>
            </a:lvl8pPr>
            <a:lvl9pPr marL="5412882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842" y="6440806"/>
            <a:ext cx="9271635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6610" indent="0">
              <a:buNone/>
              <a:defRPr sz="1800"/>
            </a:lvl2pPr>
            <a:lvl3pPr marL="1353221" indent="0">
              <a:buNone/>
              <a:defRPr sz="1500"/>
            </a:lvl3pPr>
            <a:lvl4pPr marL="2029831" indent="0">
              <a:buNone/>
              <a:defRPr sz="1300"/>
            </a:lvl4pPr>
            <a:lvl5pPr marL="2706441" indent="0">
              <a:buNone/>
              <a:defRPr sz="1300"/>
            </a:lvl5pPr>
            <a:lvl6pPr marL="3383051" indent="0">
              <a:buNone/>
              <a:defRPr sz="1300"/>
            </a:lvl6pPr>
            <a:lvl7pPr marL="4059662" indent="0">
              <a:buNone/>
              <a:defRPr sz="1300"/>
            </a:lvl7pPr>
            <a:lvl8pPr marL="4736272" indent="0">
              <a:buNone/>
              <a:defRPr sz="1300"/>
            </a:lvl8pPr>
            <a:lvl9pPr marL="5412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636" y="329566"/>
            <a:ext cx="13907453" cy="1371600"/>
          </a:xfrm>
          <a:prstGeom prst="rect">
            <a:avLst/>
          </a:prstGeom>
        </p:spPr>
        <p:txBody>
          <a:bodyPr vert="horz" lIns="135322" tIns="67661" rIns="135322" bIns="676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1920240"/>
            <a:ext cx="13907453" cy="5431156"/>
          </a:xfrm>
          <a:prstGeom prst="rect">
            <a:avLst/>
          </a:prstGeom>
        </p:spPr>
        <p:txBody>
          <a:bodyPr vert="horz" lIns="135322" tIns="67661" rIns="135322" bIns="676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636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4F11-C074-43A1-B573-CB79229711A0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9681" y="7627621"/>
            <a:ext cx="4893363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53" y="7627621"/>
            <a:ext cx="3605636" cy="438150"/>
          </a:xfrm>
          <a:prstGeom prst="rect">
            <a:avLst/>
          </a:prstGeom>
        </p:spPr>
        <p:txBody>
          <a:bodyPr vert="horz" lIns="135322" tIns="67661" rIns="135322" bIns="6766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89FD-FE47-400A-90DF-E99C9F74A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3221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458" indent="-507458" algn="l" defTabSz="1353221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1pPr>
      <a:lvl2pPr marL="1099492" indent="-422881" algn="l" defTabSz="1353221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91526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8136" indent="-338305" algn="l" defTabSz="13532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4746" indent="-338305" algn="l" defTabSz="1353221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2135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9796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7457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51187" indent="-338305" algn="l" defTabSz="135322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defTabSz="135322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primary-school-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452725" cy="8229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-cute-chicken-crying-vector-illustration-white-background-yellow-cute-chick-sits-cries-tears-flow-your-eyes-151056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" y="1295400"/>
            <a:ext cx="54102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35162" y="5943600"/>
            <a:ext cx="3352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“Chick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3”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0093749">
            <a:off x="6654349" y="3062551"/>
            <a:ext cx="990600" cy="914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ther-hen-baby-chicks-green-lawn-farm-141802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62" y="609600"/>
            <a:ext cx="4718649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72199" y="6059269"/>
            <a:ext cx="894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Why can’t we laugh and play and run?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0153093" y="4967551"/>
            <a:ext cx="990600" cy="914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80bb29c8afabfc692fba9b7c25da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62" y="381000"/>
            <a:ext cx="89154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4762" y="640800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Hen :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will know when the work is done.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s-eat-b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2" y="2362200"/>
            <a:ext cx="4953000" cy="3862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en and her chicks stories for 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137" y="457200"/>
            <a:ext cx="5153025" cy="4162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421562" y="64402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 that bread? It smells so fine!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162" y="6400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Dog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853466">
            <a:off x="6292136" y="2723071"/>
            <a:ext cx="1508900" cy="1752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a157faa1d8e86a0ff314ad545f682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62" y="838200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w0CUGHA4_4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362" y="3962400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54962" y="2209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want some bread! What part is mine?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162" y="5029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want some ,too! When do we dine?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9762" y="1524000"/>
            <a:ext cx="3124200" cy="1981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Mouse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1536362" y="4572000"/>
            <a:ext cx="3200400" cy="20574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Duck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-chickens-eat-b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62" y="609600"/>
            <a:ext cx="4471987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1181698-illustration-of-cute-cartoon-chicks-eat-seed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362" y="4114800"/>
            <a:ext cx="44958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411162" y="1295400"/>
            <a:ext cx="2667000" cy="2057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Hen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2298363" y="4953000"/>
            <a:ext cx="2743200" cy="21336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hicks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962" y="1752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didn’t plant or work or cook.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962" y="5334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 you can’t eat! You can stand and look!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906962" y="381000"/>
            <a:ext cx="5410200" cy="137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4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0562" y="26670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the moral of the story?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239962" y="2438400"/>
            <a:ext cx="914400" cy="1143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6762" y="3925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It’s fun to play and laugh.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762" y="5410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 things come to people who work.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762" y="4648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Everyone can have good things.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962" y="5083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162" y="1524000"/>
            <a:ext cx="1363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 the story again. Underline the punctuation. Complete the sentences.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39762" y="1600200"/>
            <a:ext cx="457200" cy="5334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162" y="335280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a. There are ----------- full stops in the story.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162" y="4154269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There are -------- question marks in the story.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162" y="4916269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 There are ----------- exclamation marks in the story.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162" y="5678269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d. There are -----------  capital letters in the story.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562" y="4267200"/>
            <a:ext cx="11201400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Follow your textbook ,Write the story in your own language.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-for-goodbye-52650-1320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452725" cy="8229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962" y="685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TEACHER’S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IDENTITY 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962" y="52679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TANZINA AKTER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362" y="27533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CHARADHARY GOVT PRIMARY SCHOOL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7362" y="32105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ASSISTANT  TEACHER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3962" y="3667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BRAHMANPARA, CUMILLA.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962" y="41249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 tanzina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121996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ohsin Bai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2" y="2514600"/>
            <a:ext cx="28956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762" y="609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LESSON’S  INTRODUCTION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9162" y="255657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Subject:  English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Class: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Four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Student’s: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 name: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hen and her chicks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Unit: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Page: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Date :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06/06/2021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6049962" y="3886200"/>
            <a:ext cx="914400" cy="762000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lish-For-Today-Clas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2" y="1828800"/>
            <a:ext cx="43434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-chcikens-nurse-their-young-head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32" y="685800"/>
            <a:ext cx="654433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62" y="685800"/>
            <a:ext cx="6553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82962" y="5921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can you see in the picture?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452725" cy="8229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562" y="457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 OUTCOME’S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7962" y="175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will be able to………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962" y="2667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a. Read the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story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properly.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962" y="3225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 Write about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importance of work.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962" y="3810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c. Learn some new word meaning.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962" y="4419600"/>
            <a:ext cx="1325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d. Find out the full stop, question marks and exclamation marks.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962" y="50292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e. Learn proper use of punctuation and intonation.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362" y="228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 EMOTION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00px_COLOURBOX5188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62" y="15240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ute-cartoon-hen-with-chickens-sitting-in-a-nest-vector-21306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362" y="44958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j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2" y="15240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162" y="44958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79312712-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962" y="1371600"/>
            <a:ext cx="56388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97162" y="6027003"/>
            <a:ext cx="3124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“Chick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1”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0319523">
            <a:off x="7421562" y="3124200"/>
            <a:ext cx="1066800" cy="914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59762" y="57338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This work is hard! It’s hot in the sun!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Stock-947314334-10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62" y="1219200"/>
            <a:ext cx="3657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-little-chick-hatching-from-an-easter-egg-vector-25043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1600200"/>
            <a:ext cx="4876801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49362" y="5715000"/>
            <a:ext cx="33528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“Chick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2”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870156">
            <a:off x="5585791" y="3140324"/>
            <a:ext cx="914400" cy="838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a157faa1d8e86a0ff314ad545f682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62" y="990600"/>
            <a:ext cx="2728912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27cc7d4346f0c9f44ad2586d51e78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162" y="990600"/>
            <a:ext cx="27432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rawing-4320529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69762" y="990600"/>
            <a:ext cx="27432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49962" y="53734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Mouse , Duck  and Dog are having fun!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088562" y="4038600"/>
            <a:ext cx="914400" cy="914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324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24</cp:revision>
  <dcterms:created xsi:type="dcterms:W3CDTF">2021-06-06T01:01:45Z</dcterms:created>
  <dcterms:modified xsi:type="dcterms:W3CDTF">2021-06-06T07:23:49Z</dcterms:modified>
</cp:coreProperties>
</file>