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5" r:id="rId5"/>
    <p:sldId id="266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70" r:id="rId16"/>
    <p:sldId id="271" r:id="rId17"/>
    <p:sldId id="274" r:id="rId18"/>
    <p:sldId id="272" r:id="rId19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8" y="-102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955" y="2556511"/>
            <a:ext cx="13134816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909" y="4663440"/>
            <a:ext cx="10816908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8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5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1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32272" y="396240"/>
            <a:ext cx="5875255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508" y="396240"/>
            <a:ext cx="1736821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59" y="5288281"/>
            <a:ext cx="13134816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659" y="3488056"/>
            <a:ext cx="13134816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66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32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29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064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83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596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36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12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507" y="2305050"/>
            <a:ext cx="11621737" cy="651700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5790" y="2305050"/>
            <a:ext cx="11621737" cy="651700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842136"/>
            <a:ext cx="6827637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36" y="2609850"/>
            <a:ext cx="6827637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9771" y="1842136"/>
            <a:ext cx="6830319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49771" y="2609850"/>
            <a:ext cx="6830319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7" y="327660"/>
            <a:ext cx="5083840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86" y="327660"/>
            <a:ext cx="8638503" cy="702373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7" y="1722120"/>
            <a:ext cx="5083840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842" y="5760720"/>
            <a:ext cx="9271635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8842" y="735330"/>
            <a:ext cx="9271635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76610" indent="0">
              <a:buNone/>
              <a:defRPr sz="4100"/>
            </a:lvl2pPr>
            <a:lvl3pPr marL="1353221" indent="0">
              <a:buNone/>
              <a:defRPr sz="3600"/>
            </a:lvl3pPr>
            <a:lvl4pPr marL="2029831" indent="0">
              <a:buNone/>
              <a:defRPr sz="3000"/>
            </a:lvl4pPr>
            <a:lvl5pPr marL="2706441" indent="0">
              <a:buNone/>
              <a:defRPr sz="3000"/>
            </a:lvl5pPr>
            <a:lvl6pPr marL="3383051" indent="0">
              <a:buNone/>
              <a:defRPr sz="3000"/>
            </a:lvl6pPr>
            <a:lvl7pPr marL="4059662" indent="0">
              <a:buNone/>
              <a:defRPr sz="3000"/>
            </a:lvl7pPr>
            <a:lvl8pPr marL="4736272" indent="0">
              <a:buNone/>
              <a:defRPr sz="3000"/>
            </a:lvl8pPr>
            <a:lvl9pPr marL="5412882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842" y="6440806"/>
            <a:ext cx="9271635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  <a:prstGeom prst="rect">
            <a:avLst/>
          </a:prstGeom>
        </p:spPr>
        <p:txBody>
          <a:bodyPr vert="horz" lIns="135322" tIns="67661" rIns="135322" bIns="67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920240"/>
            <a:ext cx="13907453" cy="5431156"/>
          </a:xfrm>
          <a:prstGeom prst="rect">
            <a:avLst/>
          </a:prstGeom>
        </p:spPr>
        <p:txBody>
          <a:bodyPr vert="horz" lIns="135322" tIns="67661" rIns="135322" bIns="67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636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2FB3-5BBA-4C4D-B14D-B7BB000459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9681" y="7627621"/>
            <a:ext cx="4893363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53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6FBB-45C5-402E-A05C-EB495636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3221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458" indent="-507458" algn="l" defTabSz="1353221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99492" indent="-422881" algn="l" defTabSz="1353221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1526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8136" indent="-338305" algn="l" defTabSz="13532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4746" indent="-338305" algn="l" defTabSz="135322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2135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9796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7457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5118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_F_306872857_EnqACI5BnHdhHpGaeGXf6d7I9yE4NP8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2" y="1066800"/>
            <a:ext cx="58674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726362" y="4648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Then , she brushes her teeth.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012362" y="1905000"/>
            <a:ext cx="1981200" cy="2286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clock-9-o-clock_1639-5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37" y="990600"/>
            <a:ext cx="6638925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little-kids-go-school_160606-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" y="609600"/>
            <a:ext cx="5486400" cy="601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ft Arrow 3"/>
          <p:cNvSpPr/>
          <p:nvPr/>
        </p:nvSpPr>
        <p:spPr>
          <a:xfrm>
            <a:off x="6354762" y="2895600"/>
            <a:ext cx="838200" cy="838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1962" y="6172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goes to school at nine o’clock.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walks to her school.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o-c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2" y="1676400"/>
            <a:ext cx="4419599" cy="3690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grandma-clipart-family-visit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762" y="304800"/>
            <a:ext cx="6080861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362" y="60386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visits her grandmother at three o’clock.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o-clock-students_1639-5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37" y="1157287"/>
            <a:ext cx="6334125" cy="4938713"/>
          </a:xfrm>
          <a:prstGeom prst="rect">
            <a:avLst/>
          </a:prstGeom>
        </p:spPr>
      </p:pic>
      <p:pic>
        <p:nvPicPr>
          <p:cNvPr id="3" name="Picture 2" descr="house-nature-27139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62" y="1447800"/>
            <a:ext cx="55626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49562" y="6668869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Then ,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returns home at five o’clock.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906962" y="381000"/>
            <a:ext cx="5410200" cy="137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4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362" y="2667000"/>
            <a:ext cx="1310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Complete the sentences with the time in numbers.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20762" y="2438400"/>
            <a:ext cx="914400" cy="1143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6762" y="3925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gets up at -------------.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762" y="53340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goes to school at--------------.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762" y="4648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has breakfast at ---------------.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6762" y="68212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returns home at --------------.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6762" y="60198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visits her grandmother at ------------.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2762" y="533400"/>
            <a:ext cx="42672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962" y="1676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learn some new word-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87562" y="3124200"/>
            <a:ext cx="3352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Washes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49962" y="3124200"/>
            <a:ext cx="33528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Walk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12362" y="3124200"/>
            <a:ext cx="3352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Face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3762" y="5257800"/>
            <a:ext cx="33528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Visit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6162" y="5257800"/>
            <a:ext cx="3352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Brushes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88562" y="5181600"/>
            <a:ext cx="33528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Return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162" y="693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ASSESSMENT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362" y="1752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 the following question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362" y="26771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What time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get up?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362" y="3276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do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have her breakfast?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362" y="3886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time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go to school?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362" y="4495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When do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return home?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362" y="5105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time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visit her grandmother?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t-design-for-word-homework-with-children-in-vector-30170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962" y="38100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a short composition about your daily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routine.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flower-field-Fargo-North-Da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498762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8162" y="533400"/>
            <a:ext cx="9067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GOOD-BYE EVERYBODY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962" y="685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TEACHER’S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IDENTITY 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81216_14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762" y="2133600"/>
            <a:ext cx="29337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77962" y="5191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TANZINA AKTER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362" y="27533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CHARADHARY GOVT PRIMARY SCHOOL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362" y="32105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ASSISTANT  TEACHER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3962" y="3667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BRAHMANPARA, CUMILLA.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962" y="4124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 tanzina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121996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762" y="609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LESSON’S  INTRODUCTION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3962" y="217557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Subject:  English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Class:       Four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Student’s: thirty five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 name: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Mita;s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Day.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Unit:   fourteen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Page: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Date 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06/06/2021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6202362" y="3505200"/>
            <a:ext cx="914400" cy="762000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lish-For-Today-Clas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" y="1447800"/>
            <a:ext cx="4572000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962" y="381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OUTCOME’S</a:t>
            </a:r>
            <a:endParaRPr lang="en-US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962" y="1258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read this passage student’s will be able to……….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362" y="2895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a. Read the passage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throughly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362" y="3581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Learn some new word meaning.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362" y="42920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 Learn about  daily routine.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362" y="5029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d. Describe about their daily life.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362" y="5715000"/>
            <a:ext cx="1203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e. Learn proper use of punctuation , intonation and stress.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nture-Dutch-Flower-Group-Hero-768x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762" y="533400"/>
            <a:ext cx="6172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 EMOTION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562" y="1676400"/>
            <a:ext cx="10972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 will sing a song to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emotion.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62" y="1752600"/>
            <a:ext cx="3595687" cy="3343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262" y="1371600"/>
            <a:ext cx="58293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63762" y="5728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Listen and say.  Read 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477962" y="609600"/>
            <a:ext cx="533400" cy="533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2162" y="6211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in class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6126162" y="3048000"/>
            <a:ext cx="1143000" cy="9144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time-6-o-clock_1639-5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" y="2057400"/>
            <a:ext cx="5962650" cy="4486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204af8fe1d37abac5d66e47ab13a7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762" y="228600"/>
            <a:ext cx="611217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triped Right Arrow 3"/>
          <p:cNvSpPr/>
          <p:nvPr/>
        </p:nvSpPr>
        <p:spPr>
          <a:xfrm rot="19485616">
            <a:off x="7284472" y="3861847"/>
            <a:ext cx="1143000" cy="83820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3562" y="5715000"/>
            <a:ext cx="6172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gets up at six o’clock. She washes her face.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62" y="1295400"/>
            <a:ext cx="6400800" cy="452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o-clock-alarm-watch-1664503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562" y="1219200"/>
            <a:ext cx="4876800" cy="4855464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8183562" y="3276600"/>
            <a:ext cx="1066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7762" y="6592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has breakfast at seven o’clock.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298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22</cp:revision>
  <dcterms:created xsi:type="dcterms:W3CDTF">2021-06-06T11:33:05Z</dcterms:created>
  <dcterms:modified xsi:type="dcterms:W3CDTF">2021-06-06T15:31:20Z</dcterms:modified>
</cp:coreProperties>
</file>