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5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3D8CC-A954-4E03-ABB5-FD8E94B12A49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4D773-109D-41A8-BD03-9E1A4FE94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73-109D-41A8-BD03-9E1A4FE94C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73-109D-41A8-BD03-9E1A4FE94C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73-109D-41A8-BD03-9E1A4FE94C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73-109D-41A8-BD03-9E1A4FE94C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73-109D-41A8-BD03-9E1A4FE94C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D773-109D-41A8-BD03-9E1A4FE94C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277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593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440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1488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471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418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67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38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33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90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95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38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8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262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75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1695-12A5-4B44-AB02-3759A3B2C1B0}" type="datetimeFigureOut">
              <a:rPr lang="en-US" smtClean="0"/>
              <a:pPr/>
              <a:t>05-Jun-21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E36C74-04B5-4507-8467-32CB5029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885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youtube.com/channel/UCEzdrHnHjvzFLJQ_eKeVc0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xmlns="" id="{3854DD34-DE51-4C6A-B5CE-7DFFB472E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034" y="3646054"/>
            <a:ext cx="5174826" cy="3211946"/>
          </a:xfr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sz="2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Prepared by:</a:t>
            </a:r>
            <a:r>
              <a:rPr lang="en-US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en-US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Md. Jahir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Uddin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Trade Instructor-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B.Sc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in EEE</a:t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Alexander Pilot Girls High School .</a:t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Post: Alexander (3730)</a:t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Upazilla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: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Ramgati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District: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Lakshmipur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Mob: 01818-897022</a:t>
            </a:r>
            <a:b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200" b="1" dirty="0" smtClean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  <a:hlinkClick r:id="rId4"/>
              </a:rPr>
              <a:t>https://youtube.com/channel/UCEzdrHnHjvzFLJQ_eKeVc0w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58B9E7-CC50-4892-B14C-64E6F8E90B3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244437" y="258334"/>
            <a:ext cx="6583680" cy="134666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kÖô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xÿv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KvwiMix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e„wËg~jK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EA44989A-17AC-4DAB-AB61-93D6E08BF5F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 rot="19240600">
            <a:off x="9745057" y="529765"/>
            <a:ext cx="2215652" cy="1521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blipFill>
                  <a:blip r:embed="rId5"/>
                  <a:tile tx="0" ty="0" sx="100000" sy="100000" flip="none" algn="tl"/>
                </a:blipFill>
                <a:latin typeface="Calibri" pitchFamily="34" charset="0"/>
                <a:cs typeface="Calibri" pitchFamily="34" charset="0"/>
              </a:rPr>
              <a:t>Class No: 03</a:t>
            </a:r>
          </a:p>
          <a:p>
            <a:pPr marL="0" indent="0">
              <a:buNone/>
            </a:pPr>
            <a:r>
              <a:rPr lang="en-US" sz="2200" dirty="0" smtClean="0">
                <a:blipFill>
                  <a:blip r:embed="rId5"/>
                  <a:tile tx="0" ty="0" sx="100000" sy="100000" flip="none" algn="tl"/>
                </a:blipFill>
                <a:latin typeface="Calibri" pitchFamily="34" charset="0"/>
                <a:cs typeface="Calibri" pitchFamily="34" charset="0"/>
              </a:rPr>
              <a:t>Class: Nine (Voc)</a:t>
            </a:r>
          </a:p>
          <a:p>
            <a:pPr marL="0" indent="0">
              <a:buNone/>
            </a:pPr>
            <a:r>
              <a:rPr lang="en-US" sz="2200" dirty="0" smtClean="0">
                <a:blipFill>
                  <a:blip r:embed="rId5"/>
                  <a:tile tx="0" ty="0" sx="100000" sy="100000" flip="none" algn="tl"/>
                </a:blipFill>
                <a:latin typeface="Calibri" pitchFamily="34" charset="0"/>
                <a:cs typeface="Calibri" pitchFamily="34" charset="0"/>
              </a:rPr>
              <a:t>Sub: Trade-01</a:t>
            </a:r>
          </a:p>
          <a:p>
            <a:pPr marL="0" indent="0">
              <a:buNone/>
            </a:pPr>
            <a:endParaRPr lang="en-US" sz="4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18686" y="2386989"/>
            <a:ext cx="9511322" cy="63094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Topics Name: What is Transformer &amp; how it work?</a:t>
            </a:r>
            <a:endParaRPr lang="en-US" sz="3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50326" y="6209731"/>
            <a:ext cx="696036" cy="232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2409201266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83925" y="3768436"/>
            <a:ext cx="3141275" cy="28263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20551238"/>
      </p:ext>
    </p:extLst>
  </p:cSld>
  <p:clrMapOvr>
    <a:masterClrMapping/>
  </p:clrMapOvr>
  <p:transition spd="med">
    <p:split dir="in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82135" y="553407"/>
            <a:ext cx="8596668" cy="41641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bn-BD" sz="2500" dirty="0" smtClean="0">
                <a:latin typeface="NikoshBAN" pitchFamily="2" charset="0"/>
                <a:cs typeface="NikoshBAN" pitchFamily="2" charset="0"/>
              </a:rPr>
              <a:t>ট্রান্সফর্মার কাকে বলে ?</a:t>
            </a:r>
            <a:endParaRPr lang="en-US" sz="2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15882" y="1022244"/>
            <a:ext cx="8078736" cy="848116"/>
          </a:xfrm>
        </p:spPr>
        <p:txBody>
          <a:bodyPr>
            <a:normAutofit fontScale="92500"/>
          </a:bodyPr>
          <a:lstStyle/>
          <a:p>
            <a:r>
              <a:rPr lang="bn-BD" sz="25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ট্রান্সফর্মার হল একটি স্থির বৈদ্যুতিক যন্ত্র যার সাহায্যে ফ্রিকুয়েন্সির কোনো প্রকার পরিবর্তন না করে বিদ্যুৎ শক্তিকে এক সার্কিট থেকে অপর সার্কিটে স্থানান্তর করা হয়।</a:t>
            </a:r>
            <a:endParaRPr lang="en-US" sz="25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1065263" y="3003448"/>
            <a:ext cx="8596668" cy="8481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1148389" y="2186002"/>
            <a:ext cx="8596668" cy="4047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n-BD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                  ট্রান্সফর্মার কিভাবে</a:t>
            </a:r>
            <a:r>
              <a:rPr kumimoji="0" lang="bn-BD" sz="25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কাজ করে?</a:t>
            </a:r>
            <a:r>
              <a:rPr kumimoji="0" lang="bn-BD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5" name="Text Placeholder 6"/>
          <p:cNvSpPr txBox="1">
            <a:spLocks/>
          </p:cNvSpPr>
          <p:nvPr/>
        </p:nvSpPr>
        <p:spPr>
          <a:xfrm>
            <a:off x="1314645" y="2518534"/>
            <a:ext cx="8596668" cy="5017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n-BD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ট্রান্সফর্মার সাধারণত</a:t>
            </a:r>
            <a:r>
              <a:rPr kumimoji="0" lang="bn-BD" sz="25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মিউচুয়াল  ইন্ডাকশনের উপর ভিত্তি করে কাজ করে।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6" name="Text Placeholder 6"/>
          <p:cNvSpPr txBox="1">
            <a:spLocks/>
          </p:cNvSpPr>
          <p:nvPr/>
        </p:nvSpPr>
        <p:spPr>
          <a:xfrm>
            <a:off x="1176099" y="4111812"/>
            <a:ext cx="8596668" cy="8481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8" name="Text Placeholder 6"/>
          <p:cNvSpPr txBox="1">
            <a:spLocks/>
          </p:cNvSpPr>
          <p:nvPr/>
        </p:nvSpPr>
        <p:spPr>
          <a:xfrm>
            <a:off x="4599708" y="4236490"/>
            <a:ext cx="5408586" cy="43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n-BD" sz="25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                 মিউচুয়াল ইন্ডাকশন কি?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9" name="Text Placeholder 6"/>
          <p:cNvSpPr txBox="1">
            <a:spLocks/>
          </p:cNvSpPr>
          <p:nvPr/>
        </p:nvSpPr>
        <p:spPr>
          <a:xfrm>
            <a:off x="5278582" y="4707548"/>
            <a:ext cx="6594761" cy="15824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kumimoji="0" lang="bn-BD" sz="24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যখন কোন </a:t>
            </a:r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সার্কিটে অপর আর একটি সার্কিটের মধ্যে কারেন্ট পরিবর্তনের ফলে ইলেক্ট্রমোটিভ 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dvm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EMF </a:t>
            </a:r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উৎপন্ন হয় এবং সার্কিট দুটি ম্যাগনেটিক্যালি সংযুক্ত হুয় তখন এই প্রক্রিয়াকে মিউচুয়াল ইন্ডাকশন বলা হয়।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4" name="Picture 23" descr="easy-understanding-of-working-of-transform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50037" y="0"/>
            <a:ext cx="3048000" cy="33250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5" name="Picture 24" descr="Operation-and-Working-Principle-of-a-Transform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46" y="3158836"/>
            <a:ext cx="4627418" cy="36991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60517742"/>
      </p:ext>
    </p:extLst>
  </p:cSld>
  <p:clrMapOvr>
    <a:masterClrMapping/>
  </p:clrMapOvr>
  <p:transition spd="med">
    <p:split/>
    <p:sndAc>
      <p:stSnd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132512-0579-45C7-8675-569033FD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3487"/>
            <a:ext cx="9874552" cy="1016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ট্রান্সফরমারের</a:t>
            </a:r>
            <a:r>
              <a:rPr lang="en-US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কার্যপ্রণালী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FB13C-A675-47C1-8FC2-EC5BD216A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098" y="1413164"/>
            <a:ext cx="6790266" cy="5090159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en-US" sz="2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   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আমারা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জানি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যে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ট্রান্সফরমারে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দুটি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উইন্ডিং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থাকে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,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প্রাইমারি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সেকেন্ডারি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উইন্ডিং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।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যখন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প্রাইমারি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উইন্ডিয়ে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ভোল্টেজ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প্রদান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হয়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তখন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ম্যাগনেটিক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ফিল্ড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তৈরি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হয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়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এবং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ম্যাগনেটিক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ফ্লাক্স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আইরন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কোরের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মধ্য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দিয়ে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সেকেন্ডারি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উইন্ডিং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এ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যায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়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এবং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সেখানে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ম্যাগনেটিক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ফিল্ড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তৈরি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হয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়।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যার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ফলে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সেকেন্ডারি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কয়েলে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ভোল্টেজ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পাওয়া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যায</a:t>
            </a:r>
            <a:r>
              <a:rPr lang="en-US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়। </a:t>
            </a:r>
            <a:r>
              <a:rPr lang="as-IN" sz="25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প্রাইমারি সাইডের তুলনায় সেকেন্ডারি সাইডে কি পরিমান বিদ্যুৎ প্রবাহ হবে তা নির্ভর করবে প্রাইমারি এবং সেকেন্ডারি কয়েলের প্যাচ সংখ্যার উপর যাকে ট্রান্সফরমেশন রেশিও বলে।</a:t>
            </a:r>
            <a:endParaRPr lang="en-US" sz="25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7" name="Picture 6" descr="transformer-Core.gif"/>
          <p:cNvPicPr>
            <a:picLocks noChangeAspect="1"/>
          </p:cNvPicPr>
          <p:nvPr/>
        </p:nvPicPr>
        <p:blipFill>
          <a:blip r:embed="rId4"/>
          <a:srcRect l="777" t="863" r="36227"/>
          <a:stretch>
            <a:fillRect/>
          </a:stretch>
        </p:blipFill>
        <p:spPr>
          <a:xfrm>
            <a:off x="7620000" y="1343891"/>
            <a:ext cx="4211782" cy="45858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588937286"/>
      </p:ext>
    </p:extLst>
  </p:cSld>
  <p:clrMapOvr>
    <a:masterClrMapping/>
  </p:clrMapOvr>
  <p:transition spd="med">
    <p:split orient="vert"/>
    <p:sndAc>
      <p:stSnd>
        <p:snd r:embed="rId3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34933D7-5E39-43C7-8B43-440063DC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26" y="762001"/>
            <a:ext cx="8596668" cy="12607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/>
            </a:r>
            <a:br>
              <a:rPr lang="en-US" sz="3200" b="1" dirty="0" smtClean="0">
                <a:solidFill>
                  <a:srgbClr val="0000FF"/>
                </a:solidFill>
              </a:rPr>
            </a:br>
            <a:r>
              <a:rPr lang="en-US" sz="3200" b="1" dirty="0" smtClean="0">
                <a:solidFill>
                  <a:srgbClr val="0000FF"/>
                </a:solidFill>
              </a:rPr>
              <a:t/>
            </a:r>
            <a:br>
              <a:rPr lang="en-US" sz="3200" b="1" dirty="0" smtClean="0">
                <a:solidFill>
                  <a:srgbClr val="0000FF"/>
                </a:solidFill>
              </a:rPr>
            </a:br>
            <a:r>
              <a:rPr lang="en-US" sz="3200" b="1" dirty="0" smtClean="0">
                <a:solidFill>
                  <a:srgbClr val="0000FF"/>
                </a:solidFill>
              </a:rPr>
              <a:t/>
            </a:r>
            <a:br>
              <a:rPr lang="en-US" sz="3200" b="1" dirty="0" smtClean="0">
                <a:solidFill>
                  <a:srgbClr val="0000FF"/>
                </a:solidFill>
              </a:rPr>
            </a:br>
            <a:r>
              <a:rPr lang="en-US" sz="3200" b="1" dirty="0" smtClean="0">
                <a:solidFill>
                  <a:srgbClr val="0000FF"/>
                </a:solidFill>
              </a:rPr>
              <a:t/>
            </a:r>
            <a:br>
              <a:rPr lang="en-US" sz="3200" b="1" dirty="0" smtClean="0">
                <a:solidFill>
                  <a:srgbClr val="0000FF"/>
                </a:solidFill>
              </a:rPr>
            </a:br>
            <a:r>
              <a:rPr lang="en-US" sz="3200" b="1" dirty="0" smtClean="0">
                <a:solidFill>
                  <a:srgbClr val="0000FF"/>
                </a:solidFill>
              </a:rPr>
              <a:t>For more details: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74315" y="2036617"/>
            <a:ext cx="9990666" cy="347749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Class Source: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https://youtube.com/channel/UCEzdrHnHjvzFLJQ_eKeVc0w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                             Lecturer details :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Facebook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https://www.facebook.com/JUTalukder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Twitter: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https://twitter.com/jahir_engineer/status/1332330915284959235?s=20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Linkedin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https://www.linkedin.com/in/jahir-uddin-4a1b7682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Instagram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https://www.instagram.com/engr_jahir/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990493"/>
      </p:ext>
    </p:extLst>
  </p:cSld>
  <p:clrMapOvr>
    <a:masterClrMapping/>
  </p:clrMapOvr>
  <p:transition spd="med">
    <p:strips dir="rd"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FE5658-C635-44EE-AAED-52ABD64B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609600"/>
            <a:ext cx="11355184" cy="5509846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        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5000" dirty="0">
                <a:latin typeface="Calibri" pitchFamily="34" charset="0"/>
                <a:cs typeface="Calibri" pitchFamily="34" charset="0"/>
              </a:rPr>
              <a:t>Thank you for your attention</a:t>
            </a:r>
            <a:endParaRPr lang="en-US" sz="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29439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2A560A-A058-4CC3-B3A9-CBA7B44C0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780" y="1453769"/>
            <a:ext cx="6967800" cy="4669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000" dirty="0"/>
              <a:t>                                                                   </a:t>
            </a:r>
            <a:r>
              <a:rPr lang="en-US" altLang="en-US" sz="9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The  End</a:t>
            </a:r>
          </a:p>
          <a:p>
            <a:pPr marL="0" indent="0" algn="ctr">
              <a:buNone/>
            </a:pPr>
            <a:endParaRPr lang="en-US" altLang="en-US" sz="35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altLang="en-US" sz="35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altLang="en-US" sz="35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Stay Home &amp; Safe Yourself</a:t>
            </a:r>
          </a:p>
          <a:p>
            <a:pPr marL="0" indent="0" algn="ctr">
              <a:buNone/>
            </a:pPr>
            <a:endParaRPr lang="en-US" sz="9600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979525"/>
      </p:ext>
    </p:extLst>
  </p:cSld>
  <p:clrMapOvr>
    <a:masterClrMapping/>
  </p:clrMapOvr>
  <p:transition spd="med">
    <p:fad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487</TotalTime>
  <Words>232</Words>
  <Application>Microsoft Office PowerPoint</Application>
  <PresentationFormat>Custom</PresentationFormat>
  <Paragraphs>30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Prepared by:  Md. Jahir Uddin Trade Instructor- B.Sc in EEE Alexander Pilot Girls High School . Post: Alexander (3730) Upazilla: Ramgati  District: Lakshmipur Mob: 01818-897022 https://youtube.com/channel/UCEzdrHnHjvzFLJQ_eKeVc0w  </vt:lpstr>
      <vt:lpstr>ট্রান্সফর্মার কাকে বলে ?</vt:lpstr>
      <vt:lpstr>ট্রান্সফরমারের কার্যপ্রণালী  </vt:lpstr>
      <vt:lpstr>    For more details: </vt:lpstr>
      <vt:lpstr>            Thank you for your attention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presentation of System En                                        gineering Ltd. Welcome to the presentation of </dc:title>
  <dc:creator>Jahir Uddin (System Engineering Ltd.)</dc:creator>
  <cp:lastModifiedBy>Jahir</cp:lastModifiedBy>
  <cp:revision>87</cp:revision>
  <dcterms:created xsi:type="dcterms:W3CDTF">2017-08-11T10:15:35Z</dcterms:created>
  <dcterms:modified xsi:type="dcterms:W3CDTF">2021-06-05T11:32:04Z</dcterms:modified>
</cp:coreProperties>
</file>