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62" r:id="rId3"/>
    <p:sldId id="261" r:id="rId4"/>
    <p:sldId id="263" r:id="rId5"/>
    <p:sldId id="264" r:id="rId6"/>
    <p:sldId id="265" r:id="rId7"/>
    <p:sldId id="266" r:id="rId8"/>
    <p:sldId id="267" r:id="rId9"/>
    <p:sldId id="268" r:id="rId10"/>
    <p:sldId id="269" r:id="rId11"/>
    <p:sldId id="270" r:id="rId12"/>
    <p:sldId id="271"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3"/>
    <p:penClr>
      <a:srgbClr val="FF0000"/>
    </p:penClr>
  </p:showPr>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CFA0E7-524C-4EE0-97B0-1D52136FABBB}" type="datetimeFigureOut">
              <a:rPr lang="en-US" smtClean="0"/>
              <a:pPr/>
              <a:t>5/25/2021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C8959BF-10F8-48B5-B80F-19DAC2FB16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CFA0E7-524C-4EE0-97B0-1D52136FABBB}"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59BF-10F8-48B5-B80F-19DAC2FB16BA}"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CFA0E7-524C-4EE0-97B0-1D52136FABBB}"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59BF-10F8-48B5-B80F-19DAC2FB16BA}"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CFA0E7-524C-4EE0-97B0-1D52136FABBB}"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59BF-10F8-48B5-B80F-19DAC2FB16BA}"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CFA0E7-524C-4EE0-97B0-1D52136FABBB}"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59BF-10F8-48B5-B80F-19DAC2FB16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CFA0E7-524C-4EE0-97B0-1D52136FABBB}"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59BF-10F8-48B5-B80F-19DAC2FB16BA}"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CFA0E7-524C-4EE0-97B0-1D52136FABBB}" type="datetimeFigureOut">
              <a:rPr lang="en-US" smtClean="0"/>
              <a:pPr/>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959BF-10F8-48B5-B80F-19DAC2FB16BA}"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CFA0E7-524C-4EE0-97B0-1D52136FABBB}" type="datetimeFigureOut">
              <a:rPr lang="en-US" smtClean="0"/>
              <a:pPr/>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959BF-10F8-48B5-B80F-19DAC2FB16BA}"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FA0E7-524C-4EE0-97B0-1D52136FABBB}" type="datetimeFigureOut">
              <a:rPr lang="en-US" smtClean="0"/>
              <a:pPr/>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959BF-10F8-48B5-B80F-19DAC2FB16BA}"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CFA0E7-524C-4EE0-97B0-1D52136FABBB}"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59BF-10F8-48B5-B80F-19DAC2FB16BA}"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CFA0E7-524C-4EE0-97B0-1D52136FABBB}"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C8959BF-10F8-48B5-B80F-19DAC2FB16B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CFA0E7-524C-4EE0-97B0-1D52136FABBB}" type="datetimeFigureOut">
              <a:rPr lang="en-US" smtClean="0"/>
              <a:pPr/>
              <a:t>5/25/2021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8959BF-10F8-48B5-B80F-19DAC2FB16B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09800"/>
            <a:ext cx="6934200" cy="1143000"/>
          </a:xfrm>
        </p:spPr>
        <p:txBody>
          <a:bodyPr/>
          <a:lstStyle/>
          <a:p>
            <a:endParaRPr lang="en-US" dirty="0"/>
          </a:p>
        </p:txBody>
      </p:sp>
      <p:pic>
        <p:nvPicPr>
          <p:cNvPr id="4" name="Content Placeholder 6" descr="Sagotom.jpg"/>
          <p:cNvPicPr>
            <a:picLocks noGrp="1" noChangeAspect="1"/>
          </p:cNvPicPr>
          <p:nvPr>
            <p:ph idx="1"/>
          </p:nvPr>
        </p:nvPicPr>
        <p:blipFill>
          <a:blip r:embed="rId2">
            <a:extLst>
              <a:ext uri="{28A0092B-C50C-407E-A947-70E740481C1C}">
                <a14:useLocalDpi xmlns="" xmlns:a14="http://schemas.microsoft.com/office/drawing/2010/main" val="0"/>
              </a:ext>
            </a:extLst>
          </a:blip>
          <a:srcRect/>
          <a:stretch>
            <a:fillRect/>
          </a:stretch>
        </p:blipFill>
        <p:spPr>
          <a:xfrm>
            <a:off x="685800" y="990600"/>
            <a:ext cx="7315200" cy="54864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5715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5300" dirty="0" err="1" smtClean="0">
                <a:solidFill>
                  <a:srgbClr val="FF0000"/>
                </a:solidFill>
              </a:rPr>
              <a:t>নাম</a:t>
            </a:r>
            <a:r>
              <a:rPr lang="en-US" sz="5300" dirty="0" smtClean="0">
                <a:solidFill>
                  <a:srgbClr val="FF0000"/>
                </a:solidFill>
              </a:rPr>
              <a:t> </a:t>
            </a:r>
            <a:r>
              <a:rPr lang="en-US" sz="5300" dirty="0" err="1" smtClean="0">
                <a:solidFill>
                  <a:srgbClr val="FF0000"/>
                </a:solidFill>
              </a:rPr>
              <a:t>নিবন্ধন</a:t>
            </a:r>
            <a:r>
              <a:rPr lang="en-US" sz="5300" dirty="0" smtClean="0">
                <a:solidFill>
                  <a:srgbClr val="FF0000"/>
                </a:solidFill>
              </a:rPr>
              <a:t> ও </a:t>
            </a:r>
            <a:r>
              <a:rPr lang="en-US" sz="5300" dirty="0" err="1" smtClean="0">
                <a:solidFill>
                  <a:srgbClr val="FF0000"/>
                </a:solidFill>
              </a:rPr>
              <a:t>সেবাদান</a:t>
            </a:r>
            <a:r>
              <a:rPr lang="en-US" sz="4000" dirty="0" smtClean="0"/>
              <a:t/>
            </a:r>
            <a:br>
              <a:rPr lang="en-US" sz="4000" dirty="0" smtClean="0"/>
            </a:br>
            <a:r>
              <a:rPr lang="en-US" sz="4000" dirty="0" err="1" smtClean="0"/>
              <a:t>যারা</a:t>
            </a:r>
            <a:r>
              <a:rPr lang="en-US" sz="4000" dirty="0" smtClean="0"/>
              <a:t> </a:t>
            </a:r>
            <a:r>
              <a:rPr lang="en-US" sz="4000" dirty="0" err="1" smtClean="0"/>
              <a:t>প্যারিসের</a:t>
            </a:r>
            <a:r>
              <a:rPr lang="en-US" sz="4000" dirty="0" smtClean="0"/>
              <a:t> </a:t>
            </a:r>
            <a:r>
              <a:rPr lang="en-US" sz="4000" dirty="0" err="1" smtClean="0"/>
              <a:t>জন্মগত</a:t>
            </a:r>
            <a:r>
              <a:rPr lang="en-US" sz="4000" dirty="0" smtClean="0"/>
              <a:t> </a:t>
            </a:r>
            <a:r>
              <a:rPr lang="en-US" sz="4000" dirty="0" err="1" smtClean="0"/>
              <a:t>বাসিন্দা</a:t>
            </a:r>
            <a:r>
              <a:rPr lang="en-US" sz="4000" dirty="0" smtClean="0"/>
              <a:t> </a:t>
            </a:r>
            <a:r>
              <a:rPr lang="en-US" sz="4000" dirty="0" err="1" smtClean="0"/>
              <a:t>বা</a:t>
            </a:r>
            <a:r>
              <a:rPr lang="en-US" sz="4000" dirty="0" smtClean="0"/>
              <a:t> </a:t>
            </a:r>
            <a:r>
              <a:rPr lang="en-US" sz="4000" dirty="0" err="1" smtClean="0"/>
              <a:t>প্যারিসে</a:t>
            </a:r>
            <a:r>
              <a:rPr lang="en-US" sz="4000" dirty="0" smtClean="0"/>
              <a:t> </a:t>
            </a:r>
            <a:r>
              <a:rPr lang="en-US" sz="4000" dirty="0" err="1" smtClean="0"/>
              <a:t>কমপক্ষে</a:t>
            </a:r>
            <a:r>
              <a:rPr lang="en-US" sz="4000" dirty="0" smtClean="0"/>
              <a:t> </a:t>
            </a:r>
            <a:r>
              <a:rPr lang="en-US" sz="4000" dirty="0" err="1" smtClean="0"/>
              <a:t>তিন</a:t>
            </a:r>
            <a:r>
              <a:rPr lang="en-US" sz="4000" dirty="0" smtClean="0"/>
              <a:t> </a:t>
            </a:r>
            <a:r>
              <a:rPr lang="en-US" sz="4000" dirty="0" err="1" smtClean="0"/>
              <a:t>বছর</a:t>
            </a:r>
            <a:r>
              <a:rPr lang="en-US" sz="4000" dirty="0" smtClean="0"/>
              <a:t> </a:t>
            </a:r>
            <a:r>
              <a:rPr lang="en-US" sz="4000" dirty="0" err="1" smtClean="0"/>
              <a:t>ধরে</a:t>
            </a:r>
            <a:r>
              <a:rPr lang="en-US" sz="4000" dirty="0" smtClean="0"/>
              <a:t> </a:t>
            </a:r>
            <a:r>
              <a:rPr lang="en-US" sz="4000" dirty="0" err="1" smtClean="0"/>
              <a:t>বসবাস</a:t>
            </a:r>
            <a:r>
              <a:rPr lang="en-US" sz="4000" dirty="0" smtClean="0"/>
              <a:t> </a:t>
            </a:r>
            <a:r>
              <a:rPr lang="en-US" sz="4000" dirty="0" err="1" smtClean="0"/>
              <a:t>করছেন</a:t>
            </a:r>
            <a:r>
              <a:rPr lang="en-US" sz="4000" dirty="0" smtClean="0"/>
              <a:t> </a:t>
            </a:r>
            <a:r>
              <a:rPr lang="en-US" sz="4000" dirty="0" err="1" smtClean="0"/>
              <a:t>তারা</a:t>
            </a:r>
            <a:r>
              <a:rPr lang="en-US" sz="4000" dirty="0" smtClean="0"/>
              <a:t> </a:t>
            </a:r>
            <a:r>
              <a:rPr lang="en-US" sz="4000" dirty="0" err="1" smtClean="0"/>
              <a:t>আইন</a:t>
            </a:r>
            <a:r>
              <a:rPr lang="en-US" sz="4000" dirty="0" smtClean="0"/>
              <a:t> </a:t>
            </a:r>
            <a:r>
              <a:rPr lang="en-US" sz="4000" dirty="0" err="1" smtClean="0"/>
              <a:t>অনুযায়ী</a:t>
            </a:r>
            <a:r>
              <a:rPr lang="en-US" sz="4000" dirty="0" smtClean="0"/>
              <a:t> </a:t>
            </a:r>
            <a:r>
              <a:rPr lang="en-US" sz="4000" dirty="0" err="1" smtClean="0"/>
              <a:t>দরিদ্র</a:t>
            </a:r>
            <a:r>
              <a:rPr lang="en-US" sz="4000" dirty="0" smtClean="0"/>
              <a:t> </a:t>
            </a:r>
            <a:r>
              <a:rPr lang="en-US" sz="4000" dirty="0" err="1" smtClean="0"/>
              <a:t>হিসাবে</a:t>
            </a:r>
            <a:r>
              <a:rPr lang="en-US" sz="4000" dirty="0" smtClean="0"/>
              <a:t>  </a:t>
            </a:r>
            <a:r>
              <a:rPr lang="en-US" sz="4000" dirty="0" err="1" smtClean="0"/>
              <a:t>সক্ষম</a:t>
            </a:r>
            <a:r>
              <a:rPr lang="en-US" sz="4000" dirty="0" smtClean="0"/>
              <a:t> </a:t>
            </a:r>
            <a:r>
              <a:rPr lang="en-US" sz="4000" dirty="0" err="1" smtClean="0"/>
              <a:t>দরিদ্র</a:t>
            </a:r>
            <a:r>
              <a:rPr lang="en-US" sz="4000" dirty="0" smtClean="0"/>
              <a:t>, </a:t>
            </a:r>
            <a:r>
              <a:rPr lang="en-US" sz="4000" dirty="0" err="1" smtClean="0"/>
              <a:t>অক্ষম</a:t>
            </a:r>
            <a:r>
              <a:rPr lang="en-US" sz="4000" dirty="0" smtClean="0"/>
              <a:t> </a:t>
            </a:r>
            <a:r>
              <a:rPr lang="en-US" sz="4000" dirty="0" err="1" smtClean="0"/>
              <a:t>দরিদ্র</a:t>
            </a:r>
            <a:r>
              <a:rPr lang="en-US" sz="4000" dirty="0" smtClean="0"/>
              <a:t> </a:t>
            </a:r>
            <a:r>
              <a:rPr lang="en-US" sz="4000" dirty="0" err="1" smtClean="0"/>
              <a:t>বা</a:t>
            </a:r>
            <a:r>
              <a:rPr lang="en-US" sz="4000" dirty="0" smtClean="0"/>
              <a:t> </a:t>
            </a:r>
            <a:r>
              <a:rPr lang="en-US" sz="4000" dirty="0" err="1" smtClean="0"/>
              <a:t>নির্ভরশীল</a:t>
            </a:r>
            <a:r>
              <a:rPr lang="en-US" sz="4000" dirty="0" smtClean="0"/>
              <a:t> </a:t>
            </a:r>
            <a:r>
              <a:rPr lang="en-US" sz="4000" dirty="0" err="1" smtClean="0"/>
              <a:t>বালক</a:t>
            </a:r>
            <a:r>
              <a:rPr lang="en-US" sz="4000" dirty="0" smtClean="0"/>
              <a:t> </a:t>
            </a:r>
            <a:r>
              <a:rPr lang="en-US" sz="4000" dirty="0" err="1" smtClean="0"/>
              <a:t>বালিকা</a:t>
            </a:r>
            <a:r>
              <a:rPr lang="en-US" sz="4000" dirty="0" smtClean="0"/>
              <a:t> </a:t>
            </a:r>
            <a:r>
              <a:rPr lang="en-US" sz="4000" dirty="0" err="1" smtClean="0"/>
              <a:t>ক্যাটাগরিতে</a:t>
            </a:r>
            <a:r>
              <a:rPr lang="en-US" sz="4000" dirty="0" smtClean="0"/>
              <a:t> </a:t>
            </a:r>
            <a:r>
              <a:rPr lang="en-US" sz="4000" dirty="0" err="1" smtClean="0"/>
              <a:t>নাম</a:t>
            </a:r>
            <a:r>
              <a:rPr lang="en-US" sz="4000" dirty="0" smtClean="0"/>
              <a:t> </a:t>
            </a:r>
            <a:r>
              <a:rPr lang="en-US" sz="4000" dirty="0" err="1" smtClean="0"/>
              <a:t>নিবন্ধন</a:t>
            </a:r>
            <a:r>
              <a:rPr lang="en-US" sz="4000" dirty="0" smtClean="0"/>
              <a:t> </a:t>
            </a:r>
            <a:r>
              <a:rPr lang="en-US" sz="4000" dirty="0" err="1" smtClean="0"/>
              <a:t>করতে</a:t>
            </a:r>
            <a:r>
              <a:rPr lang="en-US" sz="4000" dirty="0" smtClean="0"/>
              <a:t> </a:t>
            </a:r>
            <a:r>
              <a:rPr lang="en-US" sz="4000" dirty="0" err="1" smtClean="0"/>
              <a:t>পারতেন</a:t>
            </a:r>
            <a:r>
              <a:rPr lang="en-US" sz="4000" dirty="0" smtClean="0"/>
              <a:t>। </a:t>
            </a:r>
            <a:r>
              <a:rPr lang="en-US" sz="4000" dirty="0" err="1" smtClean="0"/>
              <a:t>সক্ষম</a:t>
            </a:r>
            <a:r>
              <a:rPr lang="en-US" sz="4000" dirty="0" smtClean="0"/>
              <a:t> </a:t>
            </a:r>
            <a:r>
              <a:rPr lang="en-US" sz="4000" dirty="0" err="1" smtClean="0"/>
              <a:t>দরিদ্রগনকে</a:t>
            </a:r>
            <a:r>
              <a:rPr lang="en-US" sz="4000" dirty="0" smtClean="0"/>
              <a:t> </a:t>
            </a:r>
            <a:r>
              <a:rPr lang="en-US" sz="4000" dirty="0" err="1" smtClean="0"/>
              <a:t>শ্রমাগারে</a:t>
            </a:r>
            <a:r>
              <a:rPr lang="en-US" sz="4000" dirty="0" smtClean="0"/>
              <a:t> </a:t>
            </a:r>
            <a:r>
              <a:rPr lang="en-US" sz="4000" dirty="0" err="1" smtClean="0"/>
              <a:t>রাখা</a:t>
            </a:r>
            <a:r>
              <a:rPr lang="en-US" sz="4000" dirty="0" smtClean="0"/>
              <a:t> </a:t>
            </a:r>
            <a:r>
              <a:rPr lang="en-US" sz="4000" dirty="0" err="1" smtClean="0"/>
              <a:t>হত</a:t>
            </a:r>
            <a:r>
              <a:rPr lang="en-US" sz="4000" dirty="0" smtClean="0"/>
              <a:t>, </a:t>
            </a:r>
            <a:r>
              <a:rPr lang="en-US" sz="4000" dirty="0" err="1" smtClean="0"/>
              <a:t>অক্ষম</a:t>
            </a:r>
            <a:r>
              <a:rPr lang="en-US" sz="4000" dirty="0" smtClean="0"/>
              <a:t> </a:t>
            </a:r>
            <a:r>
              <a:rPr lang="en-US" sz="4000" dirty="0" err="1" smtClean="0"/>
              <a:t>দরিদ্রদের</a:t>
            </a:r>
            <a:r>
              <a:rPr lang="en-US" sz="4000" dirty="0" smtClean="0"/>
              <a:t> </a:t>
            </a:r>
            <a:r>
              <a:rPr lang="en-US" sz="4000" dirty="0" err="1" smtClean="0"/>
              <a:t>দরিদ্রাগারে</a:t>
            </a:r>
            <a:r>
              <a:rPr lang="en-US" sz="4000" dirty="0" smtClean="0"/>
              <a:t> </a:t>
            </a:r>
            <a:r>
              <a:rPr lang="en-US" sz="4000" dirty="0" err="1" smtClean="0"/>
              <a:t>রাখা</a:t>
            </a:r>
            <a:r>
              <a:rPr lang="en-US" sz="4000" dirty="0" smtClean="0"/>
              <a:t> </a:t>
            </a:r>
            <a:r>
              <a:rPr lang="en-US" sz="4000" dirty="0" err="1" smtClean="0"/>
              <a:t>হত্।নির্ভরশীল</a:t>
            </a:r>
            <a:r>
              <a:rPr lang="en-US" sz="4000" dirty="0" smtClean="0"/>
              <a:t> </a:t>
            </a:r>
            <a:r>
              <a:rPr lang="en-US" sz="4000" dirty="0" err="1" smtClean="0"/>
              <a:t>বালক</a:t>
            </a:r>
            <a:r>
              <a:rPr lang="en-US" sz="4000" dirty="0" smtClean="0"/>
              <a:t> </a:t>
            </a:r>
            <a:r>
              <a:rPr lang="en-US" sz="4000" dirty="0" err="1" smtClean="0"/>
              <a:t>বালিকাদের</a:t>
            </a:r>
            <a:r>
              <a:rPr lang="en-US" sz="4000" dirty="0" smtClean="0"/>
              <a:t> </a:t>
            </a:r>
            <a:r>
              <a:rPr lang="en-US" sz="4000" dirty="0" err="1" smtClean="0"/>
              <a:t>মধ্য</a:t>
            </a:r>
            <a:r>
              <a:rPr lang="en-US" sz="4000" dirty="0" smtClean="0"/>
              <a:t> </a:t>
            </a:r>
            <a:r>
              <a:rPr lang="en-US" sz="4000" dirty="0" err="1" smtClean="0"/>
              <a:t>থেকে</a:t>
            </a:r>
            <a:r>
              <a:rPr lang="en-US" sz="4000" dirty="0" smtClean="0"/>
              <a:t> </a:t>
            </a:r>
            <a:r>
              <a:rPr lang="en-US" sz="4000" dirty="0" err="1" smtClean="0"/>
              <a:t>কাউকে</a:t>
            </a:r>
            <a:r>
              <a:rPr lang="en-US" sz="4000" dirty="0" smtClean="0"/>
              <a:t> </a:t>
            </a:r>
            <a:r>
              <a:rPr lang="en-US" sz="4000" dirty="0" err="1" smtClean="0"/>
              <a:t>কোন</a:t>
            </a:r>
            <a:r>
              <a:rPr lang="en-US" sz="4000" dirty="0" smtClean="0"/>
              <a:t> </a:t>
            </a:r>
            <a:r>
              <a:rPr lang="en-US" sz="4000" dirty="0" err="1" smtClean="0"/>
              <a:t>আত্নীয়</a:t>
            </a:r>
            <a:r>
              <a:rPr lang="en-US" sz="4000" dirty="0" smtClean="0"/>
              <a:t> </a:t>
            </a:r>
            <a:r>
              <a:rPr lang="en-US" sz="4000" dirty="0" err="1" smtClean="0"/>
              <a:t>বা</a:t>
            </a:r>
            <a:r>
              <a:rPr lang="en-US" sz="4000" dirty="0" smtClean="0"/>
              <a:t> </a:t>
            </a:r>
            <a:r>
              <a:rPr lang="en-US" sz="4000" dirty="0" err="1" smtClean="0"/>
              <a:t>অন্য</a:t>
            </a:r>
            <a:r>
              <a:rPr lang="en-US" sz="4000" dirty="0" smtClean="0"/>
              <a:t>  </a:t>
            </a:r>
            <a:r>
              <a:rPr lang="en-US" sz="4000" dirty="0" err="1" smtClean="0"/>
              <a:t>যে</a:t>
            </a:r>
            <a:r>
              <a:rPr lang="en-US" sz="4000" dirty="0" smtClean="0"/>
              <a:t> </a:t>
            </a:r>
            <a:r>
              <a:rPr lang="en-US" sz="4000" dirty="0" err="1" smtClean="0"/>
              <a:t>কেউ</a:t>
            </a:r>
            <a:r>
              <a:rPr lang="en-US" sz="4000" dirty="0" smtClean="0"/>
              <a:t> </a:t>
            </a:r>
            <a:r>
              <a:rPr lang="en-US" sz="4000" dirty="0" err="1" smtClean="0"/>
              <a:t>চাইলে</a:t>
            </a:r>
            <a:r>
              <a:rPr lang="en-US" sz="4000" dirty="0" smtClean="0"/>
              <a:t> </a:t>
            </a:r>
            <a:r>
              <a:rPr lang="en-US" sz="4000" dirty="0" err="1" smtClean="0"/>
              <a:t>দত্তক</a:t>
            </a:r>
            <a:r>
              <a:rPr lang="en-US" sz="4000" dirty="0" smtClean="0"/>
              <a:t> </a:t>
            </a:r>
            <a:r>
              <a:rPr lang="en-US" sz="4000" dirty="0" err="1" smtClean="0"/>
              <a:t>নিতে</a:t>
            </a:r>
            <a:r>
              <a:rPr lang="en-US" sz="4000" dirty="0" smtClean="0"/>
              <a:t> </a:t>
            </a:r>
            <a:r>
              <a:rPr lang="en-US" sz="4000" dirty="0" err="1" smtClean="0"/>
              <a:t>পারত</a:t>
            </a:r>
            <a:r>
              <a:rPr lang="en-US" sz="4000" dirty="0" smtClean="0"/>
              <a:t>। </a:t>
            </a:r>
            <a:r>
              <a:rPr lang="en-US" sz="4000" dirty="0" err="1" smtClean="0"/>
              <a:t>দত্তক</a:t>
            </a:r>
            <a:r>
              <a:rPr lang="en-US" sz="4000" dirty="0" smtClean="0"/>
              <a:t> </a:t>
            </a:r>
            <a:r>
              <a:rPr lang="en-US" sz="4000" dirty="0" err="1" smtClean="0"/>
              <a:t>নেয়ার</a:t>
            </a:r>
            <a:r>
              <a:rPr lang="en-US" sz="4000" dirty="0" smtClean="0"/>
              <a:t> </a:t>
            </a:r>
            <a:r>
              <a:rPr lang="en-US" sz="4000" dirty="0" err="1" smtClean="0"/>
              <a:t>কেউ</a:t>
            </a:r>
            <a:r>
              <a:rPr lang="en-US" sz="4000" dirty="0" smtClean="0"/>
              <a:t> </a:t>
            </a:r>
            <a:r>
              <a:rPr lang="en-US" sz="4000" dirty="0" err="1" smtClean="0"/>
              <a:t>না</a:t>
            </a:r>
            <a:r>
              <a:rPr lang="en-US" sz="4000" dirty="0" smtClean="0"/>
              <a:t> </a:t>
            </a:r>
            <a:r>
              <a:rPr lang="en-US" sz="4000" dirty="0" err="1" smtClean="0"/>
              <a:t>থাকলে</a:t>
            </a:r>
            <a:r>
              <a:rPr lang="en-US" sz="4000" dirty="0" smtClean="0"/>
              <a:t> </a:t>
            </a:r>
            <a:r>
              <a:rPr lang="en-US" sz="4000" dirty="0" err="1" smtClean="0"/>
              <a:t>রাষ্ট্র</a:t>
            </a:r>
            <a:r>
              <a:rPr lang="en-US" sz="4000" dirty="0" smtClean="0"/>
              <a:t> </a:t>
            </a:r>
            <a:r>
              <a:rPr lang="en-US" sz="4000" dirty="0" err="1" smtClean="0"/>
              <a:t>ভরণ</a:t>
            </a:r>
            <a:r>
              <a:rPr lang="en-US" sz="4000" dirty="0" smtClean="0"/>
              <a:t> </a:t>
            </a:r>
            <a:r>
              <a:rPr lang="en-US" sz="4000" dirty="0" err="1" smtClean="0"/>
              <a:t>পোষনের</a:t>
            </a:r>
            <a:r>
              <a:rPr lang="en-US" sz="4000" dirty="0" smtClean="0"/>
              <a:t> </a:t>
            </a:r>
            <a:r>
              <a:rPr lang="en-US" sz="4000" dirty="0" err="1" smtClean="0"/>
              <a:t>ব্যবস্থা</a:t>
            </a:r>
            <a:r>
              <a:rPr lang="en-US" sz="4000" dirty="0" smtClean="0"/>
              <a:t> </a:t>
            </a:r>
            <a:r>
              <a:rPr lang="en-US" sz="4000" dirty="0" err="1" smtClean="0"/>
              <a:t>গ্রহণ</a:t>
            </a:r>
            <a:r>
              <a:rPr lang="en-US" sz="4000" dirty="0" smtClean="0"/>
              <a:t> </a:t>
            </a:r>
            <a:r>
              <a:rPr lang="en-US" sz="4000" dirty="0" err="1" smtClean="0"/>
              <a:t>করত</a:t>
            </a:r>
            <a:r>
              <a:rPr lang="en-US" sz="4000" dirty="0" smtClean="0"/>
              <a:t> </a:t>
            </a:r>
            <a:r>
              <a:rPr lang="en-US" sz="4000" dirty="0" err="1" smtClean="0"/>
              <a:t>যা</a:t>
            </a:r>
            <a:r>
              <a:rPr lang="en-US" sz="4000" dirty="0" smtClean="0"/>
              <a:t> Lowest bidder </a:t>
            </a:r>
            <a:r>
              <a:rPr lang="en-US" sz="4000" dirty="0" err="1" smtClean="0"/>
              <a:t>নামে</a:t>
            </a:r>
            <a:r>
              <a:rPr lang="en-US" sz="4000" dirty="0" smtClean="0"/>
              <a:t> </a:t>
            </a:r>
            <a:r>
              <a:rPr lang="en-US" sz="4000" dirty="0" err="1" smtClean="0"/>
              <a:t>পরিচিত</a:t>
            </a:r>
            <a:r>
              <a:rPr lang="en-US" sz="4000" dirty="0" smtClean="0"/>
              <a:t>।</a:t>
            </a:r>
            <a:br>
              <a:rPr lang="en-US" sz="4000" dirty="0" smtClean="0"/>
            </a:br>
            <a:endParaRPr lang="en-US" sz="40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rgbClr val="FF0000"/>
                </a:solidFill>
              </a:rPr>
              <a:t>সারসংক্ষেপ</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200" dirty="0" smtClean="0"/>
              <a:t> </a:t>
            </a:r>
            <a:r>
              <a:rPr lang="en-US" sz="3200" dirty="0" err="1" smtClean="0"/>
              <a:t>বিভিন্ন</a:t>
            </a:r>
            <a:r>
              <a:rPr lang="en-US" sz="3200" dirty="0" smtClean="0"/>
              <a:t> </a:t>
            </a:r>
            <a:r>
              <a:rPr lang="en-US" sz="3200" dirty="0" err="1" smtClean="0"/>
              <a:t>পরিবেশ</a:t>
            </a:r>
            <a:r>
              <a:rPr lang="en-US" sz="3200" dirty="0" smtClean="0"/>
              <a:t> ও </a:t>
            </a:r>
            <a:r>
              <a:rPr lang="en-US" sz="3200" dirty="0" err="1" smtClean="0"/>
              <a:t>সংস্কৃতিতে</a:t>
            </a:r>
            <a:r>
              <a:rPr lang="en-US" sz="3200" dirty="0" smtClean="0"/>
              <a:t> </a:t>
            </a:r>
            <a:r>
              <a:rPr lang="en-US" sz="3200" dirty="0" err="1" smtClean="0"/>
              <a:t>বেড়ে</a:t>
            </a:r>
            <a:r>
              <a:rPr lang="en-US" sz="3200" dirty="0" smtClean="0"/>
              <a:t> </a:t>
            </a:r>
            <a:r>
              <a:rPr lang="en-US" sz="3200" dirty="0" err="1" smtClean="0"/>
              <a:t>ওঠা</a:t>
            </a:r>
            <a:r>
              <a:rPr lang="en-US" sz="3200" dirty="0" smtClean="0"/>
              <a:t> </a:t>
            </a:r>
            <a:r>
              <a:rPr lang="en-US" sz="3200" dirty="0" err="1" smtClean="0"/>
              <a:t>সক্ষম</a:t>
            </a:r>
            <a:r>
              <a:rPr lang="en-US" sz="3200" dirty="0" smtClean="0"/>
              <a:t> </a:t>
            </a:r>
            <a:r>
              <a:rPr lang="en-US" sz="3200" dirty="0" err="1" smtClean="0"/>
              <a:t>দরিদ্র</a:t>
            </a:r>
            <a:r>
              <a:rPr lang="en-US" sz="3200" dirty="0" smtClean="0"/>
              <a:t> </a:t>
            </a:r>
            <a:r>
              <a:rPr lang="en-US" sz="3200" dirty="0" err="1" smtClean="0"/>
              <a:t>নর-নারী</a:t>
            </a:r>
            <a:r>
              <a:rPr lang="en-US" sz="3200" dirty="0" smtClean="0"/>
              <a:t> ও </a:t>
            </a:r>
            <a:r>
              <a:rPr lang="en-US" sz="3200" dirty="0" err="1" smtClean="0"/>
              <a:t>পুরুষদের</a:t>
            </a:r>
            <a:r>
              <a:rPr lang="en-US" sz="3200" dirty="0" smtClean="0"/>
              <a:t> </a:t>
            </a:r>
            <a:r>
              <a:rPr lang="en-US" sz="3200" dirty="0" err="1" smtClean="0"/>
              <a:t>একত্রে</a:t>
            </a:r>
            <a:r>
              <a:rPr lang="en-US" sz="3200" dirty="0" smtClean="0"/>
              <a:t> </a:t>
            </a:r>
            <a:r>
              <a:rPr lang="en-US" sz="3200" dirty="0" err="1" smtClean="0"/>
              <a:t>শ্রমাগারে</a:t>
            </a:r>
            <a:r>
              <a:rPr lang="en-US" sz="3200" dirty="0" smtClean="0"/>
              <a:t> </a:t>
            </a:r>
            <a:r>
              <a:rPr lang="en-US" sz="3200" dirty="0" err="1" smtClean="0"/>
              <a:t>থাকার</a:t>
            </a:r>
            <a:r>
              <a:rPr lang="en-US" sz="3200" dirty="0" smtClean="0"/>
              <a:t> </a:t>
            </a:r>
            <a:r>
              <a:rPr lang="en-US" sz="3200" dirty="0" err="1" smtClean="0"/>
              <a:t>ব্যবস্থা</a:t>
            </a:r>
            <a:r>
              <a:rPr lang="en-US" sz="3200" dirty="0" smtClean="0"/>
              <a:t> </a:t>
            </a:r>
            <a:r>
              <a:rPr lang="en-US" sz="3200" dirty="0" err="1" smtClean="0"/>
              <a:t>ছিল</a:t>
            </a:r>
            <a:r>
              <a:rPr lang="en-US" sz="3200" dirty="0" smtClean="0"/>
              <a:t>। </a:t>
            </a:r>
            <a:r>
              <a:rPr lang="en-US" sz="3200" dirty="0" err="1" smtClean="0"/>
              <a:t>এদের</a:t>
            </a:r>
            <a:r>
              <a:rPr lang="en-US" sz="3200" dirty="0" smtClean="0"/>
              <a:t> </a:t>
            </a:r>
            <a:r>
              <a:rPr lang="en-US" sz="3200" dirty="0" err="1" smtClean="0"/>
              <a:t>কঠোর</a:t>
            </a:r>
            <a:r>
              <a:rPr lang="en-US" sz="3200" dirty="0" smtClean="0"/>
              <a:t> </a:t>
            </a:r>
            <a:r>
              <a:rPr lang="en-US" sz="3200" dirty="0" err="1" smtClean="0"/>
              <a:t>পরিশ্রম</a:t>
            </a:r>
            <a:r>
              <a:rPr lang="en-US" sz="3200" dirty="0" smtClean="0"/>
              <a:t> </a:t>
            </a:r>
            <a:r>
              <a:rPr lang="en-US" sz="3200" dirty="0" err="1" smtClean="0"/>
              <a:t>করানো</a:t>
            </a:r>
            <a:r>
              <a:rPr lang="en-US" sz="3200" dirty="0" smtClean="0"/>
              <a:t> </a:t>
            </a:r>
            <a:r>
              <a:rPr lang="en-US" sz="3200" dirty="0" err="1" smtClean="0"/>
              <a:t>হত</a:t>
            </a:r>
            <a:r>
              <a:rPr lang="en-US" sz="3200" dirty="0" smtClean="0"/>
              <a:t>। </a:t>
            </a:r>
          </a:p>
          <a:p>
            <a:r>
              <a:rPr lang="en-US" sz="3200" dirty="0" err="1" smtClean="0"/>
              <a:t>অক্ষম</a:t>
            </a:r>
            <a:r>
              <a:rPr lang="en-US" sz="3200" dirty="0" smtClean="0"/>
              <a:t> </a:t>
            </a:r>
            <a:r>
              <a:rPr lang="en-US" sz="3200" dirty="0" err="1" smtClean="0"/>
              <a:t>দরিদ্রদের</a:t>
            </a:r>
            <a:r>
              <a:rPr lang="en-US" sz="3200" dirty="0" smtClean="0"/>
              <a:t> </a:t>
            </a:r>
            <a:r>
              <a:rPr lang="en-US" sz="3200" dirty="0" err="1" smtClean="0"/>
              <a:t>দরিদ্রাগারে</a:t>
            </a:r>
            <a:r>
              <a:rPr lang="en-US" sz="3200" dirty="0" smtClean="0"/>
              <a:t> </a:t>
            </a:r>
            <a:r>
              <a:rPr lang="en-US" sz="3200" dirty="0" err="1" smtClean="0"/>
              <a:t>বৃদ্ধ</a:t>
            </a:r>
            <a:r>
              <a:rPr lang="en-US" sz="3200" dirty="0" smtClean="0"/>
              <a:t> , </a:t>
            </a:r>
            <a:r>
              <a:rPr lang="en-US" sz="3200" dirty="0" err="1" smtClean="0"/>
              <a:t>প্রতিবন্ধী</a:t>
            </a:r>
            <a:r>
              <a:rPr lang="en-US" sz="3200" dirty="0" smtClean="0"/>
              <a:t> </a:t>
            </a:r>
            <a:r>
              <a:rPr lang="en-US" sz="3200" dirty="0" err="1" smtClean="0"/>
              <a:t>নর-নারীদের</a:t>
            </a:r>
            <a:r>
              <a:rPr lang="en-US" sz="3200" dirty="0" smtClean="0"/>
              <a:t> </a:t>
            </a:r>
            <a:r>
              <a:rPr lang="en-US" sz="3200" dirty="0" err="1" smtClean="0"/>
              <a:t>একত্রে</a:t>
            </a:r>
            <a:r>
              <a:rPr lang="en-US" sz="3200" dirty="0" smtClean="0"/>
              <a:t> </a:t>
            </a:r>
            <a:r>
              <a:rPr lang="en-US" sz="3200" dirty="0" err="1" smtClean="0"/>
              <a:t>থাকার</a:t>
            </a:r>
            <a:r>
              <a:rPr lang="en-US" sz="3200" dirty="0" smtClean="0"/>
              <a:t> </a:t>
            </a:r>
            <a:r>
              <a:rPr lang="en-US" sz="3200" dirty="0" err="1" smtClean="0"/>
              <a:t>ব্যবস্থার</a:t>
            </a:r>
            <a:r>
              <a:rPr lang="en-US" sz="3200" dirty="0" smtClean="0"/>
              <a:t> </a:t>
            </a:r>
            <a:r>
              <a:rPr lang="en-US" sz="3200" dirty="0" err="1" smtClean="0"/>
              <a:t>ফলে</a:t>
            </a:r>
            <a:r>
              <a:rPr lang="en-US" sz="3200" dirty="0" smtClean="0"/>
              <a:t> </a:t>
            </a:r>
            <a:r>
              <a:rPr lang="en-US" sz="3200" dirty="0" err="1" smtClean="0"/>
              <a:t>অস্বাস্স্থ্যকর</a:t>
            </a:r>
            <a:r>
              <a:rPr lang="en-US" sz="3200" dirty="0" smtClean="0"/>
              <a:t>  ও </a:t>
            </a:r>
            <a:r>
              <a:rPr lang="en-US" sz="3200" dirty="0" err="1" smtClean="0"/>
              <a:t>অসহনীয়</a:t>
            </a:r>
            <a:r>
              <a:rPr lang="en-US" sz="3200" dirty="0" smtClean="0"/>
              <a:t> </a:t>
            </a:r>
            <a:r>
              <a:rPr lang="en-US" sz="3200" dirty="0" err="1" smtClean="0"/>
              <a:t>অবস্থার</a:t>
            </a:r>
            <a:r>
              <a:rPr lang="en-US" sz="3200" dirty="0" smtClean="0"/>
              <a:t> </a:t>
            </a:r>
            <a:r>
              <a:rPr lang="en-US" sz="3200" dirty="0" err="1" smtClean="0"/>
              <a:t>সৃষ্টি</a:t>
            </a:r>
            <a:r>
              <a:rPr lang="en-US" sz="3200" dirty="0" smtClean="0"/>
              <a:t> </a:t>
            </a:r>
            <a:r>
              <a:rPr lang="en-US" sz="3200" dirty="0" err="1" smtClean="0"/>
              <a:t>হয়</a:t>
            </a:r>
            <a:r>
              <a:rPr lang="en-US" sz="3200" dirty="0" smtClean="0"/>
              <a:t>।</a:t>
            </a:r>
          </a:p>
          <a:p>
            <a:pPr>
              <a:buNone/>
            </a:pPr>
            <a:r>
              <a:rPr lang="en-US" sz="3200" dirty="0" smtClean="0"/>
              <a:t>   </a:t>
            </a:r>
            <a:r>
              <a:rPr lang="en-US" sz="3200" dirty="0" err="1" smtClean="0"/>
              <a:t>কিছু</a:t>
            </a:r>
            <a:r>
              <a:rPr lang="en-US" sz="3200" dirty="0" smtClean="0"/>
              <a:t> </a:t>
            </a:r>
            <a:r>
              <a:rPr lang="en-US" sz="3200" dirty="0" err="1" smtClean="0"/>
              <a:t>সমস্যা</a:t>
            </a:r>
            <a:r>
              <a:rPr lang="en-US" sz="3200" dirty="0" smtClean="0"/>
              <a:t> </a:t>
            </a:r>
            <a:r>
              <a:rPr lang="en-US" sz="3200" dirty="0" err="1" smtClean="0"/>
              <a:t>দেখা</a:t>
            </a:r>
            <a:r>
              <a:rPr lang="en-US" sz="3200" dirty="0" smtClean="0"/>
              <a:t> </a:t>
            </a:r>
            <a:r>
              <a:rPr lang="en-US" sz="3200" dirty="0" err="1" smtClean="0"/>
              <a:t>দিলেও</a:t>
            </a:r>
            <a:r>
              <a:rPr lang="en-US" sz="3200" dirty="0" smtClean="0"/>
              <a:t> </a:t>
            </a:r>
            <a:r>
              <a:rPr lang="en-US" sz="3200" dirty="0" err="1" smtClean="0"/>
              <a:t>দরিদ্রদের</a:t>
            </a:r>
            <a:r>
              <a:rPr lang="en-US" sz="3200" dirty="0" smtClean="0"/>
              <a:t> </a:t>
            </a:r>
            <a:r>
              <a:rPr lang="en-US" sz="3200" dirty="0" err="1" smtClean="0"/>
              <a:t>নাম</a:t>
            </a:r>
            <a:r>
              <a:rPr lang="en-US" sz="3200" dirty="0" smtClean="0"/>
              <a:t> </a:t>
            </a:r>
            <a:r>
              <a:rPr lang="en-US" sz="3200" dirty="0" err="1" smtClean="0"/>
              <a:t>নিবন্ধন</a:t>
            </a:r>
            <a:r>
              <a:rPr lang="en-US" sz="3200" dirty="0" smtClean="0"/>
              <a:t> </a:t>
            </a:r>
            <a:r>
              <a:rPr lang="en-US" sz="3200" dirty="0" err="1" smtClean="0"/>
              <a:t>করে</a:t>
            </a:r>
            <a:r>
              <a:rPr lang="en-US" sz="3200" dirty="0" smtClean="0"/>
              <a:t> </a:t>
            </a:r>
            <a:r>
              <a:rPr lang="en-US" sz="3200" dirty="0" err="1" smtClean="0"/>
              <a:t>পরিকল্পিতভাবে</a:t>
            </a:r>
            <a:r>
              <a:rPr lang="en-US" sz="3200" dirty="0" smtClean="0"/>
              <a:t> </a:t>
            </a:r>
            <a:r>
              <a:rPr lang="en-US" sz="3200" dirty="0" err="1" smtClean="0"/>
              <a:t>সেবা</a:t>
            </a:r>
            <a:r>
              <a:rPr lang="en-US" sz="3200" dirty="0" smtClean="0"/>
              <a:t> </a:t>
            </a:r>
            <a:r>
              <a:rPr lang="en-US" sz="3200" dirty="0" err="1" smtClean="0"/>
              <a:t>দানের</a:t>
            </a:r>
            <a:r>
              <a:rPr lang="en-US" sz="3200" dirty="0" smtClean="0"/>
              <a:t> </a:t>
            </a:r>
            <a:r>
              <a:rPr lang="en-US" sz="3200" dirty="0" err="1" smtClean="0"/>
              <a:t>বিষয়টি</a:t>
            </a:r>
            <a:r>
              <a:rPr lang="en-US" sz="3200" dirty="0" smtClean="0"/>
              <a:t> </a:t>
            </a:r>
            <a:r>
              <a:rPr lang="en-US" sz="3200" dirty="0" err="1" smtClean="0"/>
              <a:t>আইনে</a:t>
            </a:r>
            <a:r>
              <a:rPr lang="en-US" sz="3200" dirty="0" smtClean="0"/>
              <a:t> </a:t>
            </a:r>
            <a:r>
              <a:rPr lang="en-US" sz="3200" dirty="0" err="1" smtClean="0"/>
              <a:t>বিদ্যমান</a:t>
            </a:r>
            <a:r>
              <a:rPr lang="en-US" sz="3200" dirty="0" smtClean="0"/>
              <a:t> </a:t>
            </a:r>
            <a:r>
              <a:rPr lang="en-US" sz="3200" dirty="0" err="1" smtClean="0"/>
              <a:t>ছিল</a:t>
            </a:r>
            <a:r>
              <a:rPr lang="en-US" sz="3200" dirty="0" smtClean="0"/>
              <a:t>। </a:t>
            </a:r>
            <a:r>
              <a:rPr lang="en-US" sz="3200" dirty="0" err="1" smtClean="0"/>
              <a:t>তাই</a:t>
            </a:r>
            <a:r>
              <a:rPr lang="en-US" sz="3200" dirty="0" smtClean="0"/>
              <a:t> </a:t>
            </a:r>
            <a:r>
              <a:rPr lang="en-US" sz="3200" dirty="0" err="1" smtClean="0"/>
              <a:t>আইনটিকে</a:t>
            </a:r>
            <a:r>
              <a:rPr lang="en-US" sz="3200" dirty="0" smtClean="0"/>
              <a:t> </a:t>
            </a:r>
            <a:r>
              <a:rPr lang="en-US" sz="3200" dirty="0" err="1" smtClean="0"/>
              <a:t>আধুনিক</a:t>
            </a:r>
            <a:r>
              <a:rPr lang="en-US" sz="3200" dirty="0" smtClean="0"/>
              <a:t> ও </a:t>
            </a:r>
            <a:r>
              <a:rPr lang="en-US" sz="3200" dirty="0" err="1" smtClean="0"/>
              <a:t>পেশাদার</a:t>
            </a:r>
            <a:r>
              <a:rPr lang="en-US" sz="3200" dirty="0" smtClean="0"/>
              <a:t> </a:t>
            </a:r>
            <a:r>
              <a:rPr lang="en-US" sz="3200" dirty="0" err="1" smtClean="0"/>
              <a:t>সমাজেকর্মের</a:t>
            </a:r>
            <a:r>
              <a:rPr lang="en-US" sz="3200" dirty="0" smtClean="0"/>
              <a:t> </a:t>
            </a:r>
            <a:r>
              <a:rPr lang="en-US" sz="3200" dirty="0" err="1" smtClean="0"/>
              <a:t>ভিত্তি</a:t>
            </a:r>
            <a:r>
              <a:rPr lang="en-US" sz="3200" dirty="0" smtClean="0"/>
              <a:t> </a:t>
            </a:r>
            <a:r>
              <a:rPr lang="en-US" sz="3200" dirty="0" err="1" smtClean="0"/>
              <a:t>হিসাবে</a:t>
            </a:r>
            <a:r>
              <a:rPr lang="en-US" sz="3200" dirty="0" smtClean="0"/>
              <a:t> </a:t>
            </a:r>
            <a:r>
              <a:rPr lang="en-US" sz="3200" dirty="0" err="1" smtClean="0"/>
              <a:t>বিবেচনা</a:t>
            </a:r>
            <a:r>
              <a:rPr lang="en-US" sz="3200" dirty="0" smtClean="0"/>
              <a:t> </a:t>
            </a:r>
            <a:r>
              <a:rPr lang="en-US" sz="3200" dirty="0" err="1" smtClean="0"/>
              <a:t>করা</a:t>
            </a:r>
            <a:r>
              <a:rPr lang="en-US" sz="3200" dirty="0" smtClean="0"/>
              <a:t> </a:t>
            </a:r>
            <a:r>
              <a:rPr lang="en-US" sz="3200" dirty="0" err="1" smtClean="0"/>
              <a:t>হয়</a:t>
            </a:r>
            <a:r>
              <a:rPr lang="en-US" sz="3200" dirty="0" smtClean="0"/>
              <a:t>।</a:t>
            </a:r>
            <a:endParaRPr lang="en-US" sz="32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5400" dirty="0" err="1" smtClean="0">
                <a:solidFill>
                  <a:srgbClr val="FF0000"/>
                </a:solidFill>
              </a:rPr>
              <a:t>বাড়ির</a:t>
            </a:r>
            <a:r>
              <a:rPr lang="en-US" sz="5400" dirty="0" smtClean="0">
                <a:solidFill>
                  <a:srgbClr val="FF0000"/>
                </a:solidFill>
              </a:rPr>
              <a:t> </a:t>
            </a:r>
            <a:r>
              <a:rPr lang="en-US" sz="5400" dirty="0" err="1" smtClean="0">
                <a:solidFill>
                  <a:srgbClr val="FF0000"/>
                </a:solidFill>
              </a:rPr>
              <a:t>কাজ</a:t>
            </a:r>
            <a:endParaRPr lang="en-US" sz="5400" dirty="0">
              <a:solidFill>
                <a:srgbClr val="FF0000"/>
              </a:solidFill>
            </a:endParaRPr>
          </a:p>
        </p:txBody>
      </p:sp>
      <p:sp>
        <p:nvSpPr>
          <p:cNvPr id="3" name="Content Placeholder 2"/>
          <p:cNvSpPr>
            <a:spLocks noGrp="1"/>
          </p:cNvSpPr>
          <p:nvPr>
            <p:ph idx="1"/>
          </p:nvPr>
        </p:nvSpPr>
        <p:spPr/>
        <p:txBody>
          <a:bodyPr>
            <a:normAutofit/>
          </a:bodyPr>
          <a:lstStyle/>
          <a:p>
            <a:pPr>
              <a:buNone/>
            </a:pPr>
            <a:r>
              <a:rPr lang="en-US" dirty="0" smtClean="0"/>
              <a:t>    </a:t>
            </a:r>
            <a:r>
              <a:rPr lang="en-US" sz="4400" dirty="0" err="1" smtClean="0"/>
              <a:t>এই</a:t>
            </a:r>
            <a:r>
              <a:rPr lang="en-US" sz="4400" dirty="0" smtClean="0"/>
              <a:t> </a:t>
            </a:r>
            <a:r>
              <a:rPr lang="en-US" sz="4400" dirty="0" err="1" smtClean="0"/>
              <a:t>অধ্যায়ের</a:t>
            </a:r>
            <a:r>
              <a:rPr lang="en-US" sz="4400" dirty="0" smtClean="0"/>
              <a:t> </a:t>
            </a:r>
            <a:r>
              <a:rPr lang="en-US" sz="4400" dirty="0" err="1" smtClean="0"/>
              <a:t>শুরু</a:t>
            </a:r>
            <a:r>
              <a:rPr lang="en-US" sz="4400" dirty="0" smtClean="0"/>
              <a:t> </a:t>
            </a:r>
            <a:r>
              <a:rPr lang="en-US" sz="4400" dirty="0" err="1" smtClean="0"/>
              <a:t>থেকে</a:t>
            </a:r>
            <a:r>
              <a:rPr lang="en-US" sz="4400" dirty="0" smtClean="0"/>
              <a:t> ১৯০৫ </a:t>
            </a:r>
            <a:r>
              <a:rPr lang="en-US" sz="4400" dirty="0" err="1" smtClean="0"/>
              <a:t>সালের</a:t>
            </a:r>
            <a:r>
              <a:rPr lang="en-US" sz="4400" dirty="0" smtClean="0"/>
              <a:t> </a:t>
            </a:r>
            <a:r>
              <a:rPr lang="en-US" sz="4400" dirty="0" err="1" smtClean="0"/>
              <a:t>দরিদ্র</a:t>
            </a:r>
            <a:r>
              <a:rPr lang="en-US" sz="4400" dirty="0" smtClean="0"/>
              <a:t> </a:t>
            </a:r>
            <a:r>
              <a:rPr lang="en-US" sz="4400" dirty="0" err="1" smtClean="0"/>
              <a:t>আইন</a:t>
            </a:r>
            <a:r>
              <a:rPr lang="en-US" sz="4400" dirty="0" smtClean="0"/>
              <a:t> </a:t>
            </a:r>
            <a:r>
              <a:rPr lang="en-US" sz="4400" dirty="0" err="1" smtClean="0"/>
              <a:t>কমিশন</a:t>
            </a:r>
            <a:r>
              <a:rPr lang="en-US" sz="4400" dirty="0" smtClean="0"/>
              <a:t> </a:t>
            </a:r>
            <a:r>
              <a:rPr lang="as-IN" sz="4400" dirty="0" smtClean="0">
                <a:solidFill>
                  <a:srgbClr val="000000"/>
                </a:solidFill>
              </a:rPr>
              <a:t>পর্যন্ত</a:t>
            </a:r>
            <a:r>
              <a:rPr lang="en-US" sz="4400" dirty="0" smtClean="0"/>
              <a:t> </a:t>
            </a:r>
            <a:r>
              <a:rPr lang="en-US" sz="4400" dirty="0" err="1" smtClean="0"/>
              <a:t>তোমার</a:t>
            </a:r>
            <a:r>
              <a:rPr lang="en-US" sz="4400" dirty="0" smtClean="0"/>
              <a:t> </a:t>
            </a:r>
            <a:r>
              <a:rPr lang="en-US" sz="4400" dirty="0" err="1" smtClean="0"/>
              <a:t>বিবেচনায়</a:t>
            </a:r>
            <a:r>
              <a:rPr lang="en-US" sz="4400" dirty="0" smtClean="0"/>
              <a:t> </a:t>
            </a:r>
            <a:r>
              <a:rPr lang="en-US" sz="4400" dirty="0" err="1" smtClean="0"/>
              <a:t>সংক্ষিপ্ত</a:t>
            </a:r>
            <a:r>
              <a:rPr lang="en-US" sz="4400" dirty="0" smtClean="0"/>
              <a:t> ও </a:t>
            </a:r>
            <a:r>
              <a:rPr lang="en-US" sz="4400" dirty="0" err="1" smtClean="0"/>
              <a:t>গুরুত্বপূর্ণ</a:t>
            </a:r>
            <a:r>
              <a:rPr lang="en-US" sz="4400" dirty="0" smtClean="0"/>
              <a:t> </a:t>
            </a:r>
            <a:r>
              <a:rPr lang="en-US" sz="4400" dirty="0" err="1" smtClean="0"/>
              <a:t>তথ্যগুলো</a:t>
            </a:r>
            <a:r>
              <a:rPr lang="en-US" sz="4400" dirty="0" smtClean="0"/>
              <a:t> </a:t>
            </a:r>
            <a:r>
              <a:rPr lang="en-US" sz="4400" dirty="0" err="1" smtClean="0"/>
              <a:t>প্রথমে</a:t>
            </a:r>
            <a:r>
              <a:rPr lang="en-US" sz="4400" dirty="0" smtClean="0"/>
              <a:t> </a:t>
            </a:r>
            <a:r>
              <a:rPr lang="en-US" sz="4400" dirty="0" err="1" smtClean="0"/>
              <a:t>তোমার</a:t>
            </a:r>
            <a:r>
              <a:rPr lang="en-US" sz="4400" dirty="0" smtClean="0"/>
              <a:t> </a:t>
            </a:r>
            <a:r>
              <a:rPr lang="en-US" sz="4400" dirty="0" err="1" smtClean="0"/>
              <a:t>পাঠ্য</a:t>
            </a:r>
            <a:r>
              <a:rPr lang="en-US" sz="4400" dirty="0" smtClean="0"/>
              <a:t> </a:t>
            </a:r>
            <a:r>
              <a:rPr lang="en-US" sz="4400" dirty="0" err="1" smtClean="0"/>
              <a:t>বইয়ে</a:t>
            </a:r>
            <a:r>
              <a:rPr lang="en-US" sz="4400" dirty="0" smtClean="0"/>
              <a:t> </a:t>
            </a:r>
            <a:r>
              <a:rPr lang="en-US" sz="4400" dirty="0" err="1" smtClean="0"/>
              <a:t>আন্ডার</a:t>
            </a:r>
            <a:r>
              <a:rPr lang="en-US" sz="4400" dirty="0" smtClean="0"/>
              <a:t> </a:t>
            </a:r>
            <a:r>
              <a:rPr lang="en-US" sz="4400" dirty="0" err="1" smtClean="0"/>
              <a:t>লাইন</a:t>
            </a:r>
            <a:r>
              <a:rPr lang="en-US" sz="4400" dirty="0" smtClean="0"/>
              <a:t>  </a:t>
            </a:r>
            <a:r>
              <a:rPr lang="en-US" sz="4400" dirty="0" err="1" smtClean="0"/>
              <a:t>করবে</a:t>
            </a:r>
            <a:r>
              <a:rPr lang="en-US" sz="4400" dirty="0" smtClean="0"/>
              <a:t> </a:t>
            </a:r>
            <a:r>
              <a:rPr lang="en-US" sz="4400" dirty="0" err="1" smtClean="0"/>
              <a:t>অত:পর</a:t>
            </a:r>
            <a:r>
              <a:rPr lang="en-US" sz="4400" dirty="0" smtClean="0"/>
              <a:t> </a:t>
            </a:r>
            <a:r>
              <a:rPr lang="en-US" sz="4400" dirty="0" err="1" smtClean="0"/>
              <a:t>খাতায়</a:t>
            </a:r>
            <a:r>
              <a:rPr lang="en-US" sz="4400" dirty="0" smtClean="0"/>
              <a:t> </a:t>
            </a:r>
            <a:r>
              <a:rPr lang="en-US" sz="4400" dirty="0" err="1" smtClean="0"/>
              <a:t>লিখবে</a:t>
            </a:r>
            <a:r>
              <a:rPr lang="en-US" sz="4400" dirty="0" smtClean="0"/>
              <a:t>। </a:t>
            </a:r>
            <a:r>
              <a:rPr lang="en-US" sz="4400" dirty="0" err="1" smtClean="0"/>
              <a:t>খাতায়</a:t>
            </a:r>
            <a:r>
              <a:rPr lang="en-US" sz="4400" dirty="0" smtClean="0"/>
              <a:t> </a:t>
            </a:r>
            <a:r>
              <a:rPr lang="en-US" sz="4400" dirty="0" err="1" smtClean="0"/>
              <a:t>লিখে</a:t>
            </a:r>
            <a:r>
              <a:rPr lang="en-US" sz="4400" dirty="0" smtClean="0"/>
              <a:t> </a:t>
            </a:r>
            <a:r>
              <a:rPr lang="en-US" sz="4400" dirty="0" err="1" smtClean="0"/>
              <a:t>ছবি</a:t>
            </a:r>
            <a:r>
              <a:rPr lang="en-US" sz="4400" dirty="0" smtClean="0"/>
              <a:t> </a:t>
            </a:r>
            <a:r>
              <a:rPr lang="en-US" sz="4400" dirty="0" err="1" smtClean="0"/>
              <a:t>তুলে</a:t>
            </a:r>
            <a:r>
              <a:rPr lang="en-US" sz="4400" dirty="0" smtClean="0"/>
              <a:t> </a:t>
            </a:r>
            <a:r>
              <a:rPr lang="en-US" sz="4400" dirty="0" err="1" smtClean="0"/>
              <a:t>ম্যাসেঞ্জারে</a:t>
            </a:r>
            <a:r>
              <a:rPr lang="en-US" sz="4400" dirty="0" smtClean="0"/>
              <a:t> </a:t>
            </a:r>
            <a:r>
              <a:rPr lang="en-US" sz="4400" dirty="0" err="1" smtClean="0"/>
              <a:t>পাঠাবে</a:t>
            </a:r>
            <a:r>
              <a:rPr lang="en-US" sz="4400" dirty="0" smtClean="0"/>
              <a:t>।</a:t>
            </a:r>
            <a:endParaRPr lang="en-US" sz="4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ধন্যবাদ ছবি"/>
          <p:cNvPicPr>
            <a:picLocks noChangeAspect="1" noChangeArrowheads="1"/>
          </p:cNvPicPr>
          <p:nvPr/>
        </p:nvPicPr>
        <p:blipFill>
          <a:blip r:embed="rId2"/>
          <a:srcRect/>
          <a:stretch>
            <a:fillRect/>
          </a:stretch>
        </p:blipFill>
        <p:spPr bwMode="auto">
          <a:xfrm>
            <a:off x="0" y="0"/>
            <a:ext cx="9144000" cy="6629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pPr algn="ctr"/>
            <a:r>
              <a:rPr lang="en-US" sz="6000" dirty="0" err="1" smtClean="0"/>
              <a:t>সৈয়দ</a:t>
            </a:r>
            <a:r>
              <a:rPr lang="en-US" sz="6000" dirty="0" smtClean="0"/>
              <a:t> </a:t>
            </a:r>
            <a:r>
              <a:rPr lang="en-US" sz="6000" dirty="0" err="1" smtClean="0"/>
              <a:t>বজলুল</a:t>
            </a:r>
            <a:r>
              <a:rPr lang="en-US" sz="6000" dirty="0" smtClean="0"/>
              <a:t> </a:t>
            </a:r>
            <a:r>
              <a:rPr lang="en-US" sz="6000" dirty="0" err="1" smtClean="0"/>
              <a:t>হক</a:t>
            </a:r>
            <a:r>
              <a:rPr lang="en-US" sz="6000" dirty="0" smtClean="0"/>
              <a:t> </a:t>
            </a:r>
            <a:r>
              <a:rPr lang="en-US" sz="6000" dirty="0" err="1" smtClean="0"/>
              <a:t>কলেজ</a:t>
            </a:r>
            <a:endParaRPr lang="en-US" sz="6000" dirty="0"/>
          </a:p>
        </p:txBody>
      </p:sp>
      <p:pic>
        <p:nvPicPr>
          <p:cNvPr id="1026" name="Picture 2"/>
          <p:cNvPicPr>
            <a:picLocks noGrp="1" noChangeAspect="1" noChangeArrowheads="1"/>
          </p:cNvPicPr>
          <p:nvPr>
            <p:ph idx="1"/>
          </p:nvPr>
        </p:nvPicPr>
        <p:blipFill>
          <a:blip r:embed="rId2"/>
          <a:srcRect/>
          <a:stretch>
            <a:fillRect/>
          </a:stretch>
        </p:blipFill>
        <p:spPr bwMode="auto">
          <a:xfrm>
            <a:off x="457200" y="1676401"/>
            <a:ext cx="8229600" cy="4648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914400" y="2514600"/>
            <a:ext cx="7696200" cy="4038600"/>
          </a:xfrm>
        </p:spPr>
        <p:txBody>
          <a:bodyPr>
            <a:noAutofit/>
          </a:bodyPr>
          <a:lstStyle/>
          <a:p>
            <a:r>
              <a:rPr lang="en-US" sz="4400" dirty="0" err="1" smtClean="0">
                <a:solidFill>
                  <a:srgbClr val="FF0000"/>
                </a:solidFill>
              </a:rPr>
              <a:t>শিক্ষক</a:t>
            </a:r>
            <a:r>
              <a:rPr lang="en-US" sz="4400" dirty="0" smtClean="0">
                <a:solidFill>
                  <a:srgbClr val="FF0000"/>
                </a:solidFill>
              </a:rPr>
              <a:t> </a:t>
            </a:r>
            <a:r>
              <a:rPr lang="en-US" sz="4400" dirty="0" err="1" smtClean="0">
                <a:solidFill>
                  <a:srgbClr val="FF0000"/>
                </a:solidFill>
              </a:rPr>
              <a:t>পরিচিতি</a:t>
            </a:r>
            <a:endParaRPr lang="en-US" sz="4400" dirty="0" smtClean="0">
              <a:solidFill>
                <a:srgbClr val="FF0000"/>
              </a:solidFill>
            </a:endParaRPr>
          </a:p>
          <a:p>
            <a:r>
              <a:rPr lang="en-US" sz="3200" dirty="0" err="1" smtClean="0"/>
              <a:t>মোহাম্মদ</a:t>
            </a:r>
            <a:r>
              <a:rPr lang="en-US" sz="3200" dirty="0" smtClean="0"/>
              <a:t> </a:t>
            </a:r>
            <a:r>
              <a:rPr lang="en-US" sz="3200" dirty="0" err="1" smtClean="0"/>
              <a:t>নজরুল</a:t>
            </a:r>
            <a:r>
              <a:rPr lang="en-US" sz="3200" dirty="0" smtClean="0"/>
              <a:t> </a:t>
            </a:r>
            <a:r>
              <a:rPr lang="en-US" sz="3200" dirty="0" err="1" smtClean="0"/>
              <a:t>ইসলাম</a:t>
            </a:r>
            <a:endParaRPr lang="en-US" sz="3200" dirty="0" smtClean="0"/>
          </a:p>
          <a:p>
            <a:r>
              <a:rPr lang="en-US" sz="3200" dirty="0" err="1" smtClean="0"/>
              <a:t>সহকারী</a:t>
            </a:r>
            <a:r>
              <a:rPr lang="en-US" sz="3200" dirty="0" smtClean="0"/>
              <a:t> </a:t>
            </a:r>
            <a:r>
              <a:rPr lang="en-US" sz="3200" dirty="0" err="1" smtClean="0"/>
              <a:t>অধ্যাপক</a:t>
            </a:r>
            <a:endParaRPr lang="en-US" sz="3200" dirty="0" smtClean="0"/>
          </a:p>
          <a:p>
            <a:r>
              <a:rPr lang="en-US" sz="3200" dirty="0" err="1" smtClean="0"/>
              <a:t>সমাজকর্ম</a:t>
            </a:r>
            <a:r>
              <a:rPr lang="en-US" sz="3200" dirty="0" smtClean="0"/>
              <a:t> </a:t>
            </a:r>
            <a:r>
              <a:rPr lang="en-US" sz="3200" dirty="0" err="1" smtClean="0"/>
              <a:t>বিভাগ</a:t>
            </a:r>
            <a:endParaRPr lang="en-US" sz="3200" dirty="0" smtClean="0"/>
          </a:p>
          <a:p>
            <a:r>
              <a:rPr lang="en-US" sz="3200" dirty="0" err="1" smtClean="0"/>
              <a:t>সৈয়দ</a:t>
            </a:r>
            <a:r>
              <a:rPr lang="en-US" sz="3200" dirty="0" smtClean="0"/>
              <a:t> </a:t>
            </a:r>
            <a:r>
              <a:rPr lang="en-US" sz="3200" dirty="0" err="1" smtClean="0"/>
              <a:t>বজলুল</a:t>
            </a:r>
            <a:r>
              <a:rPr lang="en-US" sz="3200" dirty="0" smtClean="0"/>
              <a:t> </a:t>
            </a:r>
            <a:r>
              <a:rPr lang="en-US" sz="3200" dirty="0" err="1" smtClean="0"/>
              <a:t>হক</a:t>
            </a:r>
            <a:r>
              <a:rPr lang="en-US" sz="3200" dirty="0" smtClean="0"/>
              <a:t> </a:t>
            </a:r>
            <a:r>
              <a:rPr lang="en-US" sz="3200" dirty="0" err="1" smtClean="0"/>
              <a:t>ডিগ্রি</a:t>
            </a:r>
            <a:r>
              <a:rPr lang="en-US" sz="3200" dirty="0" smtClean="0"/>
              <a:t> </a:t>
            </a:r>
            <a:r>
              <a:rPr lang="en-US" sz="3200" dirty="0" err="1" smtClean="0"/>
              <a:t>কলেজ</a:t>
            </a:r>
            <a:endParaRPr lang="en-US" sz="3200" dirty="0" smtClean="0"/>
          </a:p>
          <a:p>
            <a:r>
              <a:rPr lang="en-US" sz="3200" dirty="0" err="1" smtClean="0"/>
              <a:t>বাইশারী</a:t>
            </a:r>
            <a:r>
              <a:rPr lang="en-US" sz="3200" dirty="0" smtClean="0"/>
              <a:t>, </a:t>
            </a:r>
            <a:r>
              <a:rPr lang="en-US" sz="3200" dirty="0" err="1" smtClean="0"/>
              <a:t>বানারীপাড়া</a:t>
            </a:r>
            <a:r>
              <a:rPr lang="en-US" sz="3200" dirty="0" smtClean="0"/>
              <a:t>, </a:t>
            </a:r>
            <a:r>
              <a:rPr lang="en-US" sz="3200" dirty="0" err="1" smtClean="0"/>
              <a:t>বরিশাল</a:t>
            </a:r>
            <a:endParaRPr lang="en-US" sz="3200" dirty="0"/>
          </a:p>
        </p:txBody>
      </p:sp>
      <p:pic>
        <p:nvPicPr>
          <p:cNvPr id="1026" name="Picture 2"/>
          <p:cNvPicPr>
            <a:picLocks noChangeAspect="1" noChangeArrowheads="1"/>
          </p:cNvPicPr>
          <p:nvPr/>
        </p:nvPicPr>
        <p:blipFill>
          <a:blip r:embed="rId2"/>
          <a:srcRect/>
          <a:stretch>
            <a:fillRect/>
          </a:stretch>
        </p:blipFill>
        <p:spPr bwMode="auto">
          <a:xfrm>
            <a:off x="3352800" y="762000"/>
            <a:ext cx="2057400" cy="1981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rmAutofit/>
          </a:bodyPr>
          <a:lstStyle/>
          <a:p>
            <a:r>
              <a:rPr lang="en-US" dirty="0" smtClean="0"/>
              <a:t> </a:t>
            </a:r>
            <a:r>
              <a:rPr lang="en-US" dirty="0" err="1" smtClean="0">
                <a:solidFill>
                  <a:schemeClr val="accent4">
                    <a:lumMod val="50000"/>
                  </a:schemeClr>
                </a:solidFill>
              </a:rPr>
              <a:t>বিষয়ঃ</a:t>
            </a:r>
            <a:r>
              <a:rPr lang="en-US" dirty="0" smtClean="0">
                <a:solidFill>
                  <a:schemeClr val="accent4">
                    <a:lumMod val="50000"/>
                  </a:schemeClr>
                </a:solidFill>
              </a:rPr>
              <a:t> </a:t>
            </a:r>
            <a:r>
              <a:rPr lang="en-US" dirty="0" err="1" smtClean="0">
                <a:solidFill>
                  <a:schemeClr val="accent4">
                    <a:lumMod val="50000"/>
                  </a:schemeClr>
                </a:solidFill>
              </a:rPr>
              <a:t>সমাজকর্ম</a:t>
            </a:r>
            <a:r>
              <a:rPr lang="en-US" dirty="0" smtClean="0">
                <a:solidFill>
                  <a:schemeClr val="accent4">
                    <a:lumMod val="50000"/>
                  </a:schemeClr>
                </a:solidFill>
              </a:rPr>
              <a:t> </a:t>
            </a:r>
            <a:r>
              <a:rPr lang="en-US" dirty="0" err="1" smtClean="0">
                <a:solidFill>
                  <a:schemeClr val="accent4">
                    <a:lumMod val="50000"/>
                  </a:schemeClr>
                </a:solidFill>
              </a:rPr>
              <a:t>প্রথমপত্র</a:t>
            </a:r>
            <a:r>
              <a:rPr lang="en-US" dirty="0" smtClean="0"/>
              <a:t/>
            </a:r>
            <a:br>
              <a:rPr lang="en-US" dirty="0" smtClean="0"/>
            </a:br>
            <a:r>
              <a:rPr lang="en-US" dirty="0" smtClean="0"/>
              <a:t> </a:t>
            </a:r>
            <a:r>
              <a:rPr lang="en-US" sz="4400" dirty="0" err="1" smtClean="0"/>
              <a:t>শ্রেণি</a:t>
            </a:r>
            <a:r>
              <a:rPr lang="en-US" sz="4400" dirty="0" smtClean="0"/>
              <a:t> : </a:t>
            </a:r>
            <a:r>
              <a:rPr lang="en-US" sz="4400" dirty="0" err="1" smtClean="0"/>
              <a:t>একাদশ</a:t>
            </a:r>
            <a:r>
              <a:rPr lang="en-US" sz="4400" dirty="0" smtClean="0"/>
              <a:t> </a:t>
            </a:r>
            <a:r>
              <a:rPr lang="en-US" sz="4400" dirty="0" err="1" smtClean="0"/>
              <a:t>শ্রেণি</a:t>
            </a:r>
            <a:endParaRPr lang="en-US" dirty="0"/>
          </a:p>
        </p:txBody>
      </p:sp>
      <p:sp>
        <p:nvSpPr>
          <p:cNvPr id="3" name="Content Placeholder 2"/>
          <p:cNvSpPr>
            <a:spLocks noGrp="1"/>
          </p:cNvSpPr>
          <p:nvPr>
            <p:ph idx="1"/>
          </p:nvPr>
        </p:nvSpPr>
        <p:spPr>
          <a:xfrm>
            <a:off x="304800" y="2362200"/>
            <a:ext cx="8839200" cy="3962400"/>
          </a:xfrm>
        </p:spPr>
        <p:txBody>
          <a:bodyPr>
            <a:normAutofit/>
          </a:bodyPr>
          <a:lstStyle/>
          <a:p>
            <a:r>
              <a:rPr lang="en-US" sz="3600" dirty="0" err="1" smtClean="0">
                <a:solidFill>
                  <a:srgbClr val="0070C0"/>
                </a:solidFill>
              </a:rPr>
              <a:t>দ্বিতীয়</a:t>
            </a:r>
            <a:r>
              <a:rPr lang="en-US" sz="3600" dirty="0" smtClean="0">
                <a:solidFill>
                  <a:srgbClr val="0070C0"/>
                </a:solidFill>
              </a:rPr>
              <a:t> </a:t>
            </a:r>
            <a:r>
              <a:rPr lang="en-US" sz="3600" dirty="0" err="1" smtClean="0">
                <a:solidFill>
                  <a:srgbClr val="0070C0"/>
                </a:solidFill>
              </a:rPr>
              <a:t>অধ্যায়</a:t>
            </a:r>
            <a:r>
              <a:rPr lang="en-US" sz="3600" dirty="0" smtClean="0">
                <a:solidFill>
                  <a:srgbClr val="0070C0"/>
                </a:solidFill>
              </a:rPr>
              <a:t>: </a:t>
            </a:r>
            <a:r>
              <a:rPr lang="en-US" sz="3600" dirty="0" err="1" smtClean="0"/>
              <a:t>সমাজকর্ম</a:t>
            </a:r>
            <a:r>
              <a:rPr lang="en-US" sz="3600" dirty="0" smtClean="0"/>
              <a:t> </a:t>
            </a:r>
            <a:r>
              <a:rPr lang="en-US" sz="3600" dirty="0" err="1" smtClean="0"/>
              <a:t>পেশার</a:t>
            </a:r>
            <a:r>
              <a:rPr lang="en-US" sz="3600" dirty="0" smtClean="0"/>
              <a:t> </a:t>
            </a:r>
            <a:r>
              <a:rPr lang="en-US" sz="3600" dirty="0" err="1" smtClean="0"/>
              <a:t>ঐতিহাসিক</a:t>
            </a:r>
            <a:r>
              <a:rPr lang="en-US" sz="3600" dirty="0" smtClean="0"/>
              <a:t> </a:t>
            </a:r>
            <a:r>
              <a:rPr lang="en-US" sz="3600" dirty="0" err="1" smtClean="0"/>
              <a:t>প্রেক্ষাপট</a:t>
            </a:r>
            <a:endParaRPr lang="en-US" sz="3600" dirty="0" smtClean="0"/>
          </a:p>
          <a:p>
            <a:pPr algn="ctr"/>
            <a:r>
              <a:rPr lang="en-US" sz="4000" dirty="0" err="1" smtClean="0">
                <a:solidFill>
                  <a:srgbClr val="C00000"/>
                </a:solidFill>
              </a:rPr>
              <a:t>আলোচ্য</a:t>
            </a:r>
            <a:r>
              <a:rPr lang="en-US" sz="4000" dirty="0" smtClean="0">
                <a:solidFill>
                  <a:srgbClr val="C00000"/>
                </a:solidFill>
              </a:rPr>
              <a:t> </a:t>
            </a:r>
            <a:r>
              <a:rPr lang="en-US" sz="4000" dirty="0" err="1" smtClean="0">
                <a:solidFill>
                  <a:srgbClr val="C00000"/>
                </a:solidFill>
              </a:rPr>
              <a:t>বিষয়</a:t>
            </a:r>
            <a:r>
              <a:rPr lang="en-US" sz="4000" dirty="0" smtClean="0">
                <a:solidFill>
                  <a:srgbClr val="C00000"/>
                </a:solidFill>
              </a:rPr>
              <a:t> :</a:t>
            </a:r>
          </a:p>
          <a:p>
            <a:pPr>
              <a:buNone/>
            </a:pPr>
            <a:r>
              <a:rPr lang="en-US" sz="4000" dirty="0" smtClean="0">
                <a:solidFill>
                  <a:srgbClr val="C00000"/>
                </a:solidFill>
              </a:rPr>
              <a:t>   </a:t>
            </a:r>
            <a:r>
              <a:rPr lang="en-US" sz="5400" dirty="0" err="1" smtClean="0">
                <a:solidFill>
                  <a:schemeClr val="accent4">
                    <a:lumMod val="50000"/>
                  </a:schemeClr>
                </a:solidFill>
              </a:rPr>
              <a:t>দরিদ্র</a:t>
            </a:r>
            <a:r>
              <a:rPr lang="en-US" sz="5400" dirty="0" smtClean="0">
                <a:solidFill>
                  <a:schemeClr val="accent4">
                    <a:lumMod val="50000"/>
                  </a:schemeClr>
                </a:solidFill>
              </a:rPr>
              <a:t> </a:t>
            </a:r>
            <a:r>
              <a:rPr lang="en-US" sz="5400" dirty="0" err="1" smtClean="0">
                <a:solidFill>
                  <a:schemeClr val="accent4">
                    <a:lumMod val="50000"/>
                  </a:schemeClr>
                </a:solidFill>
              </a:rPr>
              <a:t>আইনের</a:t>
            </a:r>
            <a:r>
              <a:rPr lang="en-US" sz="5400" dirty="0" smtClean="0">
                <a:solidFill>
                  <a:schemeClr val="accent4">
                    <a:lumMod val="50000"/>
                  </a:schemeClr>
                </a:solidFill>
              </a:rPr>
              <a:t> </a:t>
            </a:r>
            <a:r>
              <a:rPr lang="en-US" sz="5400" dirty="0" err="1" smtClean="0">
                <a:solidFill>
                  <a:schemeClr val="accent4">
                    <a:lumMod val="50000"/>
                  </a:schemeClr>
                </a:solidFill>
              </a:rPr>
              <a:t>ধারণা</a:t>
            </a:r>
            <a:r>
              <a:rPr lang="en-US" sz="5400" dirty="0" smtClean="0">
                <a:solidFill>
                  <a:schemeClr val="accent4">
                    <a:lumMod val="50000"/>
                  </a:schemeClr>
                </a:solidFill>
              </a:rPr>
              <a:t> ও ১৬০১ </a:t>
            </a:r>
            <a:r>
              <a:rPr lang="en-US" sz="5400" dirty="0" err="1" smtClean="0">
                <a:solidFill>
                  <a:schemeClr val="accent4">
                    <a:lumMod val="50000"/>
                  </a:schemeClr>
                </a:solidFill>
              </a:rPr>
              <a:t>সালের</a:t>
            </a:r>
            <a:r>
              <a:rPr lang="en-US" sz="5400" dirty="0" smtClean="0">
                <a:solidFill>
                  <a:schemeClr val="accent4">
                    <a:lumMod val="50000"/>
                  </a:schemeClr>
                </a:solidFill>
              </a:rPr>
              <a:t> </a:t>
            </a:r>
            <a:r>
              <a:rPr lang="en-US" sz="5400" dirty="0" err="1" smtClean="0">
                <a:solidFill>
                  <a:schemeClr val="accent4">
                    <a:lumMod val="50000"/>
                  </a:schemeClr>
                </a:solidFill>
              </a:rPr>
              <a:t>এলিজাবেথিয়</a:t>
            </a:r>
            <a:r>
              <a:rPr lang="en-US" sz="5400" dirty="0" smtClean="0">
                <a:solidFill>
                  <a:schemeClr val="accent4">
                    <a:lumMod val="50000"/>
                  </a:schemeClr>
                </a:solidFill>
              </a:rPr>
              <a:t> </a:t>
            </a:r>
            <a:r>
              <a:rPr lang="en-US" sz="5400" dirty="0" err="1" smtClean="0">
                <a:solidFill>
                  <a:schemeClr val="accent4">
                    <a:lumMod val="50000"/>
                  </a:schemeClr>
                </a:solidFill>
              </a:rPr>
              <a:t>দরিদ্র</a:t>
            </a:r>
            <a:r>
              <a:rPr lang="en-US" sz="5400" dirty="0" smtClean="0">
                <a:solidFill>
                  <a:schemeClr val="accent4">
                    <a:lumMod val="50000"/>
                  </a:schemeClr>
                </a:solidFill>
              </a:rPr>
              <a:t> </a:t>
            </a:r>
            <a:r>
              <a:rPr lang="en-US" sz="5400" dirty="0" err="1" smtClean="0">
                <a:solidFill>
                  <a:schemeClr val="accent4">
                    <a:lumMod val="50000"/>
                  </a:schemeClr>
                </a:solidFill>
              </a:rPr>
              <a:t>আইন</a:t>
            </a:r>
            <a:endParaRPr lang="en-US" sz="4000" dirty="0">
              <a:solidFill>
                <a:schemeClr val="accent4">
                  <a:lumMod val="50000"/>
                </a:schemeClr>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পাঠ</a:t>
            </a:r>
            <a:r>
              <a:rPr lang="en-US" dirty="0" smtClean="0"/>
              <a:t> </a:t>
            </a:r>
            <a:r>
              <a:rPr lang="en-US" dirty="0" err="1" smtClean="0"/>
              <a:t>শেষে</a:t>
            </a:r>
            <a:r>
              <a:rPr lang="en-US" dirty="0" smtClean="0"/>
              <a:t> </a:t>
            </a:r>
            <a:r>
              <a:rPr lang="en-US" dirty="0" err="1" smtClean="0"/>
              <a:t>শিক্ষার্থীরা</a:t>
            </a:r>
            <a:r>
              <a:rPr lang="en-US" dirty="0" smtClean="0"/>
              <a:t>-----</a:t>
            </a:r>
            <a:endParaRPr lang="en-US" dirty="0"/>
          </a:p>
        </p:txBody>
      </p:sp>
      <p:sp>
        <p:nvSpPr>
          <p:cNvPr id="3" name="Content Placeholder 2"/>
          <p:cNvSpPr>
            <a:spLocks noGrp="1"/>
          </p:cNvSpPr>
          <p:nvPr>
            <p:ph idx="1"/>
          </p:nvPr>
        </p:nvSpPr>
        <p:spPr>
          <a:xfrm>
            <a:off x="228600" y="2057400"/>
            <a:ext cx="8610600" cy="4267200"/>
          </a:xfrm>
        </p:spPr>
        <p:txBody>
          <a:bodyPr>
            <a:normAutofit/>
          </a:bodyPr>
          <a:lstStyle/>
          <a:p>
            <a:r>
              <a:rPr lang="en-US" sz="4400" dirty="0" err="1" smtClean="0"/>
              <a:t>দরিদ্র</a:t>
            </a:r>
            <a:r>
              <a:rPr lang="en-US" sz="4400" dirty="0" smtClean="0"/>
              <a:t> </a:t>
            </a:r>
            <a:r>
              <a:rPr lang="en-US" sz="4400" dirty="0" err="1" smtClean="0"/>
              <a:t>আইনের</a:t>
            </a:r>
            <a:r>
              <a:rPr lang="en-US" sz="4400" dirty="0" smtClean="0"/>
              <a:t> </a:t>
            </a:r>
            <a:r>
              <a:rPr lang="en-US" sz="4400" dirty="0" err="1" smtClean="0"/>
              <a:t>ধারণাটি</a:t>
            </a:r>
            <a:r>
              <a:rPr lang="en-US" sz="4400" dirty="0" smtClean="0"/>
              <a:t> </a:t>
            </a:r>
            <a:r>
              <a:rPr lang="en-US" sz="4400" dirty="0" err="1" smtClean="0"/>
              <a:t>ব্যাখ্যা</a:t>
            </a:r>
            <a:r>
              <a:rPr lang="en-US" sz="4400" dirty="0" smtClean="0"/>
              <a:t> </a:t>
            </a:r>
            <a:r>
              <a:rPr lang="en-US" sz="4400" dirty="0" err="1" smtClean="0"/>
              <a:t>করতে</a:t>
            </a:r>
            <a:r>
              <a:rPr lang="en-US" sz="4400" dirty="0" smtClean="0"/>
              <a:t> </a:t>
            </a:r>
            <a:r>
              <a:rPr lang="en-US" sz="4400" dirty="0" err="1" smtClean="0"/>
              <a:t>পারবে</a:t>
            </a:r>
            <a:r>
              <a:rPr lang="en-US" sz="4400" dirty="0" smtClean="0"/>
              <a:t>।</a:t>
            </a:r>
          </a:p>
          <a:p>
            <a:r>
              <a:rPr lang="en-US" sz="4400" dirty="0" err="1" smtClean="0"/>
              <a:t>সমাজকর্ম</a:t>
            </a:r>
            <a:r>
              <a:rPr lang="en-US" sz="4400" dirty="0" smtClean="0"/>
              <a:t> </a:t>
            </a:r>
            <a:r>
              <a:rPr lang="en-US" sz="4400" dirty="0" err="1" smtClean="0"/>
              <a:t>পেশার</a:t>
            </a:r>
            <a:r>
              <a:rPr lang="en-US" sz="4400" dirty="0" smtClean="0"/>
              <a:t> </a:t>
            </a:r>
            <a:r>
              <a:rPr lang="en-US" sz="4400" dirty="0" err="1" smtClean="0"/>
              <a:t>বিকাশে</a:t>
            </a:r>
            <a:r>
              <a:rPr lang="en-US" sz="4400" dirty="0" smtClean="0"/>
              <a:t> </a:t>
            </a:r>
            <a:r>
              <a:rPr lang="en-US" sz="4400" dirty="0" err="1" smtClean="0"/>
              <a:t>দরিদ্র</a:t>
            </a:r>
            <a:r>
              <a:rPr lang="en-US" sz="4400" dirty="0" smtClean="0"/>
              <a:t> </a:t>
            </a:r>
            <a:r>
              <a:rPr lang="en-US" sz="4400" dirty="0" err="1" smtClean="0"/>
              <a:t>আইনের</a:t>
            </a:r>
            <a:r>
              <a:rPr lang="en-US" sz="4400" dirty="0" smtClean="0"/>
              <a:t> </a:t>
            </a:r>
            <a:r>
              <a:rPr lang="en-US" sz="4400" dirty="0" err="1" smtClean="0"/>
              <a:t>ভূমিকা</a:t>
            </a:r>
            <a:r>
              <a:rPr lang="en-US" sz="4400" dirty="0" smtClean="0"/>
              <a:t> </a:t>
            </a:r>
            <a:r>
              <a:rPr lang="en-US" sz="4400" dirty="0" err="1" smtClean="0"/>
              <a:t>বলতে</a:t>
            </a:r>
            <a:r>
              <a:rPr lang="en-US" sz="4400" dirty="0" smtClean="0"/>
              <a:t> </a:t>
            </a:r>
            <a:r>
              <a:rPr lang="en-US" sz="4400" dirty="0" err="1" smtClean="0"/>
              <a:t>পারবে</a:t>
            </a:r>
            <a:r>
              <a:rPr lang="en-US" sz="4400" dirty="0" smtClean="0"/>
              <a:t>।</a:t>
            </a:r>
          </a:p>
          <a:p>
            <a:r>
              <a:rPr lang="en-US" sz="4400" dirty="0" smtClean="0"/>
              <a:t>১৬০১ </a:t>
            </a:r>
            <a:r>
              <a:rPr lang="en-US" sz="4400" dirty="0" err="1" smtClean="0"/>
              <a:t>সালের</a:t>
            </a:r>
            <a:r>
              <a:rPr lang="en-US" sz="4400" dirty="0" smtClean="0"/>
              <a:t> </a:t>
            </a:r>
            <a:r>
              <a:rPr lang="en-US" sz="4400" dirty="0" err="1" smtClean="0"/>
              <a:t>এলিজাবেথীয়</a:t>
            </a:r>
            <a:r>
              <a:rPr lang="en-US" sz="4400" dirty="0" smtClean="0"/>
              <a:t> </a:t>
            </a:r>
            <a:r>
              <a:rPr lang="en-US" sz="4400" dirty="0" err="1" smtClean="0"/>
              <a:t>দরিদ্র</a:t>
            </a:r>
            <a:r>
              <a:rPr lang="en-US" sz="4400" dirty="0" smtClean="0"/>
              <a:t> </a:t>
            </a:r>
            <a:r>
              <a:rPr lang="en-US" sz="4400" dirty="0" err="1" smtClean="0"/>
              <a:t>আ্ইন</a:t>
            </a:r>
            <a:r>
              <a:rPr lang="en-US" sz="4400" dirty="0" smtClean="0"/>
              <a:t> </a:t>
            </a:r>
            <a:r>
              <a:rPr lang="en-US" sz="4400" dirty="0" err="1" smtClean="0"/>
              <a:t>বর্ণনা</a:t>
            </a:r>
            <a:r>
              <a:rPr lang="en-US" sz="4400" dirty="0" smtClean="0"/>
              <a:t> </a:t>
            </a:r>
            <a:r>
              <a:rPr lang="en-US" sz="4400" dirty="0" err="1" smtClean="0"/>
              <a:t>করতে</a:t>
            </a:r>
            <a:r>
              <a:rPr lang="en-US" sz="4400" dirty="0" smtClean="0"/>
              <a:t> </a:t>
            </a:r>
            <a:r>
              <a:rPr lang="en-US" sz="4400" dirty="0" err="1" smtClean="0"/>
              <a:t>পারবে</a:t>
            </a:r>
            <a:r>
              <a:rPr lang="en-US" sz="4400" dirty="0" smtClean="0"/>
              <a:t>।</a:t>
            </a:r>
            <a:endParaRPr lang="en-US" sz="44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en-US" dirty="0" smtClean="0"/>
              <a:t> </a:t>
            </a:r>
            <a:r>
              <a:rPr lang="en-US" dirty="0" err="1" smtClean="0"/>
              <a:t>দরিদ্র</a:t>
            </a:r>
            <a:r>
              <a:rPr lang="en-US" dirty="0" smtClean="0"/>
              <a:t> </a:t>
            </a:r>
            <a:r>
              <a:rPr lang="en-US" dirty="0" err="1" smtClean="0"/>
              <a:t>আইনের</a:t>
            </a:r>
            <a:r>
              <a:rPr lang="en-US" dirty="0" smtClean="0"/>
              <a:t> </a:t>
            </a:r>
            <a:r>
              <a:rPr lang="en-US" dirty="0" err="1" smtClean="0"/>
              <a:t>ধারণা</a:t>
            </a:r>
            <a:endParaRPr lang="en-US" dirty="0"/>
          </a:p>
        </p:txBody>
      </p:sp>
      <p:sp>
        <p:nvSpPr>
          <p:cNvPr id="3" name="Content Placeholder 2"/>
          <p:cNvSpPr>
            <a:spLocks noGrp="1"/>
          </p:cNvSpPr>
          <p:nvPr>
            <p:ph sz="half" idx="1"/>
          </p:nvPr>
        </p:nvSpPr>
        <p:spPr>
          <a:xfrm>
            <a:off x="609600" y="1295401"/>
            <a:ext cx="4114800" cy="4876799"/>
          </a:xfrm>
        </p:spPr>
        <p:txBody>
          <a:bodyPr>
            <a:noAutofit/>
          </a:bodyPr>
          <a:lstStyle/>
          <a:p>
            <a:pPr algn="just"/>
            <a:r>
              <a:rPr lang="en-US" sz="3600" dirty="0" err="1" smtClean="0">
                <a:solidFill>
                  <a:srgbClr val="7030A0"/>
                </a:solidFill>
              </a:rPr>
              <a:t>মুলত</a:t>
            </a:r>
            <a:r>
              <a:rPr lang="en-US" sz="3600" dirty="0" smtClean="0">
                <a:solidFill>
                  <a:srgbClr val="7030A0"/>
                </a:solidFill>
              </a:rPr>
              <a:t> </a:t>
            </a:r>
            <a:r>
              <a:rPr lang="en-US" sz="3600" dirty="0" err="1" smtClean="0">
                <a:solidFill>
                  <a:srgbClr val="7030A0"/>
                </a:solidFill>
              </a:rPr>
              <a:t>দারিদ্র্য</a:t>
            </a:r>
            <a:r>
              <a:rPr lang="en-US" sz="3600" dirty="0" smtClean="0">
                <a:solidFill>
                  <a:srgbClr val="7030A0"/>
                </a:solidFill>
              </a:rPr>
              <a:t> </a:t>
            </a:r>
            <a:r>
              <a:rPr lang="en-US" sz="3600" dirty="0" err="1" smtClean="0">
                <a:solidFill>
                  <a:srgbClr val="7030A0"/>
                </a:solidFill>
              </a:rPr>
              <a:t>দুরিকরণ</a:t>
            </a:r>
            <a:r>
              <a:rPr lang="en-US" sz="3600" dirty="0" smtClean="0">
                <a:solidFill>
                  <a:srgbClr val="7030A0"/>
                </a:solidFill>
              </a:rPr>
              <a:t> ও </a:t>
            </a:r>
            <a:r>
              <a:rPr lang="en-US" sz="3600" dirty="0" err="1" smtClean="0">
                <a:solidFill>
                  <a:srgbClr val="7030A0"/>
                </a:solidFill>
              </a:rPr>
              <a:t>ভিক্ষাবৃত্তি</a:t>
            </a:r>
            <a:r>
              <a:rPr lang="en-US" sz="3600" dirty="0" smtClean="0">
                <a:solidFill>
                  <a:srgbClr val="7030A0"/>
                </a:solidFill>
              </a:rPr>
              <a:t> </a:t>
            </a:r>
            <a:r>
              <a:rPr lang="en-US" sz="3600" dirty="0" err="1" smtClean="0">
                <a:solidFill>
                  <a:srgbClr val="7030A0"/>
                </a:solidFill>
              </a:rPr>
              <a:t>রোধকল্পে</a:t>
            </a:r>
            <a:r>
              <a:rPr lang="en-US" sz="3600" dirty="0" smtClean="0">
                <a:solidFill>
                  <a:srgbClr val="7030A0"/>
                </a:solidFill>
              </a:rPr>
              <a:t> </a:t>
            </a:r>
            <a:r>
              <a:rPr lang="en-US" sz="3600" dirty="0" err="1" smtClean="0">
                <a:solidFill>
                  <a:srgbClr val="7030A0"/>
                </a:solidFill>
              </a:rPr>
              <a:t>চতুর্দশ</a:t>
            </a:r>
            <a:r>
              <a:rPr lang="en-US" sz="3600" dirty="0" smtClean="0">
                <a:solidFill>
                  <a:srgbClr val="7030A0"/>
                </a:solidFill>
              </a:rPr>
              <a:t> </a:t>
            </a:r>
            <a:r>
              <a:rPr lang="en-US" sz="3600" dirty="0" err="1" smtClean="0">
                <a:solidFill>
                  <a:srgbClr val="7030A0"/>
                </a:solidFill>
              </a:rPr>
              <a:t>শতাব্দী</a:t>
            </a:r>
            <a:r>
              <a:rPr lang="en-US" sz="3600" dirty="0" smtClean="0">
                <a:solidFill>
                  <a:srgbClr val="7030A0"/>
                </a:solidFill>
              </a:rPr>
              <a:t> </a:t>
            </a:r>
            <a:r>
              <a:rPr lang="en-US" sz="3600" dirty="0" err="1" smtClean="0">
                <a:solidFill>
                  <a:srgbClr val="7030A0"/>
                </a:solidFill>
              </a:rPr>
              <a:t>থেকে</a:t>
            </a:r>
            <a:r>
              <a:rPr lang="en-US" sz="3600" dirty="0" smtClean="0">
                <a:solidFill>
                  <a:srgbClr val="7030A0"/>
                </a:solidFill>
              </a:rPr>
              <a:t> </a:t>
            </a:r>
            <a:r>
              <a:rPr lang="en-US" sz="3600" dirty="0" err="1" smtClean="0">
                <a:solidFill>
                  <a:srgbClr val="7030A0"/>
                </a:solidFill>
              </a:rPr>
              <a:t>বিংশ</a:t>
            </a:r>
            <a:r>
              <a:rPr lang="en-US" sz="3600" dirty="0" smtClean="0">
                <a:solidFill>
                  <a:srgbClr val="7030A0"/>
                </a:solidFill>
              </a:rPr>
              <a:t> </a:t>
            </a:r>
            <a:r>
              <a:rPr lang="en-US" sz="3600" dirty="0" err="1" smtClean="0">
                <a:solidFill>
                  <a:srgbClr val="7030A0"/>
                </a:solidFill>
              </a:rPr>
              <a:t>শতাব্দী</a:t>
            </a:r>
            <a:r>
              <a:rPr lang="en-US" sz="3600" dirty="0" smtClean="0">
                <a:solidFill>
                  <a:srgbClr val="7030A0"/>
                </a:solidFill>
              </a:rPr>
              <a:t>  </a:t>
            </a:r>
            <a:r>
              <a:rPr lang="as-IN" sz="3600" dirty="0" smtClean="0">
                <a:solidFill>
                  <a:srgbClr val="7030A0"/>
                </a:solidFill>
              </a:rPr>
              <a:t>পর্যন্ত</a:t>
            </a:r>
            <a:r>
              <a:rPr lang="en-US" sz="3600" dirty="0" smtClean="0">
                <a:solidFill>
                  <a:srgbClr val="7030A0"/>
                </a:solidFill>
              </a:rPr>
              <a:t> </a:t>
            </a:r>
            <a:r>
              <a:rPr lang="en-US" sz="3600" dirty="0" err="1" smtClean="0">
                <a:solidFill>
                  <a:srgbClr val="7030A0"/>
                </a:solidFill>
              </a:rPr>
              <a:t>ইংল্যান্ডে</a:t>
            </a:r>
            <a:r>
              <a:rPr lang="en-US" sz="3600" dirty="0" smtClean="0">
                <a:solidFill>
                  <a:srgbClr val="7030A0"/>
                </a:solidFill>
              </a:rPr>
              <a:t> </a:t>
            </a:r>
            <a:r>
              <a:rPr lang="en-US" sz="3600" dirty="0" err="1" smtClean="0">
                <a:solidFill>
                  <a:srgbClr val="7030A0"/>
                </a:solidFill>
              </a:rPr>
              <a:t>যে</a:t>
            </a:r>
            <a:r>
              <a:rPr lang="en-US" sz="3600" dirty="0" smtClean="0">
                <a:solidFill>
                  <a:srgbClr val="7030A0"/>
                </a:solidFill>
              </a:rPr>
              <a:t> </a:t>
            </a:r>
            <a:r>
              <a:rPr lang="en-US" sz="3600" dirty="0" err="1" smtClean="0">
                <a:solidFill>
                  <a:srgbClr val="7030A0"/>
                </a:solidFill>
              </a:rPr>
              <a:t>সকল</a:t>
            </a:r>
            <a:r>
              <a:rPr lang="en-US" sz="3600" dirty="0" smtClean="0">
                <a:solidFill>
                  <a:srgbClr val="7030A0"/>
                </a:solidFill>
              </a:rPr>
              <a:t> </a:t>
            </a:r>
            <a:r>
              <a:rPr lang="en-US" sz="3600" dirty="0" err="1" smtClean="0">
                <a:solidFill>
                  <a:srgbClr val="7030A0"/>
                </a:solidFill>
              </a:rPr>
              <a:t>আইন</a:t>
            </a:r>
            <a:r>
              <a:rPr lang="en-US" sz="3600" dirty="0" smtClean="0">
                <a:solidFill>
                  <a:srgbClr val="7030A0"/>
                </a:solidFill>
              </a:rPr>
              <a:t> </a:t>
            </a:r>
            <a:r>
              <a:rPr lang="en-US" sz="3600" dirty="0" err="1" smtClean="0">
                <a:solidFill>
                  <a:srgbClr val="7030A0"/>
                </a:solidFill>
              </a:rPr>
              <a:t>প্রণয়ন</a:t>
            </a:r>
            <a:r>
              <a:rPr lang="en-US" sz="3600" dirty="0" smtClean="0">
                <a:solidFill>
                  <a:srgbClr val="7030A0"/>
                </a:solidFill>
              </a:rPr>
              <a:t> ও </a:t>
            </a:r>
            <a:r>
              <a:rPr lang="en-US" sz="3600" dirty="0" err="1" smtClean="0">
                <a:solidFill>
                  <a:srgbClr val="7030A0"/>
                </a:solidFill>
              </a:rPr>
              <a:t>বাস্তবায়ন</a:t>
            </a:r>
            <a:r>
              <a:rPr lang="en-US" sz="3600" dirty="0" smtClean="0">
                <a:solidFill>
                  <a:srgbClr val="7030A0"/>
                </a:solidFill>
              </a:rPr>
              <a:t> </a:t>
            </a:r>
            <a:r>
              <a:rPr lang="en-US" sz="3600" dirty="0" err="1" smtClean="0">
                <a:solidFill>
                  <a:srgbClr val="7030A0"/>
                </a:solidFill>
              </a:rPr>
              <a:t>করা</a:t>
            </a:r>
            <a:r>
              <a:rPr lang="en-US" sz="3600" dirty="0" smtClean="0">
                <a:solidFill>
                  <a:srgbClr val="7030A0"/>
                </a:solidFill>
              </a:rPr>
              <a:t> </a:t>
            </a:r>
            <a:r>
              <a:rPr lang="en-US" sz="3600" dirty="0" err="1" smtClean="0">
                <a:solidFill>
                  <a:srgbClr val="7030A0"/>
                </a:solidFill>
              </a:rPr>
              <a:t>হয়।সেগুলোকে</a:t>
            </a:r>
            <a:r>
              <a:rPr lang="en-US" sz="3600" dirty="0" smtClean="0">
                <a:solidFill>
                  <a:srgbClr val="7030A0"/>
                </a:solidFill>
              </a:rPr>
              <a:t> </a:t>
            </a:r>
            <a:r>
              <a:rPr lang="en-US" sz="3600" dirty="0" err="1" smtClean="0">
                <a:solidFill>
                  <a:srgbClr val="7030A0"/>
                </a:solidFill>
              </a:rPr>
              <a:t>দরিদ্র</a:t>
            </a:r>
            <a:r>
              <a:rPr lang="en-US" sz="3600" dirty="0" smtClean="0">
                <a:solidFill>
                  <a:srgbClr val="7030A0"/>
                </a:solidFill>
              </a:rPr>
              <a:t> </a:t>
            </a:r>
            <a:r>
              <a:rPr lang="en-US" sz="3600" dirty="0" err="1" smtClean="0">
                <a:solidFill>
                  <a:srgbClr val="7030A0"/>
                </a:solidFill>
              </a:rPr>
              <a:t>আইন</a:t>
            </a:r>
            <a:r>
              <a:rPr lang="en-US" sz="3600" dirty="0" smtClean="0">
                <a:solidFill>
                  <a:srgbClr val="7030A0"/>
                </a:solidFill>
              </a:rPr>
              <a:t> </a:t>
            </a:r>
            <a:r>
              <a:rPr lang="en-US" sz="3600" dirty="0" err="1" smtClean="0">
                <a:solidFill>
                  <a:srgbClr val="7030A0"/>
                </a:solidFill>
              </a:rPr>
              <a:t>বলে</a:t>
            </a:r>
            <a:r>
              <a:rPr lang="en-US" sz="3600" dirty="0" smtClean="0">
                <a:solidFill>
                  <a:srgbClr val="7030A0"/>
                </a:solidFill>
              </a:rPr>
              <a:t>।</a:t>
            </a:r>
            <a:endParaRPr lang="en-US" sz="3600" dirty="0">
              <a:solidFill>
                <a:srgbClr val="7030A0"/>
              </a:solidFill>
            </a:endParaRPr>
          </a:p>
        </p:txBody>
      </p:sp>
      <p:sp>
        <p:nvSpPr>
          <p:cNvPr id="4" name="Content Placeholder 3"/>
          <p:cNvSpPr>
            <a:spLocks noGrp="1"/>
          </p:cNvSpPr>
          <p:nvPr>
            <p:ph sz="half" idx="2"/>
          </p:nvPr>
        </p:nvSpPr>
        <p:spPr>
          <a:xfrm>
            <a:off x="4648200" y="1295400"/>
            <a:ext cx="4038600" cy="5059525"/>
          </a:xfrm>
        </p:spPr>
        <p:txBody>
          <a:bodyPr>
            <a:noAutofit/>
          </a:bodyPr>
          <a:lstStyle/>
          <a:p>
            <a:r>
              <a:rPr lang="en-US" sz="2400" dirty="0" err="1" smtClean="0">
                <a:solidFill>
                  <a:srgbClr val="FF0000"/>
                </a:solidFill>
              </a:rPr>
              <a:t>গুরুত্বপূর্ণ</a:t>
            </a:r>
            <a:r>
              <a:rPr lang="en-US" sz="2400" dirty="0" smtClean="0">
                <a:solidFill>
                  <a:srgbClr val="FF0000"/>
                </a:solidFill>
              </a:rPr>
              <a:t> </a:t>
            </a:r>
            <a:r>
              <a:rPr lang="en-US" sz="2400" dirty="0" err="1" smtClean="0">
                <a:solidFill>
                  <a:srgbClr val="FF0000"/>
                </a:solidFill>
              </a:rPr>
              <a:t>দরিদ্র</a:t>
            </a:r>
            <a:r>
              <a:rPr lang="en-US" sz="2400" dirty="0" smtClean="0">
                <a:solidFill>
                  <a:srgbClr val="FF0000"/>
                </a:solidFill>
              </a:rPr>
              <a:t> </a:t>
            </a:r>
            <a:r>
              <a:rPr lang="en-US" sz="2400" dirty="0" err="1" smtClean="0">
                <a:solidFill>
                  <a:srgbClr val="FF0000"/>
                </a:solidFill>
              </a:rPr>
              <a:t>আইনসমুহ</a:t>
            </a:r>
            <a:endParaRPr lang="en-US" sz="2400" dirty="0" smtClean="0">
              <a:solidFill>
                <a:srgbClr val="FF0000"/>
              </a:solidFill>
            </a:endParaRPr>
          </a:p>
          <a:p>
            <a:r>
              <a:rPr lang="en-US" sz="2400" dirty="0" smtClean="0">
                <a:solidFill>
                  <a:schemeClr val="accent1">
                    <a:lumMod val="75000"/>
                  </a:schemeClr>
                </a:solidFill>
              </a:rPr>
              <a:t>১৩৪৯ </a:t>
            </a:r>
            <a:r>
              <a:rPr lang="en-US" sz="2400" dirty="0" err="1" smtClean="0">
                <a:solidFill>
                  <a:schemeClr val="accent1">
                    <a:lumMod val="75000"/>
                  </a:schemeClr>
                </a:solidFill>
              </a:rPr>
              <a:t>সালের</a:t>
            </a:r>
            <a:r>
              <a:rPr lang="en-US" sz="2400" dirty="0" smtClean="0">
                <a:solidFill>
                  <a:schemeClr val="accent1">
                    <a:lumMod val="75000"/>
                  </a:schemeClr>
                </a:solidFill>
              </a:rPr>
              <a:t> </a:t>
            </a:r>
            <a:r>
              <a:rPr lang="en-US" sz="2400" dirty="0" err="1" smtClean="0">
                <a:solidFill>
                  <a:schemeClr val="accent1">
                    <a:lumMod val="75000"/>
                  </a:schemeClr>
                </a:solidFill>
              </a:rPr>
              <a:t>শ্রমিক</a:t>
            </a:r>
            <a:r>
              <a:rPr lang="en-US" sz="2400" dirty="0" smtClean="0">
                <a:solidFill>
                  <a:schemeClr val="accent1">
                    <a:lumMod val="75000"/>
                  </a:schemeClr>
                </a:solidFill>
              </a:rPr>
              <a:t> </a:t>
            </a:r>
            <a:r>
              <a:rPr lang="en-US" sz="2400" dirty="0" err="1" smtClean="0">
                <a:solidFill>
                  <a:schemeClr val="accent1">
                    <a:lumMod val="75000"/>
                  </a:schemeClr>
                </a:solidFill>
              </a:rPr>
              <a:t>আইন</a:t>
            </a:r>
            <a:r>
              <a:rPr lang="en-US" sz="2400" dirty="0" smtClean="0">
                <a:solidFill>
                  <a:schemeClr val="accent1">
                    <a:lumMod val="75000"/>
                  </a:schemeClr>
                </a:solidFill>
              </a:rPr>
              <a:t> (</a:t>
            </a:r>
            <a:r>
              <a:rPr lang="en-US" sz="2400" dirty="0" err="1" smtClean="0">
                <a:solidFill>
                  <a:schemeClr val="accent1">
                    <a:lumMod val="75000"/>
                  </a:schemeClr>
                </a:solidFill>
              </a:rPr>
              <a:t>প্রথম</a:t>
            </a:r>
            <a:r>
              <a:rPr lang="en-US" sz="2400" dirty="0" smtClean="0">
                <a:solidFill>
                  <a:schemeClr val="accent1">
                    <a:lumMod val="75000"/>
                  </a:schemeClr>
                </a:solidFill>
              </a:rPr>
              <a:t> </a:t>
            </a:r>
            <a:r>
              <a:rPr lang="en-US" sz="2400" dirty="0" err="1" smtClean="0">
                <a:solidFill>
                  <a:schemeClr val="accent1">
                    <a:lumMod val="75000"/>
                  </a:schemeClr>
                </a:solidFill>
              </a:rPr>
              <a:t>দরিদ্র</a:t>
            </a:r>
            <a:r>
              <a:rPr lang="en-US" sz="2400" dirty="0" smtClean="0">
                <a:solidFill>
                  <a:schemeClr val="accent1">
                    <a:lumMod val="75000"/>
                  </a:schemeClr>
                </a:solidFill>
              </a:rPr>
              <a:t> </a:t>
            </a:r>
            <a:r>
              <a:rPr lang="en-US" sz="2400" dirty="0" err="1" smtClean="0">
                <a:solidFill>
                  <a:schemeClr val="accent1">
                    <a:lumMod val="75000"/>
                  </a:schemeClr>
                </a:solidFill>
              </a:rPr>
              <a:t>আইন</a:t>
            </a:r>
            <a:r>
              <a:rPr lang="en-US" sz="2400" dirty="0" smtClean="0">
                <a:solidFill>
                  <a:schemeClr val="accent1">
                    <a:lumMod val="75000"/>
                  </a:schemeClr>
                </a:solidFill>
              </a:rPr>
              <a:t>)</a:t>
            </a:r>
          </a:p>
          <a:p>
            <a:r>
              <a:rPr lang="en-US" sz="2400" dirty="0" smtClean="0">
                <a:solidFill>
                  <a:schemeClr val="accent1">
                    <a:lumMod val="75000"/>
                  </a:schemeClr>
                </a:solidFill>
              </a:rPr>
              <a:t>১৫৩১ </a:t>
            </a:r>
            <a:r>
              <a:rPr lang="en-US" sz="2400" dirty="0" err="1" smtClean="0">
                <a:solidFill>
                  <a:schemeClr val="accent1">
                    <a:lumMod val="75000"/>
                  </a:schemeClr>
                </a:solidFill>
              </a:rPr>
              <a:t>সালের</a:t>
            </a:r>
            <a:r>
              <a:rPr lang="en-US" sz="2400" dirty="0" smtClean="0">
                <a:solidFill>
                  <a:schemeClr val="accent1">
                    <a:lumMod val="75000"/>
                  </a:schemeClr>
                </a:solidFill>
              </a:rPr>
              <a:t> </a:t>
            </a:r>
            <a:r>
              <a:rPr lang="en-US" sz="2400" dirty="0" err="1" smtClean="0">
                <a:solidFill>
                  <a:schemeClr val="accent1">
                    <a:lumMod val="75000"/>
                  </a:schemeClr>
                </a:solidFill>
              </a:rPr>
              <a:t>রাজা</a:t>
            </a:r>
            <a:r>
              <a:rPr lang="en-US" sz="2400" dirty="0" smtClean="0">
                <a:solidFill>
                  <a:schemeClr val="accent1">
                    <a:lumMod val="75000"/>
                  </a:schemeClr>
                </a:solidFill>
              </a:rPr>
              <a:t> </a:t>
            </a:r>
            <a:r>
              <a:rPr lang="en-US" sz="2400" dirty="0" err="1" smtClean="0">
                <a:solidFill>
                  <a:schemeClr val="accent1">
                    <a:lumMod val="75000"/>
                  </a:schemeClr>
                </a:solidFill>
              </a:rPr>
              <a:t>অষ্টম</a:t>
            </a:r>
            <a:r>
              <a:rPr lang="en-US" sz="2400" dirty="0" smtClean="0">
                <a:solidFill>
                  <a:schemeClr val="accent1">
                    <a:lumMod val="75000"/>
                  </a:schemeClr>
                </a:solidFill>
              </a:rPr>
              <a:t> </a:t>
            </a:r>
            <a:r>
              <a:rPr lang="en-US" sz="2400" dirty="0" err="1" smtClean="0">
                <a:solidFill>
                  <a:schemeClr val="accent1">
                    <a:lumMod val="75000"/>
                  </a:schemeClr>
                </a:solidFill>
              </a:rPr>
              <a:t>হেনরী</a:t>
            </a:r>
            <a:r>
              <a:rPr lang="en-US" sz="2400" dirty="0" smtClean="0">
                <a:solidFill>
                  <a:schemeClr val="accent1">
                    <a:lumMod val="75000"/>
                  </a:schemeClr>
                </a:solidFill>
              </a:rPr>
              <a:t> </a:t>
            </a:r>
            <a:r>
              <a:rPr lang="en-US" sz="2400" dirty="0" err="1" smtClean="0">
                <a:solidFill>
                  <a:schemeClr val="accent1">
                    <a:lumMod val="75000"/>
                  </a:schemeClr>
                </a:solidFill>
              </a:rPr>
              <a:t>কর্তৃক</a:t>
            </a:r>
            <a:r>
              <a:rPr lang="en-US" sz="2400" dirty="0" smtClean="0">
                <a:solidFill>
                  <a:schemeClr val="accent1">
                    <a:lumMod val="75000"/>
                  </a:schemeClr>
                </a:solidFill>
              </a:rPr>
              <a:t> </a:t>
            </a:r>
            <a:r>
              <a:rPr lang="en-US" sz="2400" dirty="0" err="1" smtClean="0">
                <a:solidFill>
                  <a:schemeClr val="accent1">
                    <a:lumMod val="75000"/>
                  </a:schemeClr>
                </a:solidFill>
              </a:rPr>
              <a:t>প্রণিত</a:t>
            </a:r>
            <a:r>
              <a:rPr lang="en-US" sz="2400" dirty="0" smtClean="0">
                <a:solidFill>
                  <a:schemeClr val="accent1">
                    <a:lumMod val="75000"/>
                  </a:schemeClr>
                </a:solidFill>
              </a:rPr>
              <a:t> </a:t>
            </a:r>
            <a:r>
              <a:rPr lang="en-US" sz="2400" dirty="0" err="1" smtClean="0">
                <a:solidFill>
                  <a:schemeClr val="accent1">
                    <a:lumMod val="75000"/>
                  </a:schemeClr>
                </a:solidFill>
              </a:rPr>
              <a:t>আইন</a:t>
            </a:r>
            <a:endParaRPr lang="en-US" sz="2400" dirty="0" smtClean="0">
              <a:solidFill>
                <a:schemeClr val="accent1">
                  <a:lumMod val="75000"/>
                </a:schemeClr>
              </a:solidFill>
            </a:endParaRPr>
          </a:p>
          <a:p>
            <a:r>
              <a:rPr lang="en-US" sz="2400" dirty="0" smtClean="0">
                <a:solidFill>
                  <a:schemeClr val="accent1">
                    <a:lumMod val="75000"/>
                  </a:schemeClr>
                </a:solidFill>
              </a:rPr>
              <a:t>১৬০১ </a:t>
            </a:r>
            <a:r>
              <a:rPr lang="en-US" sz="2400" dirty="0" err="1" smtClean="0">
                <a:solidFill>
                  <a:schemeClr val="accent1">
                    <a:lumMod val="75000"/>
                  </a:schemeClr>
                </a:solidFill>
              </a:rPr>
              <a:t>সালের</a:t>
            </a:r>
            <a:r>
              <a:rPr lang="en-US" sz="2400" dirty="0" smtClean="0">
                <a:solidFill>
                  <a:schemeClr val="accent1">
                    <a:lumMod val="75000"/>
                  </a:schemeClr>
                </a:solidFill>
              </a:rPr>
              <a:t> </a:t>
            </a:r>
            <a:r>
              <a:rPr lang="en-US" sz="2400" dirty="0" err="1" smtClean="0">
                <a:solidFill>
                  <a:schemeClr val="accent1">
                    <a:lumMod val="75000"/>
                  </a:schemeClr>
                </a:solidFill>
              </a:rPr>
              <a:t>এলিজাবেথীয়</a:t>
            </a:r>
            <a:r>
              <a:rPr lang="en-US" sz="2400" dirty="0" smtClean="0">
                <a:solidFill>
                  <a:schemeClr val="accent1">
                    <a:lumMod val="75000"/>
                  </a:schemeClr>
                </a:solidFill>
              </a:rPr>
              <a:t> </a:t>
            </a:r>
            <a:r>
              <a:rPr lang="en-US" sz="2400" dirty="0" err="1" smtClean="0">
                <a:solidFill>
                  <a:schemeClr val="accent1">
                    <a:lumMod val="75000"/>
                  </a:schemeClr>
                </a:solidFill>
              </a:rPr>
              <a:t>দরিদ্র</a:t>
            </a:r>
            <a:r>
              <a:rPr lang="en-US" sz="2400" dirty="0" smtClean="0">
                <a:solidFill>
                  <a:schemeClr val="accent1">
                    <a:lumMod val="75000"/>
                  </a:schemeClr>
                </a:solidFill>
              </a:rPr>
              <a:t> </a:t>
            </a:r>
            <a:r>
              <a:rPr lang="en-US" sz="2400" dirty="0" err="1" smtClean="0">
                <a:solidFill>
                  <a:schemeClr val="accent1">
                    <a:lumMod val="75000"/>
                  </a:schemeClr>
                </a:solidFill>
              </a:rPr>
              <a:t>আইন</a:t>
            </a:r>
            <a:endParaRPr lang="en-US" sz="2400" dirty="0" smtClean="0">
              <a:solidFill>
                <a:schemeClr val="accent1">
                  <a:lumMod val="75000"/>
                </a:schemeClr>
              </a:solidFill>
            </a:endParaRPr>
          </a:p>
          <a:p>
            <a:r>
              <a:rPr lang="en-US" sz="2400" dirty="0" smtClean="0">
                <a:solidFill>
                  <a:schemeClr val="accent1">
                    <a:lumMod val="75000"/>
                  </a:schemeClr>
                </a:solidFill>
              </a:rPr>
              <a:t>১৮৩৪ </a:t>
            </a:r>
            <a:r>
              <a:rPr lang="en-US" sz="2400" dirty="0" err="1" smtClean="0">
                <a:solidFill>
                  <a:schemeClr val="accent1">
                    <a:lumMod val="75000"/>
                  </a:schemeClr>
                </a:solidFill>
              </a:rPr>
              <a:t>সালের</a:t>
            </a:r>
            <a:r>
              <a:rPr lang="en-US" sz="2400" dirty="0" smtClean="0">
                <a:solidFill>
                  <a:schemeClr val="accent1">
                    <a:lumMod val="75000"/>
                  </a:schemeClr>
                </a:solidFill>
              </a:rPr>
              <a:t> </a:t>
            </a:r>
            <a:r>
              <a:rPr lang="en-US" sz="2400" dirty="0" err="1" smtClean="0">
                <a:solidFill>
                  <a:schemeClr val="accent1">
                    <a:lumMod val="75000"/>
                  </a:schemeClr>
                </a:solidFill>
              </a:rPr>
              <a:t>দরিদ্র</a:t>
            </a:r>
            <a:r>
              <a:rPr lang="en-US" sz="2400" dirty="0" smtClean="0">
                <a:solidFill>
                  <a:schemeClr val="accent1">
                    <a:lumMod val="75000"/>
                  </a:schemeClr>
                </a:solidFill>
              </a:rPr>
              <a:t> </a:t>
            </a:r>
            <a:r>
              <a:rPr lang="en-US" sz="2400" dirty="0" err="1" smtClean="0">
                <a:solidFill>
                  <a:schemeClr val="accent1">
                    <a:lumMod val="75000"/>
                  </a:schemeClr>
                </a:solidFill>
              </a:rPr>
              <a:t>আইন</a:t>
            </a:r>
            <a:r>
              <a:rPr lang="en-US" sz="2400" dirty="0" smtClean="0">
                <a:solidFill>
                  <a:schemeClr val="accent1">
                    <a:lumMod val="75000"/>
                  </a:schemeClr>
                </a:solidFill>
              </a:rPr>
              <a:t> </a:t>
            </a:r>
            <a:r>
              <a:rPr lang="en-US" sz="2400" dirty="0" err="1" smtClean="0">
                <a:solidFill>
                  <a:schemeClr val="accent1">
                    <a:lumMod val="75000"/>
                  </a:schemeClr>
                </a:solidFill>
              </a:rPr>
              <a:t>সংস্কার</a:t>
            </a:r>
            <a:endParaRPr lang="en-US" sz="2400" dirty="0" smtClean="0">
              <a:solidFill>
                <a:schemeClr val="accent1">
                  <a:lumMod val="75000"/>
                </a:schemeClr>
              </a:solidFill>
            </a:endParaRPr>
          </a:p>
          <a:p>
            <a:r>
              <a:rPr lang="en-US" sz="2400" dirty="0" smtClean="0">
                <a:solidFill>
                  <a:schemeClr val="accent1">
                    <a:lumMod val="75000"/>
                  </a:schemeClr>
                </a:solidFill>
              </a:rPr>
              <a:t>১৯০৫ </a:t>
            </a:r>
            <a:r>
              <a:rPr lang="en-US" sz="2400" dirty="0" err="1" smtClean="0">
                <a:solidFill>
                  <a:schemeClr val="accent1">
                    <a:lumMod val="75000"/>
                  </a:schemeClr>
                </a:solidFill>
              </a:rPr>
              <a:t>সালের</a:t>
            </a:r>
            <a:r>
              <a:rPr lang="en-US" sz="2400" dirty="0" smtClean="0">
                <a:solidFill>
                  <a:schemeClr val="accent1">
                    <a:lumMod val="75000"/>
                  </a:schemeClr>
                </a:solidFill>
              </a:rPr>
              <a:t> </a:t>
            </a:r>
            <a:r>
              <a:rPr lang="en-US" sz="2400" dirty="0" err="1" smtClean="0">
                <a:solidFill>
                  <a:schemeClr val="accent1">
                    <a:lumMod val="75000"/>
                  </a:schemeClr>
                </a:solidFill>
              </a:rPr>
              <a:t>দরিদ্র</a:t>
            </a:r>
            <a:r>
              <a:rPr lang="en-US" sz="2400" dirty="0" smtClean="0">
                <a:solidFill>
                  <a:schemeClr val="accent1">
                    <a:lumMod val="75000"/>
                  </a:schemeClr>
                </a:solidFill>
              </a:rPr>
              <a:t> </a:t>
            </a:r>
            <a:r>
              <a:rPr lang="en-US" sz="2400" dirty="0" err="1" smtClean="0">
                <a:solidFill>
                  <a:schemeClr val="accent1">
                    <a:lumMod val="75000"/>
                  </a:schemeClr>
                </a:solidFill>
              </a:rPr>
              <a:t>আইন</a:t>
            </a:r>
            <a:r>
              <a:rPr lang="en-US" sz="2400" dirty="0" smtClean="0">
                <a:solidFill>
                  <a:schemeClr val="accent1">
                    <a:lumMod val="75000"/>
                  </a:schemeClr>
                </a:solidFill>
              </a:rPr>
              <a:t> </a:t>
            </a:r>
            <a:r>
              <a:rPr lang="en-US" sz="2400" dirty="0" err="1" smtClean="0">
                <a:solidFill>
                  <a:schemeClr val="accent1">
                    <a:lumMod val="75000"/>
                  </a:schemeClr>
                </a:solidFill>
              </a:rPr>
              <a:t>কমিশন</a:t>
            </a:r>
            <a:endParaRPr lang="en-US" sz="2400" dirty="0" smtClean="0">
              <a:solidFill>
                <a:schemeClr val="accent1">
                  <a:lumMod val="75000"/>
                </a:schemeClr>
              </a:solidFill>
            </a:endParaRPr>
          </a:p>
          <a:p>
            <a:r>
              <a:rPr lang="en-US" sz="2400" dirty="0" smtClean="0">
                <a:solidFill>
                  <a:schemeClr val="accent1">
                    <a:lumMod val="75000"/>
                  </a:schemeClr>
                </a:solidFill>
              </a:rPr>
              <a:t>১৯৪২ </a:t>
            </a:r>
            <a:r>
              <a:rPr lang="en-US" sz="2400" dirty="0" err="1" smtClean="0">
                <a:solidFill>
                  <a:schemeClr val="accent1">
                    <a:lumMod val="75000"/>
                  </a:schemeClr>
                </a:solidFill>
              </a:rPr>
              <a:t>সালের</a:t>
            </a:r>
            <a:r>
              <a:rPr lang="en-US" sz="2400" dirty="0" smtClean="0">
                <a:solidFill>
                  <a:schemeClr val="accent1">
                    <a:lumMod val="75000"/>
                  </a:schemeClr>
                </a:solidFill>
              </a:rPr>
              <a:t> </a:t>
            </a:r>
            <a:r>
              <a:rPr lang="en-US" sz="2400" dirty="0" err="1" smtClean="0">
                <a:solidFill>
                  <a:schemeClr val="accent1">
                    <a:lumMod val="75000"/>
                  </a:schemeClr>
                </a:solidFill>
              </a:rPr>
              <a:t>বিভারিজ</a:t>
            </a:r>
            <a:r>
              <a:rPr lang="en-US" sz="2400" dirty="0" smtClean="0">
                <a:solidFill>
                  <a:schemeClr val="accent1">
                    <a:lumMod val="75000"/>
                  </a:schemeClr>
                </a:solidFill>
              </a:rPr>
              <a:t> </a:t>
            </a:r>
            <a:r>
              <a:rPr lang="en-US" sz="2400" dirty="0" err="1" smtClean="0">
                <a:solidFill>
                  <a:schemeClr val="accent1">
                    <a:lumMod val="75000"/>
                  </a:schemeClr>
                </a:solidFill>
              </a:rPr>
              <a:t>রিপোর্ট</a:t>
            </a:r>
            <a:endParaRPr lang="en-US" sz="2400" dirty="0">
              <a:solidFill>
                <a:schemeClr val="accent1">
                  <a:lumMod val="75000"/>
                </a:schemeClr>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21).jpg"/>
          <p:cNvPicPr>
            <a:picLocks noChangeAspect="1"/>
          </p:cNvPicPr>
          <p:nvPr/>
        </p:nvPicPr>
        <p:blipFill>
          <a:blip r:embed="rId2"/>
          <a:stretch>
            <a:fillRect/>
          </a:stretch>
        </p:blipFill>
        <p:spPr>
          <a:xfrm>
            <a:off x="530980" y="685800"/>
            <a:ext cx="8155820" cy="5562600"/>
          </a:xfrm>
          <a:prstGeom prst="ellipse">
            <a:avLst/>
          </a:prstGeom>
          <a:ln w="76200">
            <a:solidFill>
              <a:srgbClr val="FF0000"/>
            </a:solid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১৬০১ </a:t>
            </a:r>
            <a:r>
              <a:rPr lang="en-US" dirty="0" err="1" smtClean="0">
                <a:solidFill>
                  <a:srgbClr val="C00000"/>
                </a:solidFill>
              </a:rPr>
              <a:t>সালের</a:t>
            </a:r>
            <a:r>
              <a:rPr lang="en-US" dirty="0" smtClean="0">
                <a:solidFill>
                  <a:srgbClr val="C00000"/>
                </a:solidFill>
              </a:rPr>
              <a:t> </a:t>
            </a:r>
            <a:r>
              <a:rPr lang="en-US" dirty="0" err="1" smtClean="0">
                <a:solidFill>
                  <a:srgbClr val="C00000"/>
                </a:solidFill>
              </a:rPr>
              <a:t>এলিজাবেথীয়</a:t>
            </a:r>
            <a:r>
              <a:rPr lang="en-US" dirty="0" smtClean="0">
                <a:solidFill>
                  <a:srgbClr val="C00000"/>
                </a:solidFill>
              </a:rPr>
              <a:t> </a:t>
            </a:r>
            <a:r>
              <a:rPr lang="en-US" dirty="0" err="1" smtClean="0">
                <a:solidFill>
                  <a:srgbClr val="C00000"/>
                </a:solidFill>
              </a:rPr>
              <a:t>দরিদ্র</a:t>
            </a:r>
            <a:r>
              <a:rPr lang="en-US" dirty="0" smtClean="0">
                <a:solidFill>
                  <a:srgbClr val="C00000"/>
                </a:solidFill>
              </a:rPr>
              <a:t> </a:t>
            </a:r>
            <a:r>
              <a:rPr lang="en-US" dirty="0" err="1" smtClean="0">
                <a:solidFill>
                  <a:srgbClr val="C00000"/>
                </a:solidFill>
              </a:rPr>
              <a:t>আইন</a:t>
            </a:r>
            <a:endParaRPr lang="en-US" dirty="0">
              <a:solidFill>
                <a:srgbClr val="C00000"/>
              </a:solidFill>
            </a:endParaRPr>
          </a:p>
        </p:txBody>
      </p:sp>
      <p:sp>
        <p:nvSpPr>
          <p:cNvPr id="3" name="Content Placeholder 2"/>
          <p:cNvSpPr>
            <a:spLocks noGrp="1"/>
          </p:cNvSpPr>
          <p:nvPr>
            <p:ph idx="1"/>
          </p:nvPr>
        </p:nvSpPr>
        <p:spPr/>
        <p:txBody>
          <a:bodyPr>
            <a:noAutofit/>
          </a:bodyPr>
          <a:lstStyle/>
          <a:p>
            <a:pPr algn="just"/>
            <a:r>
              <a:rPr lang="en-US" sz="3200" dirty="0" err="1" smtClean="0"/>
              <a:t>রাজা</a:t>
            </a:r>
            <a:r>
              <a:rPr lang="en-US" sz="3200" dirty="0" smtClean="0"/>
              <a:t> </a:t>
            </a:r>
            <a:r>
              <a:rPr lang="en-US" sz="3200" dirty="0" err="1" smtClean="0"/>
              <a:t>তৃতিীয</a:t>
            </a:r>
            <a:r>
              <a:rPr lang="en-US" sz="3200" dirty="0" smtClean="0"/>
              <a:t> </a:t>
            </a:r>
            <a:r>
              <a:rPr lang="en-US" sz="3200" dirty="0" err="1" smtClean="0"/>
              <a:t>এডওয়ার্ড</a:t>
            </a:r>
            <a:r>
              <a:rPr lang="en-US" sz="3200" dirty="0" smtClean="0"/>
              <a:t> </a:t>
            </a:r>
            <a:r>
              <a:rPr lang="en-US" sz="3200" dirty="0" err="1" smtClean="0"/>
              <a:t>কর্তৃক</a:t>
            </a:r>
            <a:r>
              <a:rPr lang="en-US" sz="3200" dirty="0" smtClean="0"/>
              <a:t> </a:t>
            </a:r>
            <a:r>
              <a:rPr lang="en-US" sz="3200" dirty="0" err="1" smtClean="0"/>
              <a:t>প্রণিত</a:t>
            </a:r>
            <a:r>
              <a:rPr lang="en-US" sz="3200" dirty="0" smtClean="0"/>
              <a:t> ১৩৪৯ </a:t>
            </a:r>
            <a:r>
              <a:rPr lang="en-US" sz="3200" dirty="0" err="1" smtClean="0"/>
              <a:t>সালের</a:t>
            </a:r>
            <a:r>
              <a:rPr lang="en-US" sz="3200" dirty="0" smtClean="0"/>
              <a:t> </a:t>
            </a:r>
            <a:r>
              <a:rPr lang="en-US" sz="3200" dirty="0" err="1" smtClean="0"/>
              <a:t>শ্রমিক</a:t>
            </a:r>
            <a:r>
              <a:rPr lang="en-US" sz="3200" dirty="0" smtClean="0"/>
              <a:t> </a:t>
            </a:r>
            <a:r>
              <a:rPr lang="en-US" sz="3200" dirty="0" err="1" smtClean="0"/>
              <a:t>আইন</a:t>
            </a:r>
            <a:r>
              <a:rPr lang="en-US" sz="3200" dirty="0" smtClean="0"/>
              <a:t> (</a:t>
            </a:r>
            <a:r>
              <a:rPr lang="en-US" sz="3200" dirty="0" err="1" smtClean="0">
                <a:solidFill>
                  <a:srgbClr val="000000"/>
                </a:solidFill>
              </a:rPr>
              <a:t>প্রথম</a:t>
            </a:r>
            <a:r>
              <a:rPr lang="en-US" sz="3200" dirty="0" smtClean="0">
                <a:solidFill>
                  <a:srgbClr val="000000"/>
                </a:solidFill>
              </a:rPr>
              <a:t> </a:t>
            </a:r>
            <a:r>
              <a:rPr lang="en-US" sz="3200" dirty="0" err="1" smtClean="0">
                <a:solidFill>
                  <a:srgbClr val="000000"/>
                </a:solidFill>
              </a:rPr>
              <a:t>দরিদ্র</a:t>
            </a:r>
            <a:r>
              <a:rPr lang="en-US" sz="3200" dirty="0" smtClean="0">
                <a:solidFill>
                  <a:srgbClr val="000000"/>
                </a:solidFill>
              </a:rPr>
              <a:t> </a:t>
            </a:r>
            <a:r>
              <a:rPr lang="en-US" sz="3200" dirty="0" err="1" smtClean="0">
                <a:solidFill>
                  <a:srgbClr val="000000"/>
                </a:solidFill>
              </a:rPr>
              <a:t>আইন</a:t>
            </a:r>
            <a:r>
              <a:rPr lang="en-US" sz="3200" dirty="0" smtClean="0">
                <a:solidFill>
                  <a:srgbClr val="000000"/>
                </a:solidFill>
              </a:rPr>
              <a:t>) </a:t>
            </a:r>
            <a:r>
              <a:rPr lang="en-US" sz="3200" dirty="0" err="1" smtClean="0">
                <a:solidFill>
                  <a:srgbClr val="000000"/>
                </a:solidFill>
              </a:rPr>
              <a:t>থেকে</a:t>
            </a:r>
            <a:r>
              <a:rPr lang="en-US" sz="3200" dirty="0" smtClean="0">
                <a:solidFill>
                  <a:srgbClr val="000000"/>
                </a:solidFill>
              </a:rPr>
              <a:t> ১৫৯৭ </a:t>
            </a:r>
            <a:r>
              <a:rPr lang="en-US" sz="3200" dirty="0" err="1" smtClean="0">
                <a:solidFill>
                  <a:srgbClr val="000000"/>
                </a:solidFill>
              </a:rPr>
              <a:t>সালের</a:t>
            </a:r>
            <a:r>
              <a:rPr lang="en-US" sz="3200" dirty="0" smtClean="0">
                <a:solidFill>
                  <a:srgbClr val="000000"/>
                </a:solidFill>
              </a:rPr>
              <a:t> </a:t>
            </a:r>
            <a:r>
              <a:rPr lang="en-US" sz="3200" dirty="0" err="1" smtClean="0">
                <a:solidFill>
                  <a:srgbClr val="000000"/>
                </a:solidFill>
              </a:rPr>
              <a:t>দরিদ্র</a:t>
            </a:r>
            <a:r>
              <a:rPr lang="en-US" sz="3200" dirty="0" smtClean="0">
                <a:solidFill>
                  <a:srgbClr val="000000"/>
                </a:solidFill>
              </a:rPr>
              <a:t> </a:t>
            </a:r>
            <a:r>
              <a:rPr lang="en-US" sz="3200" dirty="0" err="1" smtClean="0">
                <a:solidFill>
                  <a:srgbClr val="000000"/>
                </a:solidFill>
              </a:rPr>
              <a:t>আেইন</a:t>
            </a:r>
            <a:r>
              <a:rPr lang="en-US" sz="3200" dirty="0" smtClean="0">
                <a:solidFill>
                  <a:srgbClr val="000000"/>
                </a:solidFill>
              </a:rPr>
              <a:t>  </a:t>
            </a:r>
            <a:r>
              <a:rPr lang="as-IN" sz="3200" dirty="0" smtClean="0">
                <a:solidFill>
                  <a:srgbClr val="000000"/>
                </a:solidFill>
              </a:rPr>
              <a:t>পর্যন্ত</a:t>
            </a:r>
            <a:r>
              <a:rPr lang="en-US" sz="3200" dirty="0" smtClean="0">
                <a:solidFill>
                  <a:srgbClr val="000000"/>
                </a:solidFill>
              </a:rPr>
              <a:t> </a:t>
            </a:r>
            <a:r>
              <a:rPr lang="en-US" sz="3200" dirty="0" err="1" smtClean="0">
                <a:solidFill>
                  <a:srgbClr val="000000"/>
                </a:solidFill>
              </a:rPr>
              <a:t>মোট</a:t>
            </a:r>
            <a:r>
              <a:rPr lang="en-US" sz="3200" dirty="0" smtClean="0">
                <a:solidFill>
                  <a:srgbClr val="000000"/>
                </a:solidFill>
              </a:rPr>
              <a:t> ৪২টি </a:t>
            </a:r>
            <a:r>
              <a:rPr lang="en-US" sz="3200" dirty="0" err="1" smtClean="0">
                <a:solidFill>
                  <a:srgbClr val="000000"/>
                </a:solidFill>
              </a:rPr>
              <a:t>আইন</a:t>
            </a:r>
            <a:r>
              <a:rPr lang="en-US" sz="3200" dirty="0" smtClean="0">
                <a:solidFill>
                  <a:srgbClr val="000000"/>
                </a:solidFill>
              </a:rPr>
              <a:t> </a:t>
            </a:r>
            <a:r>
              <a:rPr lang="en-US" sz="3200" dirty="0" err="1" smtClean="0">
                <a:solidFill>
                  <a:srgbClr val="000000"/>
                </a:solidFill>
              </a:rPr>
              <a:t>প্রণয়ন</a:t>
            </a:r>
            <a:r>
              <a:rPr lang="en-US" sz="3200" dirty="0" smtClean="0">
                <a:solidFill>
                  <a:srgbClr val="000000"/>
                </a:solidFill>
              </a:rPr>
              <a:t> </a:t>
            </a:r>
            <a:r>
              <a:rPr lang="en-US" sz="3200" dirty="0" err="1" smtClean="0">
                <a:solidFill>
                  <a:srgbClr val="000000"/>
                </a:solidFill>
              </a:rPr>
              <a:t>করা</a:t>
            </a:r>
            <a:r>
              <a:rPr lang="en-US" sz="3200" dirty="0" smtClean="0">
                <a:solidFill>
                  <a:srgbClr val="000000"/>
                </a:solidFill>
              </a:rPr>
              <a:t> </a:t>
            </a:r>
            <a:r>
              <a:rPr lang="en-US" sz="3200" dirty="0" err="1" smtClean="0">
                <a:solidFill>
                  <a:srgbClr val="000000"/>
                </a:solidFill>
              </a:rPr>
              <a:t>হলেও</a:t>
            </a:r>
            <a:r>
              <a:rPr lang="en-US" sz="3200" dirty="0" smtClean="0">
                <a:solidFill>
                  <a:srgbClr val="000000"/>
                </a:solidFill>
              </a:rPr>
              <a:t> </a:t>
            </a:r>
            <a:r>
              <a:rPr lang="en-US" sz="3200" dirty="0" err="1" smtClean="0">
                <a:solidFill>
                  <a:srgbClr val="000000"/>
                </a:solidFill>
              </a:rPr>
              <a:t>দারিদ্র্য</a:t>
            </a:r>
            <a:r>
              <a:rPr lang="en-US" sz="3200" dirty="0" smtClean="0">
                <a:solidFill>
                  <a:srgbClr val="000000"/>
                </a:solidFill>
              </a:rPr>
              <a:t> </a:t>
            </a:r>
            <a:r>
              <a:rPr lang="en-US" sz="3200" dirty="0" err="1" smtClean="0">
                <a:solidFill>
                  <a:srgbClr val="000000"/>
                </a:solidFill>
              </a:rPr>
              <a:t>নিরসনে</a:t>
            </a:r>
            <a:r>
              <a:rPr lang="en-US" sz="3200" dirty="0" smtClean="0">
                <a:solidFill>
                  <a:srgbClr val="000000"/>
                </a:solidFill>
              </a:rPr>
              <a:t>  </a:t>
            </a:r>
            <a:r>
              <a:rPr lang="en-US" sz="3200" dirty="0" err="1" smtClean="0">
                <a:solidFill>
                  <a:srgbClr val="000000"/>
                </a:solidFill>
              </a:rPr>
              <a:t>কা</a:t>
            </a:r>
            <a:r>
              <a:rPr lang="as-IN" sz="3200" dirty="0" smtClean="0">
                <a:solidFill>
                  <a:srgbClr val="000000"/>
                </a:solidFill>
              </a:rPr>
              <a:t>র্য</a:t>
            </a:r>
            <a:r>
              <a:rPr lang="en-US" sz="3200" dirty="0" err="1" smtClean="0">
                <a:solidFill>
                  <a:srgbClr val="000000"/>
                </a:solidFill>
              </a:rPr>
              <a:t>কর</a:t>
            </a:r>
            <a:r>
              <a:rPr lang="en-US" sz="3200" dirty="0" smtClean="0">
                <a:solidFill>
                  <a:srgbClr val="000000"/>
                </a:solidFill>
              </a:rPr>
              <a:t> </a:t>
            </a:r>
            <a:r>
              <a:rPr lang="en-US" sz="3200" dirty="0" err="1" smtClean="0">
                <a:solidFill>
                  <a:srgbClr val="000000"/>
                </a:solidFill>
              </a:rPr>
              <a:t>ভূমিকা</a:t>
            </a:r>
            <a:r>
              <a:rPr lang="en-US" sz="3200" dirty="0" smtClean="0">
                <a:solidFill>
                  <a:srgbClr val="000000"/>
                </a:solidFill>
              </a:rPr>
              <a:t> </a:t>
            </a:r>
            <a:r>
              <a:rPr lang="en-US" sz="3200" dirty="0" err="1" smtClean="0">
                <a:solidFill>
                  <a:srgbClr val="000000"/>
                </a:solidFill>
              </a:rPr>
              <a:t>পালনে</a:t>
            </a:r>
            <a:r>
              <a:rPr lang="en-US" sz="3200" dirty="0" smtClean="0">
                <a:solidFill>
                  <a:srgbClr val="000000"/>
                </a:solidFill>
              </a:rPr>
              <a:t> </a:t>
            </a:r>
            <a:r>
              <a:rPr lang="en-US" sz="3200" dirty="0" err="1" smtClean="0">
                <a:solidFill>
                  <a:srgbClr val="000000"/>
                </a:solidFill>
              </a:rPr>
              <a:t>ব্যর্থ</a:t>
            </a:r>
            <a:r>
              <a:rPr lang="en-US" sz="3200" dirty="0" smtClean="0">
                <a:solidFill>
                  <a:srgbClr val="000000"/>
                </a:solidFill>
              </a:rPr>
              <a:t> </a:t>
            </a:r>
            <a:r>
              <a:rPr lang="en-US" sz="3200" dirty="0" err="1" smtClean="0">
                <a:solidFill>
                  <a:srgbClr val="000000"/>
                </a:solidFill>
              </a:rPr>
              <a:t>হওয়ায়</a:t>
            </a:r>
            <a:r>
              <a:rPr lang="en-US" sz="3200" dirty="0" smtClean="0">
                <a:solidFill>
                  <a:srgbClr val="000000"/>
                </a:solidFill>
              </a:rPr>
              <a:t> ১৬০১ </a:t>
            </a:r>
            <a:r>
              <a:rPr lang="en-US" sz="3200" dirty="0" err="1" smtClean="0">
                <a:solidFill>
                  <a:srgbClr val="000000"/>
                </a:solidFill>
              </a:rPr>
              <a:t>সালে</a:t>
            </a:r>
            <a:r>
              <a:rPr lang="en-US" sz="3200" dirty="0" smtClean="0">
                <a:solidFill>
                  <a:srgbClr val="000000"/>
                </a:solidFill>
              </a:rPr>
              <a:t> </a:t>
            </a:r>
            <a:r>
              <a:rPr lang="en-US" sz="3200" dirty="0" err="1" smtClean="0">
                <a:solidFill>
                  <a:srgbClr val="000000"/>
                </a:solidFill>
              </a:rPr>
              <a:t>রানি</a:t>
            </a:r>
            <a:r>
              <a:rPr lang="en-US" sz="3200" dirty="0" smtClean="0">
                <a:solidFill>
                  <a:srgbClr val="000000"/>
                </a:solidFill>
              </a:rPr>
              <a:t> </a:t>
            </a:r>
            <a:r>
              <a:rPr lang="en-US" sz="3200" dirty="0" err="1" smtClean="0">
                <a:solidFill>
                  <a:srgbClr val="000000"/>
                </a:solidFill>
              </a:rPr>
              <a:t>প্রথম</a:t>
            </a:r>
            <a:r>
              <a:rPr lang="en-US" sz="3200" dirty="0" smtClean="0">
                <a:solidFill>
                  <a:srgbClr val="000000"/>
                </a:solidFill>
              </a:rPr>
              <a:t> </a:t>
            </a:r>
            <a:r>
              <a:rPr lang="en-US" sz="3200" dirty="0" err="1" smtClean="0">
                <a:solidFill>
                  <a:srgbClr val="000000"/>
                </a:solidFill>
              </a:rPr>
              <a:t>এলিজাবেথের</a:t>
            </a:r>
            <a:r>
              <a:rPr lang="en-US" sz="3200" dirty="0" smtClean="0">
                <a:solidFill>
                  <a:srgbClr val="000000"/>
                </a:solidFill>
              </a:rPr>
              <a:t> </a:t>
            </a:r>
            <a:r>
              <a:rPr lang="en-US" sz="3200" dirty="0" err="1" smtClean="0">
                <a:solidFill>
                  <a:srgbClr val="000000"/>
                </a:solidFill>
              </a:rPr>
              <a:t>সময়</a:t>
            </a:r>
            <a:r>
              <a:rPr lang="en-US" sz="3200" dirty="0" smtClean="0">
                <a:solidFill>
                  <a:srgbClr val="000000"/>
                </a:solidFill>
              </a:rPr>
              <a:t> </a:t>
            </a:r>
            <a:r>
              <a:rPr lang="en-US" sz="3200" dirty="0" err="1" smtClean="0">
                <a:solidFill>
                  <a:srgbClr val="000000"/>
                </a:solidFill>
              </a:rPr>
              <a:t>আইনগুলোর</a:t>
            </a:r>
            <a:r>
              <a:rPr lang="en-US" sz="3200" dirty="0" smtClean="0">
                <a:solidFill>
                  <a:srgbClr val="000000"/>
                </a:solidFill>
              </a:rPr>
              <a:t> </a:t>
            </a:r>
            <a:r>
              <a:rPr lang="en-US" sz="3200" dirty="0" err="1" smtClean="0">
                <a:solidFill>
                  <a:srgbClr val="000000"/>
                </a:solidFill>
              </a:rPr>
              <a:t>বিশ্লেষণ</a:t>
            </a:r>
            <a:r>
              <a:rPr lang="en-US" sz="3200" dirty="0" smtClean="0">
                <a:solidFill>
                  <a:srgbClr val="000000"/>
                </a:solidFill>
              </a:rPr>
              <a:t> ও  প</a:t>
            </a:r>
            <a:r>
              <a:rPr lang="as-IN" sz="3200" dirty="0" smtClean="0">
                <a:solidFill>
                  <a:srgbClr val="000000"/>
                </a:solidFill>
              </a:rPr>
              <a:t>র্য</a:t>
            </a:r>
            <a:r>
              <a:rPr lang="en-US" sz="3200" dirty="0" err="1" smtClean="0">
                <a:solidFill>
                  <a:srgbClr val="000000"/>
                </a:solidFill>
              </a:rPr>
              <a:t>ালোচনা</a:t>
            </a:r>
            <a:r>
              <a:rPr lang="en-US" sz="3200" dirty="0" smtClean="0">
                <a:solidFill>
                  <a:srgbClr val="000000"/>
                </a:solidFill>
              </a:rPr>
              <a:t> </a:t>
            </a:r>
            <a:r>
              <a:rPr lang="en-US" sz="3200" dirty="0" err="1" smtClean="0">
                <a:solidFill>
                  <a:srgbClr val="000000"/>
                </a:solidFill>
              </a:rPr>
              <a:t>করে</a:t>
            </a:r>
            <a:r>
              <a:rPr lang="en-US" sz="3200" dirty="0" smtClean="0">
                <a:solidFill>
                  <a:srgbClr val="000000"/>
                </a:solidFill>
              </a:rPr>
              <a:t> </a:t>
            </a:r>
            <a:r>
              <a:rPr lang="en-US" sz="3200" dirty="0" err="1" smtClean="0">
                <a:solidFill>
                  <a:srgbClr val="000000"/>
                </a:solidFill>
              </a:rPr>
              <a:t>একটি</a:t>
            </a:r>
            <a:r>
              <a:rPr lang="en-US" sz="3200" dirty="0" smtClean="0">
                <a:solidFill>
                  <a:srgbClr val="000000"/>
                </a:solidFill>
              </a:rPr>
              <a:t> </a:t>
            </a:r>
            <a:r>
              <a:rPr lang="en-US" sz="3200" dirty="0" err="1" smtClean="0">
                <a:solidFill>
                  <a:srgbClr val="000000"/>
                </a:solidFill>
              </a:rPr>
              <a:t>নতুন</a:t>
            </a:r>
            <a:r>
              <a:rPr lang="en-US" sz="3200" dirty="0" smtClean="0">
                <a:solidFill>
                  <a:srgbClr val="000000"/>
                </a:solidFill>
              </a:rPr>
              <a:t> </a:t>
            </a:r>
            <a:r>
              <a:rPr lang="en-US" sz="3200" dirty="0" err="1" smtClean="0">
                <a:solidFill>
                  <a:srgbClr val="000000"/>
                </a:solidFill>
              </a:rPr>
              <a:t>আইন</a:t>
            </a:r>
            <a:r>
              <a:rPr lang="en-US" sz="3200" dirty="0" smtClean="0">
                <a:solidFill>
                  <a:srgbClr val="000000"/>
                </a:solidFill>
              </a:rPr>
              <a:t> </a:t>
            </a:r>
            <a:r>
              <a:rPr lang="en-US" sz="3200" dirty="0" err="1" smtClean="0">
                <a:solidFill>
                  <a:srgbClr val="000000"/>
                </a:solidFill>
              </a:rPr>
              <a:t>প্রণয়ন</a:t>
            </a:r>
            <a:r>
              <a:rPr lang="en-US" sz="3200" dirty="0" smtClean="0">
                <a:solidFill>
                  <a:srgbClr val="000000"/>
                </a:solidFill>
              </a:rPr>
              <a:t> </a:t>
            </a:r>
            <a:r>
              <a:rPr lang="en-US" sz="3200" dirty="0" err="1" smtClean="0">
                <a:solidFill>
                  <a:srgbClr val="000000"/>
                </a:solidFill>
              </a:rPr>
              <a:t>করা</a:t>
            </a:r>
            <a:r>
              <a:rPr lang="en-US" sz="3200" dirty="0" smtClean="0">
                <a:solidFill>
                  <a:srgbClr val="000000"/>
                </a:solidFill>
              </a:rPr>
              <a:t> </a:t>
            </a:r>
            <a:r>
              <a:rPr lang="en-US" sz="3200" dirty="0" err="1" smtClean="0">
                <a:solidFill>
                  <a:srgbClr val="000000"/>
                </a:solidFill>
              </a:rPr>
              <a:t>হয়</a:t>
            </a:r>
            <a:r>
              <a:rPr lang="en-US" sz="3200" dirty="0" smtClean="0">
                <a:solidFill>
                  <a:srgbClr val="000000"/>
                </a:solidFill>
              </a:rPr>
              <a:t>। </a:t>
            </a:r>
            <a:r>
              <a:rPr lang="en-US" sz="3200" dirty="0" err="1" smtClean="0">
                <a:solidFill>
                  <a:srgbClr val="000000"/>
                </a:solidFill>
              </a:rPr>
              <a:t>এটি</a:t>
            </a:r>
            <a:r>
              <a:rPr lang="en-US" sz="3200" dirty="0" smtClean="0">
                <a:solidFill>
                  <a:srgbClr val="000000"/>
                </a:solidFill>
              </a:rPr>
              <a:t> </a:t>
            </a:r>
            <a:r>
              <a:rPr lang="en-US" sz="3200" dirty="0" err="1" smtClean="0">
                <a:solidFill>
                  <a:srgbClr val="000000"/>
                </a:solidFill>
              </a:rPr>
              <a:t>ছিল</a:t>
            </a:r>
            <a:r>
              <a:rPr lang="en-US" sz="3200" dirty="0" smtClean="0">
                <a:solidFill>
                  <a:srgbClr val="000000"/>
                </a:solidFill>
              </a:rPr>
              <a:t> </a:t>
            </a:r>
            <a:r>
              <a:rPr lang="en-US" sz="3200" dirty="0" err="1" smtClean="0">
                <a:solidFill>
                  <a:srgbClr val="000000"/>
                </a:solidFill>
              </a:rPr>
              <a:t>ইংল্যান্ডের</a:t>
            </a:r>
            <a:r>
              <a:rPr lang="en-US" sz="3200" dirty="0" smtClean="0">
                <a:solidFill>
                  <a:srgbClr val="000000"/>
                </a:solidFill>
              </a:rPr>
              <a:t> ৪৩তম </a:t>
            </a:r>
            <a:r>
              <a:rPr lang="en-US" sz="3200" dirty="0" err="1" smtClean="0">
                <a:solidFill>
                  <a:srgbClr val="000000"/>
                </a:solidFill>
              </a:rPr>
              <a:t>আইন।রানি</a:t>
            </a:r>
            <a:r>
              <a:rPr lang="en-US" sz="3200" dirty="0" smtClean="0">
                <a:solidFill>
                  <a:srgbClr val="000000"/>
                </a:solidFill>
              </a:rPr>
              <a:t> </a:t>
            </a:r>
            <a:r>
              <a:rPr lang="en-US" sz="3200" dirty="0" err="1" smtClean="0">
                <a:solidFill>
                  <a:srgbClr val="000000"/>
                </a:solidFill>
              </a:rPr>
              <a:t>প্রথম</a:t>
            </a:r>
            <a:r>
              <a:rPr lang="en-US" sz="3200" dirty="0" smtClean="0">
                <a:solidFill>
                  <a:srgbClr val="000000"/>
                </a:solidFill>
              </a:rPr>
              <a:t> </a:t>
            </a:r>
            <a:r>
              <a:rPr lang="en-US" sz="3200" dirty="0" err="1" smtClean="0">
                <a:solidFill>
                  <a:srgbClr val="000000"/>
                </a:solidFill>
              </a:rPr>
              <a:t>এলিজাবেথের</a:t>
            </a:r>
            <a:r>
              <a:rPr lang="en-US" sz="3200" dirty="0" smtClean="0">
                <a:solidFill>
                  <a:srgbClr val="000000"/>
                </a:solidFill>
              </a:rPr>
              <a:t> </a:t>
            </a:r>
            <a:r>
              <a:rPr lang="en-US" sz="3200" dirty="0" err="1" smtClean="0">
                <a:solidFill>
                  <a:srgbClr val="000000"/>
                </a:solidFill>
              </a:rPr>
              <a:t>সময়</a:t>
            </a:r>
            <a:r>
              <a:rPr lang="en-US" sz="3200" dirty="0" smtClean="0">
                <a:solidFill>
                  <a:srgbClr val="000000"/>
                </a:solidFill>
              </a:rPr>
              <a:t> </a:t>
            </a:r>
            <a:r>
              <a:rPr lang="en-US" sz="3200" dirty="0" err="1" smtClean="0">
                <a:solidFill>
                  <a:srgbClr val="000000"/>
                </a:solidFill>
              </a:rPr>
              <a:t>আইনটি</a:t>
            </a:r>
            <a:r>
              <a:rPr lang="en-US" sz="3200" dirty="0" smtClean="0">
                <a:solidFill>
                  <a:srgbClr val="000000"/>
                </a:solidFill>
              </a:rPr>
              <a:t> </a:t>
            </a:r>
            <a:r>
              <a:rPr lang="en-US" sz="3200" dirty="0" err="1" smtClean="0">
                <a:solidFill>
                  <a:srgbClr val="000000"/>
                </a:solidFill>
              </a:rPr>
              <a:t>প্রণিত</a:t>
            </a:r>
            <a:r>
              <a:rPr lang="en-US" sz="3200" dirty="0" smtClean="0">
                <a:solidFill>
                  <a:srgbClr val="000000"/>
                </a:solidFill>
              </a:rPr>
              <a:t> </a:t>
            </a:r>
            <a:r>
              <a:rPr lang="en-US" sz="3200" dirty="0" err="1" smtClean="0">
                <a:solidFill>
                  <a:srgbClr val="000000"/>
                </a:solidFill>
              </a:rPr>
              <a:t>হওয়ায়</a:t>
            </a:r>
            <a:r>
              <a:rPr lang="en-US" sz="3200" dirty="0" smtClean="0">
                <a:solidFill>
                  <a:srgbClr val="000000"/>
                </a:solidFill>
              </a:rPr>
              <a:t> </a:t>
            </a:r>
            <a:r>
              <a:rPr lang="en-US" sz="3200" dirty="0" err="1" smtClean="0">
                <a:solidFill>
                  <a:srgbClr val="000000"/>
                </a:solidFill>
              </a:rPr>
              <a:t>একে</a:t>
            </a:r>
            <a:r>
              <a:rPr lang="en-US" sz="3200" dirty="0" smtClean="0">
                <a:solidFill>
                  <a:srgbClr val="000000"/>
                </a:solidFill>
              </a:rPr>
              <a:t>  ৪৩তম </a:t>
            </a:r>
            <a:r>
              <a:rPr lang="en-US" sz="3200" dirty="0" err="1" smtClean="0">
                <a:solidFill>
                  <a:srgbClr val="000000"/>
                </a:solidFill>
              </a:rPr>
              <a:t>এলিজাবেথীয়</a:t>
            </a:r>
            <a:r>
              <a:rPr lang="en-US" sz="3200" dirty="0" smtClean="0">
                <a:solidFill>
                  <a:srgbClr val="000000"/>
                </a:solidFill>
              </a:rPr>
              <a:t> </a:t>
            </a:r>
            <a:r>
              <a:rPr lang="en-US" sz="3200" dirty="0" err="1" smtClean="0">
                <a:solidFill>
                  <a:srgbClr val="000000"/>
                </a:solidFill>
              </a:rPr>
              <a:t>দরিদ্র</a:t>
            </a:r>
            <a:r>
              <a:rPr lang="en-US" sz="3200" dirty="0" smtClean="0">
                <a:solidFill>
                  <a:srgbClr val="000000"/>
                </a:solidFill>
              </a:rPr>
              <a:t> </a:t>
            </a:r>
            <a:r>
              <a:rPr lang="en-US" sz="3200" dirty="0" err="1" smtClean="0">
                <a:solidFill>
                  <a:srgbClr val="000000"/>
                </a:solidFill>
              </a:rPr>
              <a:t>আইন</a:t>
            </a:r>
            <a:r>
              <a:rPr lang="en-US" sz="3200" dirty="0" smtClean="0">
                <a:solidFill>
                  <a:srgbClr val="000000"/>
                </a:solidFill>
              </a:rPr>
              <a:t> </a:t>
            </a:r>
            <a:r>
              <a:rPr lang="en-US" sz="3200" dirty="0" err="1" smtClean="0">
                <a:solidFill>
                  <a:srgbClr val="000000"/>
                </a:solidFill>
              </a:rPr>
              <a:t>বলা</a:t>
            </a:r>
            <a:r>
              <a:rPr lang="en-US" sz="3200" dirty="0" smtClean="0">
                <a:solidFill>
                  <a:srgbClr val="000000"/>
                </a:solidFill>
              </a:rPr>
              <a:t> </a:t>
            </a:r>
            <a:r>
              <a:rPr lang="en-US" sz="3200" dirty="0" err="1" smtClean="0">
                <a:solidFill>
                  <a:srgbClr val="000000"/>
                </a:solidFill>
              </a:rPr>
              <a:t>হয়</a:t>
            </a:r>
            <a:r>
              <a:rPr lang="en-US" sz="3200" dirty="0" smtClean="0">
                <a:solidFill>
                  <a:srgbClr val="000000"/>
                </a:solidFill>
              </a:rPr>
              <a:t>।</a:t>
            </a:r>
            <a:endParaRPr lang="en-US" sz="3200" dirty="0">
              <a:solidFill>
                <a:srgbClr val="0000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8077200" cy="819912"/>
          </a:xfrm>
        </p:spPr>
        <p:txBody>
          <a:bodyPr>
            <a:normAutofit/>
          </a:bodyPr>
          <a:lstStyle/>
          <a:p>
            <a:r>
              <a:rPr lang="en-US" dirty="0" smtClean="0"/>
              <a:t> </a:t>
            </a:r>
            <a:r>
              <a:rPr lang="en-US" dirty="0" err="1" smtClean="0">
                <a:solidFill>
                  <a:srgbClr val="FF0000"/>
                </a:solidFill>
              </a:rPr>
              <a:t>দরিদ্রদের</a:t>
            </a:r>
            <a:r>
              <a:rPr lang="en-US" dirty="0" smtClean="0">
                <a:solidFill>
                  <a:srgbClr val="FF0000"/>
                </a:solidFill>
              </a:rPr>
              <a:t> </a:t>
            </a:r>
            <a:r>
              <a:rPr lang="en-US" dirty="0" err="1" smtClean="0">
                <a:solidFill>
                  <a:srgbClr val="FF0000"/>
                </a:solidFill>
              </a:rPr>
              <a:t>শ্রেণিবিভাগ</a:t>
            </a:r>
            <a:r>
              <a:rPr lang="en-US" dirty="0" smtClean="0">
                <a:solidFill>
                  <a:srgbClr val="FF0000"/>
                </a:solidFill>
              </a:rPr>
              <a:t>: ৩টি </a:t>
            </a:r>
            <a:r>
              <a:rPr lang="en-US" dirty="0" err="1" smtClean="0">
                <a:solidFill>
                  <a:srgbClr val="FF0000"/>
                </a:solidFill>
              </a:rPr>
              <a:t>শ্রেণি</a:t>
            </a:r>
            <a:endParaRPr lang="en-US" dirty="0">
              <a:solidFill>
                <a:srgbClr val="FF0000"/>
              </a:solidFill>
            </a:endParaRPr>
          </a:p>
        </p:txBody>
      </p:sp>
      <p:sp>
        <p:nvSpPr>
          <p:cNvPr id="3" name="Content Placeholder 2"/>
          <p:cNvSpPr>
            <a:spLocks noGrp="1"/>
          </p:cNvSpPr>
          <p:nvPr>
            <p:ph idx="1"/>
          </p:nvPr>
        </p:nvSpPr>
        <p:spPr>
          <a:xfrm>
            <a:off x="457200" y="1600200"/>
            <a:ext cx="8229600" cy="4724400"/>
          </a:xfrm>
        </p:spPr>
        <p:txBody>
          <a:bodyPr>
            <a:noAutofit/>
          </a:bodyPr>
          <a:lstStyle/>
          <a:p>
            <a:r>
              <a:rPr lang="en-US" sz="4800" dirty="0" err="1" smtClean="0">
                <a:solidFill>
                  <a:schemeClr val="accent4">
                    <a:lumMod val="75000"/>
                  </a:schemeClr>
                </a:solidFill>
              </a:rPr>
              <a:t>সক্ষম</a:t>
            </a:r>
            <a:r>
              <a:rPr lang="en-US" sz="4800" dirty="0" smtClean="0">
                <a:solidFill>
                  <a:schemeClr val="accent4">
                    <a:lumMod val="75000"/>
                  </a:schemeClr>
                </a:solidFill>
              </a:rPr>
              <a:t> </a:t>
            </a:r>
            <a:r>
              <a:rPr lang="en-US" sz="4800" dirty="0" err="1" smtClean="0">
                <a:solidFill>
                  <a:schemeClr val="accent4">
                    <a:lumMod val="75000"/>
                  </a:schemeClr>
                </a:solidFill>
              </a:rPr>
              <a:t>দরিদ্র</a:t>
            </a:r>
            <a:r>
              <a:rPr lang="en-US" sz="4800" dirty="0" smtClean="0">
                <a:solidFill>
                  <a:schemeClr val="accent4">
                    <a:lumMod val="75000"/>
                  </a:schemeClr>
                </a:solidFill>
              </a:rPr>
              <a:t>:</a:t>
            </a:r>
            <a:r>
              <a:rPr lang="en-US" sz="4800" dirty="0" smtClean="0"/>
              <a:t> </a:t>
            </a:r>
            <a:r>
              <a:rPr lang="en-US" sz="4800" dirty="0" err="1" smtClean="0"/>
              <a:t>কর্মক্ষম</a:t>
            </a:r>
            <a:r>
              <a:rPr lang="en-US" sz="4800" dirty="0" smtClean="0"/>
              <a:t> </a:t>
            </a:r>
            <a:r>
              <a:rPr lang="en-US" sz="4800" dirty="0" err="1" smtClean="0"/>
              <a:t>ভিক্ষুক</a:t>
            </a:r>
            <a:r>
              <a:rPr lang="en-US" sz="4800" dirty="0" smtClean="0"/>
              <a:t> </a:t>
            </a:r>
            <a:r>
              <a:rPr lang="en-US" sz="4800" dirty="0" err="1" smtClean="0"/>
              <a:t>বা</a:t>
            </a:r>
            <a:r>
              <a:rPr lang="en-US" sz="4800" dirty="0" smtClean="0"/>
              <a:t> </a:t>
            </a:r>
            <a:r>
              <a:rPr lang="en-US" sz="4800" dirty="0" err="1" smtClean="0"/>
              <a:t>ভবঘুরে</a:t>
            </a:r>
            <a:r>
              <a:rPr lang="en-US" sz="4800" dirty="0" smtClean="0"/>
              <a:t> </a:t>
            </a:r>
            <a:r>
              <a:rPr lang="en-US" sz="4800" dirty="0" err="1" smtClean="0"/>
              <a:t>ব্যক্তিগণ</a:t>
            </a:r>
            <a:endParaRPr lang="en-US" sz="4800" dirty="0" smtClean="0"/>
          </a:p>
          <a:p>
            <a:r>
              <a:rPr lang="en-US" sz="4800" dirty="0" err="1" smtClean="0">
                <a:solidFill>
                  <a:schemeClr val="accent5">
                    <a:lumMod val="50000"/>
                  </a:schemeClr>
                </a:solidFill>
              </a:rPr>
              <a:t>অক্ষম</a:t>
            </a:r>
            <a:r>
              <a:rPr lang="en-US" sz="4800" dirty="0" smtClean="0">
                <a:solidFill>
                  <a:schemeClr val="accent5">
                    <a:lumMod val="50000"/>
                  </a:schemeClr>
                </a:solidFill>
              </a:rPr>
              <a:t> </a:t>
            </a:r>
            <a:r>
              <a:rPr lang="en-US" sz="4800" dirty="0" err="1" smtClean="0">
                <a:solidFill>
                  <a:schemeClr val="accent5">
                    <a:lumMod val="50000"/>
                  </a:schemeClr>
                </a:solidFill>
              </a:rPr>
              <a:t>দরিদ্র</a:t>
            </a:r>
            <a:r>
              <a:rPr lang="en-US" sz="4800" dirty="0" smtClean="0">
                <a:solidFill>
                  <a:schemeClr val="accent5">
                    <a:lumMod val="50000"/>
                  </a:schemeClr>
                </a:solidFill>
              </a:rPr>
              <a:t>: </a:t>
            </a:r>
            <a:r>
              <a:rPr lang="en-US" sz="4800" dirty="0" err="1" smtClean="0"/>
              <a:t>অসুস্থ</a:t>
            </a:r>
            <a:r>
              <a:rPr lang="en-US" sz="4800" dirty="0" smtClean="0"/>
              <a:t>, </a:t>
            </a:r>
            <a:r>
              <a:rPr lang="en-US" sz="4800" dirty="0" err="1" smtClean="0"/>
              <a:t>বৃদ্ধ</a:t>
            </a:r>
            <a:r>
              <a:rPr lang="en-US" sz="4800" dirty="0" smtClean="0"/>
              <a:t>, </a:t>
            </a:r>
            <a:r>
              <a:rPr lang="en-US" sz="4800" dirty="0" err="1" smtClean="0"/>
              <a:t>বিকলাঙ্গ</a:t>
            </a:r>
            <a:r>
              <a:rPr lang="en-US" sz="4800" dirty="0" smtClean="0"/>
              <a:t> </a:t>
            </a:r>
            <a:r>
              <a:rPr lang="en-US" sz="4800" dirty="0" err="1" smtClean="0"/>
              <a:t>বা</a:t>
            </a:r>
            <a:r>
              <a:rPr lang="en-US" sz="4800" dirty="0" smtClean="0"/>
              <a:t> </a:t>
            </a:r>
            <a:r>
              <a:rPr lang="en-US" sz="4800" dirty="0" err="1" smtClean="0"/>
              <a:t>প্রতিবন্ধী</a:t>
            </a:r>
            <a:r>
              <a:rPr lang="en-US" sz="4800" dirty="0" smtClean="0"/>
              <a:t> </a:t>
            </a:r>
            <a:r>
              <a:rPr lang="en-US" sz="4800" dirty="0" err="1" smtClean="0"/>
              <a:t>ব্যক্তিবর্গ</a:t>
            </a:r>
            <a:endParaRPr lang="en-US" sz="4800" dirty="0" smtClean="0"/>
          </a:p>
          <a:p>
            <a:r>
              <a:rPr lang="en-US" sz="4800" dirty="0" err="1" smtClean="0">
                <a:solidFill>
                  <a:schemeClr val="accent4">
                    <a:lumMod val="75000"/>
                  </a:schemeClr>
                </a:solidFill>
              </a:rPr>
              <a:t>নির্ভরশীল</a:t>
            </a:r>
            <a:r>
              <a:rPr lang="en-US" sz="4800" dirty="0" smtClean="0">
                <a:solidFill>
                  <a:schemeClr val="accent4">
                    <a:lumMod val="75000"/>
                  </a:schemeClr>
                </a:solidFill>
              </a:rPr>
              <a:t> </a:t>
            </a:r>
            <a:r>
              <a:rPr lang="en-US" sz="4800" dirty="0" err="1" smtClean="0">
                <a:solidFill>
                  <a:schemeClr val="accent4">
                    <a:lumMod val="75000"/>
                  </a:schemeClr>
                </a:solidFill>
              </a:rPr>
              <a:t>বালক</a:t>
            </a:r>
            <a:r>
              <a:rPr lang="en-US" sz="4800" dirty="0" smtClean="0">
                <a:solidFill>
                  <a:schemeClr val="accent4">
                    <a:lumMod val="75000"/>
                  </a:schemeClr>
                </a:solidFill>
              </a:rPr>
              <a:t> –</a:t>
            </a:r>
            <a:r>
              <a:rPr lang="en-US" sz="4800" dirty="0" err="1" smtClean="0">
                <a:solidFill>
                  <a:schemeClr val="accent4">
                    <a:lumMod val="75000"/>
                  </a:schemeClr>
                </a:solidFill>
              </a:rPr>
              <a:t>বালিকা</a:t>
            </a:r>
            <a:r>
              <a:rPr lang="en-US" sz="4800" dirty="0" smtClean="0">
                <a:solidFill>
                  <a:schemeClr val="accent4">
                    <a:lumMod val="75000"/>
                  </a:schemeClr>
                </a:solidFill>
              </a:rPr>
              <a:t>: </a:t>
            </a:r>
            <a:r>
              <a:rPr lang="en-US" sz="4800" dirty="0" err="1" smtClean="0"/>
              <a:t>এতিম</a:t>
            </a:r>
            <a:r>
              <a:rPr lang="en-US" sz="4800" dirty="0" smtClean="0"/>
              <a:t> ও </a:t>
            </a:r>
            <a:r>
              <a:rPr lang="en-US" sz="4800" dirty="0" err="1" smtClean="0"/>
              <a:t>পরিত্যক্ত</a:t>
            </a:r>
            <a:r>
              <a:rPr lang="en-US" sz="4800" dirty="0" smtClean="0"/>
              <a:t> </a:t>
            </a:r>
            <a:r>
              <a:rPr lang="en-US" sz="4800" dirty="0" err="1" smtClean="0"/>
              <a:t>শিশুগণ</a:t>
            </a:r>
            <a:endParaRPr lang="en-US" sz="48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TotalTime>
  <Words>372</Words>
  <Application>Microsoft Office PowerPoint</Application>
  <PresentationFormat>On-screen Show (4:3)</PresentationFormat>
  <Paragraphs>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Slide 1</vt:lpstr>
      <vt:lpstr>সৈয়দ বজলুল হক কলেজ</vt:lpstr>
      <vt:lpstr> </vt:lpstr>
      <vt:lpstr> বিষয়ঃ সমাজকর্ম প্রথমপত্র  শ্রেণি : একাদশ শ্রেণি</vt:lpstr>
      <vt:lpstr>পাঠ শেষে শিক্ষার্থীরা-----</vt:lpstr>
      <vt:lpstr> দরিদ্র আইনের ধারণা</vt:lpstr>
      <vt:lpstr>Slide 7</vt:lpstr>
      <vt:lpstr>১৬০১ সালের এলিজাবেথীয় দরিদ্র আইন</vt:lpstr>
      <vt:lpstr> দরিদ্রদের শ্রেণিবিভাগ: ৩টি শ্রেণি</vt:lpstr>
      <vt:lpstr>                      নাম নিবন্ধন ও সেবাদান যারা প্যারিসের জন্মগত বাসিন্দা বা প্যারিসে কমপক্ষে তিন বছর ধরে বসবাস করছেন তারা আইন অনুযায়ী দরিদ্র হিসাবে  সক্ষম দরিদ্র, অক্ষম দরিদ্র বা নির্ভরশীল বালক বালিকা ক্যাটাগরিতে নাম নিবন্ধন করতে পারতেন। সক্ষম দরিদ্রগনকে শ্রমাগারে রাখা হত, অক্ষম দরিদ্রদের দরিদ্রাগারে রাখা হত্।নির্ভরশীল বালক বালিকাদের মধ্য থেকে কাউকে কোন আত্নীয় বা অন্য  যে কেউ চাইলে দত্তক নিতে পারত। দত্তক নেয়ার কেউ না থাকলে রাষ্ট্র ভরণ পোষনের ব্যবস্থা গ্রহণ করত যা Lowest bidder নামে পরিচিত। </vt:lpstr>
      <vt:lpstr>সারসংক্ষেপ</vt:lpstr>
      <vt:lpstr> বাড়ির কাজ</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শিক্ষক পরিচিতি </dc:title>
  <dc:creator>USER</dc:creator>
  <cp:lastModifiedBy>USER</cp:lastModifiedBy>
  <cp:revision>61</cp:revision>
  <dcterms:created xsi:type="dcterms:W3CDTF">2021-05-21T01:08:45Z</dcterms:created>
  <dcterms:modified xsi:type="dcterms:W3CDTF">2021-05-25T06:55:06Z</dcterms:modified>
</cp:coreProperties>
</file>