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78" r:id="rId7"/>
    <p:sldId id="269" r:id="rId8"/>
    <p:sldId id="279" r:id="rId9"/>
    <p:sldId id="271" r:id="rId10"/>
    <p:sldId id="270" r:id="rId11"/>
    <p:sldId id="276" r:id="rId12"/>
    <p:sldId id="275" r:id="rId13"/>
    <p:sldId id="277" r:id="rId14"/>
    <p:sldId id="262" r:id="rId15"/>
    <p:sldId id="26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6" autoAdjust="0"/>
    <p:restoredTop sz="94660"/>
  </p:normalViewPr>
  <p:slideViewPr>
    <p:cSldViewPr>
      <p:cViewPr>
        <p:scale>
          <a:sx n="73" d="100"/>
          <a:sy n="73" d="100"/>
        </p:scale>
        <p:origin x="-12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5D389-CB9A-42C1-B0B6-FF1BED119EA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14FA58-5314-4C36-AA61-3E91A491B10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bn-BD" sz="53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3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94E699-9612-44B7-8C4F-F42974B99F5A}" type="parTrans" cxnId="{96DC3D63-CB32-45BF-A1F2-82490E04BBD2}">
      <dgm:prSet/>
      <dgm:spPr/>
      <dgm:t>
        <a:bodyPr/>
        <a:lstStyle/>
        <a:p>
          <a:endParaRPr lang="en-US"/>
        </a:p>
      </dgm:t>
    </dgm:pt>
    <dgm:pt modelId="{04BE6E2E-8E85-4A8B-B183-ABD361352466}" type="sibTrans" cxnId="{96DC3D63-CB32-45BF-A1F2-82490E04BBD2}">
      <dgm:prSet/>
      <dgm:spPr/>
      <dgm:t>
        <a:bodyPr/>
        <a:lstStyle/>
        <a:p>
          <a:endParaRPr lang="en-US"/>
        </a:p>
      </dgm:t>
    </dgm:pt>
    <dgm:pt modelId="{6A699EBD-C745-4B35-9893-B21CF2E0AD1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608696-F7AA-4E28-809D-DD5CFD93A7EE}" type="sibTrans" cxnId="{D792BD93-2CD2-40F9-B5AE-0738B7B83E84}">
      <dgm:prSet/>
      <dgm:spPr/>
      <dgm:t>
        <a:bodyPr/>
        <a:lstStyle/>
        <a:p>
          <a:endParaRPr lang="en-US"/>
        </a:p>
      </dgm:t>
    </dgm:pt>
    <dgm:pt modelId="{EF0D3C2A-E673-4F5A-ADFA-AD6933A09653}" type="parTrans" cxnId="{D792BD93-2CD2-40F9-B5AE-0738B7B83E84}">
      <dgm:prSet/>
      <dgm:spPr/>
      <dgm:t>
        <a:bodyPr/>
        <a:lstStyle/>
        <a:p>
          <a:endParaRPr lang="en-US"/>
        </a:p>
      </dgm:t>
    </dgm:pt>
    <dgm:pt modelId="{E0CEB19D-EA4A-4B31-8821-3B34D49643A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</a:t>
          </a:r>
          <a:r>
            <a: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/>
        </a:p>
      </dgm:t>
    </dgm:pt>
    <dgm:pt modelId="{3E4DF996-356C-4860-A678-EFAE1C589675}" type="sibTrans" cxnId="{F7D22D9A-70D8-439B-BA09-7F48E1B3EB6C}">
      <dgm:prSet/>
      <dgm:spPr/>
      <dgm:t>
        <a:bodyPr/>
        <a:lstStyle/>
        <a:p>
          <a:endParaRPr lang="en-US"/>
        </a:p>
      </dgm:t>
    </dgm:pt>
    <dgm:pt modelId="{6614EF3D-7471-4ED3-9361-9D571A7D9DE9}" type="parTrans" cxnId="{F7D22D9A-70D8-439B-BA09-7F48E1B3EB6C}">
      <dgm:prSet/>
      <dgm:spPr/>
      <dgm:t>
        <a:bodyPr/>
        <a:lstStyle/>
        <a:p>
          <a:endParaRPr lang="en-US"/>
        </a:p>
      </dgm:t>
    </dgm:pt>
    <dgm:pt modelId="{0A8A02D9-FAAE-4C68-A7C6-4C1818960DC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সার্বভৌমত্ত্ব</a:t>
          </a:r>
          <a:endParaRPr lang="en-US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91575-382E-4A8D-B6EA-E5C7A6AAC16A}" type="parTrans" cxnId="{F62EBF36-6129-4682-A17C-35F26DE346F8}">
      <dgm:prSet/>
      <dgm:spPr/>
      <dgm:t>
        <a:bodyPr/>
        <a:lstStyle/>
        <a:p>
          <a:endParaRPr lang="en-US"/>
        </a:p>
      </dgm:t>
    </dgm:pt>
    <dgm:pt modelId="{21B5F2C4-499F-490D-8CB1-5BD81E7576A5}" type="sibTrans" cxnId="{F62EBF36-6129-4682-A17C-35F26DE346F8}">
      <dgm:prSet/>
      <dgm:spPr/>
      <dgm:t>
        <a:bodyPr/>
        <a:lstStyle/>
        <a:p>
          <a:endParaRPr lang="en-US"/>
        </a:p>
      </dgm:t>
    </dgm:pt>
    <dgm:pt modelId="{550066B7-7510-4F51-BC31-FB96CF66AE03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নির্দিষ্ট ভূ-খন্ড</a:t>
          </a:r>
          <a:endParaRPr lang="en-US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3DE5DCE3-A0DD-4D28-8A75-641DB68ADD6B}" type="parTrans" cxnId="{22C54B9A-3836-4490-8925-5123FCA6BD35}">
      <dgm:prSet/>
      <dgm:spPr/>
      <dgm:t>
        <a:bodyPr/>
        <a:lstStyle/>
        <a:p>
          <a:endParaRPr lang="en-US"/>
        </a:p>
      </dgm:t>
    </dgm:pt>
    <dgm:pt modelId="{7C4F345C-B0E3-4705-9877-89DD324B9EF7}" type="sibTrans" cxnId="{22C54B9A-3836-4490-8925-5123FCA6BD35}">
      <dgm:prSet/>
      <dgm:spPr/>
      <dgm:t>
        <a:bodyPr/>
        <a:lstStyle/>
        <a:p>
          <a:endParaRPr lang="en-US"/>
        </a:p>
      </dgm:t>
    </dgm:pt>
    <dgm:pt modelId="{64411C58-A0BA-4890-A34A-7DE87E9A9D58}">
      <dgm:prSet/>
      <dgm:spPr/>
      <dgm:t>
        <a:bodyPr/>
        <a:lstStyle/>
        <a:p>
          <a:endParaRPr lang="en-US"/>
        </a:p>
      </dgm:t>
    </dgm:pt>
    <dgm:pt modelId="{B063456E-533C-4B3C-8F3B-1C9BF06E9819}" type="parTrans" cxnId="{49DB67F8-7F2B-4897-8425-354934EE5D15}">
      <dgm:prSet/>
      <dgm:spPr/>
      <dgm:t>
        <a:bodyPr/>
        <a:lstStyle/>
        <a:p>
          <a:endParaRPr lang="en-US"/>
        </a:p>
      </dgm:t>
    </dgm:pt>
    <dgm:pt modelId="{342D006B-B9B0-4A6E-8CCC-2B05EBBB99F1}" type="sibTrans" cxnId="{49DB67F8-7F2B-4897-8425-354934EE5D15}">
      <dgm:prSet/>
      <dgm:spPr/>
      <dgm:t>
        <a:bodyPr/>
        <a:lstStyle/>
        <a:p>
          <a:endParaRPr lang="en-US"/>
        </a:p>
      </dgm:t>
    </dgm:pt>
    <dgm:pt modelId="{CF85A171-06E6-4688-8ECA-2C13EA763AC0}" type="pres">
      <dgm:prSet presAssocID="{E625D389-CB9A-42C1-B0B6-FF1BED119EA9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72A6D-38F2-41F7-A75C-599ACFF0CBFC}" type="pres">
      <dgm:prSet presAssocID="{2114FA58-5314-4C36-AA61-3E91A491B10A}" presName="centerShape" presStyleLbl="node0" presStyleIdx="0" presStyleCnt="1" custScaleX="176008" custScaleY="134347" custLinFactNeighborX="-1268" custLinFactNeighborY="198"/>
      <dgm:spPr/>
      <dgm:t>
        <a:bodyPr/>
        <a:lstStyle/>
        <a:p>
          <a:endParaRPr lang="en-US"/>
        </a:p>
      </dgm:t>
    </dgm:pt>
    <dgm:pt modelId="{0ECBD769-CE9A-469C-818A-C11C39CCE263}" type="pres">
      <dgm:prSet presAssocID="{3DE5DCE3-A0DD-4D28-8A75-641DB68ADD6B}" presName="Name9" presStyleLbl="parChTrans1D2" presStyleIdx="0" presStyleCnt="4"/>
      <dgm:spPr/>
      <dgm:t>
        <a:bodyPr/>
        <a:lstStyle/>
        <a:p>
          <a:endParaRPr lang="en-US"/>
        </a:p>
      </dgm:t>
    </dgm:pt>
    <dgm:pt modelId="{088D31E6-5486-4892-96ED-89990C96EF7E}" type="pres">
      <dgm:prSet presAssocID="{3DE5DCE3-A0DD-4D28-8A75-641DB68ADD6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21E6527-1F86-43C1-A960-01FFDC315E37}" type="pres">
      <dgm:prSet presAssocID="{550066B7-7510-4F51-BC31-FB96CF66AE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63A5A-5FA1-4594-AC89-45963C6A1CB5}" type="pres">
      <dgm:prSet presAssocID="{6614EF3D-7471-4ED3-9361-9D571A7D9DE9}" presName="Name9" presStyleLbl="parChTrans1D2" presStyleIdx="1" presStyleCnt="4"/>
      <dgm:spPr/>
      <dgm:t>
        <a:bodyPr/>
        <a:lstStyle/>
        <a:p>
          <a:endParaRPr lang="en-US"/>
        </a:p>
      </dgm:t>
    </dgm:pt>
    <dgm:pt modelId="{0A6DFAE8-7237-4033-8006-A1D3F8198965}" type="pres">
      <dgm:prSet presAssocID="{6614EF3D-7471-4ED3-9361-9D571A7D9D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AE4D35E-2BE3-49A2-B0BB-4490300CF9D1}" type="pres">
      <dgm:prSet presAssocID="{E0CEB19D-EA4A-4B31-8821-3B34D49643A4}" presName="node" presStyleLbl="node1" presStyleIdx="1" presStyleCnt="4" custScaleX="125176" custScaleY="118050" custRadScaleRad="125872" custRadScaleInc="-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6E95A-D319-4A72-B520-34A12C455A48}" type="pres">
      <dgm:prSet presAssocID="{EF0D3C2A-E673-4F5A-ADFA-AD6933A09653}" presName="Name9" presStyleLbl="parChTrans1D2" presStyleIdx="2" presStyleCnt="4"/>
      <dgm:spPr/>
      <dgm:t>
        <a:bodyPr/>
        <a:lstStyle/>
        <a:p>
          <a:endParaRPr lang="en-US"/>
        </a:p>
      </dgm:t>
    </dgm:pt>
    <dgm:pt modelId="{2556D9B6-63AF-484A-9063-7B09DB9EE5C6}" type="pres">
      <dgm:prSet presAssocID="{EF0D3C2A-E673-4F5A-ADFA-AD6933A0965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2960F9F-0363-4C60-8EBB-472D86465DF7}" type="pres">
      <dgm:prSet presAssocID="{6A699EBD-C745-4B35-9893-B21CF2E0AD13}" presName="node" presStyleLbl="node1" presStyleIdx="2" presStyleCnt="4" custScaleX="108702" custScaleY="109210" custRadScaleRad="101766" custRadScaleInc="-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781D0-C6E3-4169-8ADE-EEBEB69AAC06}" type="pres">
      <dgm:prSet presAssocID="{A1791575-382E-4A8D-B6EA-E5C7A6AAC16A}" presName="Name9" presStyleLbl="parChTrans1D2" presStyleIdx="3" presStyleCnt="4"/>
      <dgm:spPr/>
      <dgm:t>
        <a:bodyPr/>
        <a:lstStyle/>
        <a:p>
          <a:endParaRPr lang="en-US"/>
        </a:p>
      </dgm:t>
    </dgm:pt>
    <dgm:pt modelId="{81D51C61-A921-4D3B-A68B-A5A81124237B}" type="pres">
      <dgm:prSet presAssocID="{A1791575-382E-4A8D-B6EA-E5C7A6AAC16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6AFA5A4-EE3F-4B63-B489-905CA72F03EE}" type="pres">
      <dgm:prSet presAssocID="{0A8A02D9-FAAE-4C68-A7C6-4C1818960DC9}" presName="node" presStyleLbl="node1" presStyleIdx="3" presStyleCnt="4" custScaleX="119908" custScaleY="115469" custRadScaleRad="119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EBF36-6129-4682-A17C-35F26DE346F8}" srcId="{2114FA58-5314-4C36-AA61-3E91A491B10A}" destId="{0A8A02D9-FAAE-4C68-A7C6-4C1818960DC9}" srcOrd="3" destOrd="0" parTransId="{A1791575-382E-4A8D-B6EA-E5C7A6AAC16A}" sibTransId="{21B5F2C4-499F-490D-8CB1-5BD81E7576A5}"/>
    <dgm:cxn modelId="{6558002B-CCF1-4F3F-94EC-43E715A598C8}" type="presOf" srcId="{EF0D3C2A-E673-4F5A-ADFA-AD6933A09653}" destId="{2556D9B6-63AF-484A-9063-7B09DB9EE5C6}" srcOrd="1" destOrd="0" presId="urn:microsoft.com/office/officeart/2005/8/layout/radial1"/>
    <dgm:cxn modelId="{5251D661-E8CB-4704-918B-8A197DB5B122}" type="presOf" srcId="{0A8A02D9-FAAE-4C68-A7C6-4C1818960DC9}" destId="{76AFA5A4-EE3F-4B63-B489-905CA72F03EE}" srcOrd="0" destOrd="0" presId="urn:microsoft.com/office/officeart/2005/8/layout/radial1"/>
    <dgm:cxn modelId="{74085CA0-4D17-499D-9C1D-8A72FC264975}" type="presOf" srcId="{6A699EBD-C745-4B35-9893-B21CF2E0AD13}" destId="{C2960F9F-0363-4C60-8EBB-472D86465DF7}" srcOrd="0" destOrd="0" presId="urn:microsoft.com/office/officeart/2005/8/layout/radial1"/>
    <dgm:cxn modelId="{169D69D0-FE34-428D-8AB1-4E64A575B3F8}" type="presOf" srcId="{A1791575-382E-4A8D-B6EA-E5C7A6AAC16A}" destId="{81D51C61-A921-4D3B-A68B-A5A81124237B}" srcOrd="1" destOrd="0" presId="urn:microsoft.com/office/officeart/2005/8/layout/radial1"/>
    <dgm:cxn modelId="{96F1E2C3-A007-46FE-877F-70A304B9A6A5}" type="presOf" srcId="{EF0D3C2A-E673-4F5A-ADFA-AD6933A09653}" destId="{B1A6E95A-D319-4A72-B520-34A12C455A48}" srcOrd="0" destOrd="0" presId="urn:microsoft.com/office/officeart/2005/8/layout/radial1"/>
    <dgm:cxn modelId="{32AD1EB7-C12F-4C64-8EDC-8A21B8865395}" type="presOf" srcId="{6614EF3D-7471-4ED3-9361-9D571A7D9DE9}" destId="{49063A5A-5FA1-4594-AC89-45963C6A1CB5}" srcOrd="0" destOrd="0" presId="urn:microsoft.com/office/officeart/2005/8/layout/radial1"/>
    <dgm:cxn modelId="{F7D22D9A-70D8-439B-BA09-7F48E1B3EB6C}" srcId="{2114FA58-5314-4C36-AA61-3E91A491B10A}" destId="{E0CEB19D-EA4A-4B31-8821-3B34D49643A4}" srcOrd="1" destOrd="0" parTransId="{6614EF3D-7471-4ED3-9361-9D571A7D9DE9}" sibTransId="{3E4DF996-356C-4860-A678-EFAE1C589675}"/>
    <dgm:cxn modelId="{96DC3D63-CB32-45BF-A1F2-82490E04BBD2}" srcId="{E625D389-CB9A-42C1-B0B6-FF1BED119EA9}" destId="{2114FA58-5314-4C36-AA61-3E91A491B10A}" srcOrd="0" destOrd="0" parTransId="{9D94E699-9612-44B7-8C4F-F42974B99F5A}" sibTransId="{04BE6E2E-8E85-4A8B-B183-ABD361352466}"/>
    <dgm:cxn modelId="{A8F2B097-C2FF-45A8-999A-7DA3F8ED7A2C}" type="presOf" srcId="{3DE5DCE3-A0DD-4D28-8A75-641DB68ADD6B}" destId="{088D31E6-5486-4892-96ED-89990C96EF7E}" srcOrd="1" destOrd="0" presId="urn:microsoft.com/office/officeart/2005/8/layout/radial1"/>
    <dgm:cxn modelId="{57C2D46D-D060-4FBB-8A2A-2DC3110539B5}" type="presOf" srcId="{E0CEB19D-EA4A-4B31-8821-3B34D49643A4}" destId="{0AE4D35E-2BE3-49A2-B0BB-4490300CF9D1}" srcOrd="0" destOrd="0" presId="urn:microsoft.com/office/officeart/2005/8/layout/radial1"/>
    <dgm:cxn modelId="{0ABC9120-385C-45A4-9BF0-DC4032DFED85}" type="presOf" srcId="{E625D389-CB9A-42C1-B0B6-FF1BED119EA9}" destId="{CF85A171-06E6-4688-8ECA-2C13EA763AC0}" srcOrd="0" destOrd="0" presId="urn:microsoft.com/office/officeart/2005/8/layout/radial1"/>
    <dgm:cxn modelId="{D792BD93-2CD2-40F9-B5AE-0738B7B83E84}" srcId="{2114FA58-5314-4C36-AA61-3E91A491B10A}" destId="{6A699EBD-C745-4B35-9893-B21CF2E0AD13}" srcOrd="2" destOrd="0" parTransId="{EF0D3C2A-E673-4F5A-ADFA-AD6933A09653}" sibTransId="{4F608696-F7AA-4E28-809D-DD5CFD93A7EE}"/>
    <dgm:cxn modelId="{4570AC45-E83B-47A1-B982-C54927A53DE2}" type="presOf" srcId="{3DE5DCE3-A0DD-4D28-8A75-641DB68ADD6B}" destId="{0ECBD769-CE9A-469C-818A-C11C39CCE263}" srcOrd="0" destOrd="0" presId="urn:microsoft.com/office/officeart/2005/8/layout/radial1"/>
    <dgm:cxn modelId="{32713664-4CDF-409A-8D49-E4842B03F8A1}" type="presOf" srcId="{2114FA58-5314-4C36-AA61-3E91A491B10A}" destId="{ECF72A6D-38F2-41F7-A75C-599ACFF0CBFC}" srcOrd="0" destOrd="0" presId="urn:microsoft.com/office/officeart/2005/8/layout/radial1"/>
    <dgm:cxn modelId="{67AD0EFE-26AA-4A33-9EFB-1A01A0651FA6}" type="presOf" srcId="{6614EF3D-7471-4ED3-9361-9D571A7D9DE9}" destId="{0A6DFAE8-7237-4033-8006-A1D3F8198965}" srcOrd="1" destOrd="0" presId="urn:microsoft.com/office/officeart/2005/8/layout/radial1"/>
    <dgm:cxn modelId="{87FEF4CF-26BE-45A6-B62C-3E66FC5B4B3C}" type="presOf" srcId="{550066B7-7510-4F51-BC31-FB96CF66AE03}" destId="{A21E6527-1F86-43C1-A960-01FFDC315E37}" srcOrd="0" destOrd="0" presId="urn:microsoft.com/office/officeart/2005/8/layout/radial1"/>
    <dgm:cxn modelId="{22C54B9A-3836-4490-8925-5123FCA6BD35}" srcId="{2114FA58-5314-4C36-AA61-3E91A491B10A}" destId="{550066B7-7510-4F51-BC31-FB96CF66AE03}" srcOrd="0" destOrd="0" parTransId="{3DE5DCE3-A0DD-4D28-8A75-641DB68ADD6B}" sibTransId="{7C4F345C-B0E3-4705-9877-89DD324B9EF7}"/>
    <dgm:cxn modelId="{49DB67F8-7F2B-4897-8425-354934EE5D15}" srcId="{E625D389-CB9A-42C1-B0B6-FF1BED119EA9}" destId="{64411C58-A0BA-4890-A34A-7DE87E9A9D58}" srcOrd="1" destOrd="0" parTransId="{B063456E-533C-4B3C-8F3B-1C9BF06E9819}" sibTransId="{342D006B-B9B0-4A6E-8CCC-2B05EBBB99F1}"/>
    <dgm:cxn modelId="{DD6A04FD-5E23-4D06-AE42-40593FA8E8FD}" type="presOf" srcId="{A1791575-382E-4A8D-B6EA-E5C7A6AAC16A}" destId="{E24781D0-C6E3-4169-8ADE-EEBEB69AAC06}" srcOrd="0" destOrd="0" presId="urn:microsoft.com/office/officeart/2005/8/layout/radial1"/>
    <dgm:cxn modelId="{C44A9E76-0033-48DA-B9E7-017A1B9506AC}" type="presParOf" srcId="{CF85A171-06E6-4688-8ECA-2C13EA763AC0}" destId="{ECF72A6D-38F2-41F7-A75C-599ACFF0CBFC}" srcOrd="0" destOrd="0" presId="urn:microsoft.com/office/officeart/2005/8/layout/radial1"/>
    <dgm:cxn modelId="{644CC2B8-312B-42E4-95AB-323FA56E83CD}" type="presParOf" srcId="{CF85A171-06E6-4688-8ECA-2C13EA763AC0}" destId="{0ECBD769-CE9A-469C-818A-C11C39CCE263}" srcOrd="1" destOrd="0" presId="urn:microsoft.com/office/officeart/2005/8/layout/radial1"/>
    <dgm:cxn modelId="{EBFE717F-F1F5-4A64-899D-4689D67AA08B}" type="presParOf" srcId="{0ECBD769-CE9A-469C-818A-C11C39CCE263}" destId="{088D31E6-5486-4892-96ED-89990C96EF7E}" srcOrd="0" destOrd="0" presId="urn:microsoft.com/office/officeart/2005/8/layout/radial1"/>
    <dgm:cxn modelId="{C8AE7D68-C2A7-4B42-BCA6-86911070498B}" type="presParOf" srcId="{CF85A171-06E6-4688-8ECA-2C13EA763AC0}" destId="{A21E6527-1F86-43C1-A960-01FFDC315E37}" srcOrd="2" destOrd="0" presId="urn:microsoft.com/office/officeart/2005/8/layout/radial1"/>
    <dgm:cxn modelId="{1F8FB728-5692-4412-93A9-BC9B90F9BF1A}" type="presParOf" srcId="{CF85A171-06E6-4688-8ECA-2C13EA763AC0}" destId="{49063A5A-5FA1-4594-AC89-45963C6A1CB5}" srcOrd="3" destOrd="0" presId="urn:microsoft.com/office/officeart/2005/8/layout/radial1"/>
    <dgm:cxn modelId="{8AAC41CE-EF68-425A-8E9C-7BB1F3559095}" type="presParOf" srcId="{49063A5A-5FA1-4594-AC89-45963C6A1CB5}" destId="{0A6DFAE8-7237-4033-8006-A1D3F8198965}" srcOrd="0" destOrd="0" presId="urn:microsoft.com/office/officeart/2005/8/layout/radial1"/>
    <dgm:cxn modelId="{CE6E2B21-D97B-4283-A9F2-8207CB82282F}" type="presParOf" srcId="{CF85A171-06E6-4688-8ECA-2C13EA763AC0}" destId="{0AE4D35E-2BE3-49A2-B0BB-4490300CF9D1}" srcOrd="4" destOrd="0" presId="urn:microsoft.com/office/officeart/2005/8/layout/radial1"/>
    <dgm:cxn modelId="{CF326CC0-97F8-449D-8E94-3060AFD1CAE2}" type="presParOf" srcId="{CF85A171-06E6-4688-8ECA-2C13EA763AC0}" destId="{B1A6E95A-D319-4A72-B520-34A12C455A48}" srcOrd="5" destOrd="0" presId="urn:microsoft.com/office/officeart/2005/8/layout/radial1"/>
    <dgm:cxn modelId="{97692567-C012-494E-9C3A-21F25F1FC410}" type="presParOf" srcId="{B1A6E95A-D319-4A72-B520-34A12C455A48}" destId="{2556D9B6-63AF-484A-9063-7B09DB9EE5C6}" srcOrd="0" destOrd="0" presId="urn:microsoft.com/office/officeart/2005/8/layout/radial1"/>
    <dgm:cxn modelId="{096D5EB4-D6F1-43D5-826E-32418BAF1D50}" type="presParOf" srcId="{CF85A171-06E6-4688-8ECA-2C13EA763AC0}" destId="{C2960F9F-0363-4C60-8EBB-472D86465DF7}" srcOrd="6" destOrd="0" presId="urn:microsoft.com/office/officeart/2005/8/layout/radial1"/>
    <dgm:cxn modelId="{0A1B982B-2233-44E2-86EA-0695697D2C2A}" type="presParOf" srcId="{CF85A171-06E6-4688-8ECA-2C13EA763AC0}" destId="{E24781D0-C6E3-4169-8ADE-EEBEB69AAC06}" srcOrd="7" destOrd="0" presId="urn:microsoft.com/office/officeart/2005/8/layout/radial1"/>
    <dgm:cxn modelId="{D7A41BA2-4F1A-4169-9FD7-B72077A3A610}" type="presParOf" srcId="{E24781D0-C6E3-4169-8ADE-EEBEB69AAC06}" destId="{81D51C61-A921-4D3B-A68B-A5A81124237B}" srcOrd="0" destOrd="0" presId="urn:microsoft.com/office/officeart/2005/8/layout/radial1"/>
    <dgm:cxn modelId="{63F52851-A4FE-4999-8E4B-4A4FFBB146B5}" type="presParOf" srcId="{CF85A171-06E6-4688-8ECA-2C13EA763AC0}" destId="{76AFA5A4-EE3F-4B63-B489-905CA72F03E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72A6D-38F2-41F7-A75C-599ACFF0CBFC}">
      <dsp:nvSpPr>
        <dsp:cNvPr id="0" name=""/>
        <dsp:cNvSpPr/>
      </dsp:nvSpPr>
      <dsp:spPr>
        <a:xfrm>
          <a:off x="2622659" y="1725446"/>
          <a:ext cx="2694868" cy="205699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bn-BD" sz="5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7313" y="2026686"/>
        <a:ext cx="1905560" cy="1454514"/>
      </dsp:txXfrm>
    </dsp:sp>
    <dsp:sp modelId="{0ECBD769-CE9A-469C-818A-C11C39CCE263}">
      <dsp:nvSpPr>
        <dsp:cNvPr id="0" name=""/>
        <dsp:cNvSpPr/>
      </dsp:nvSpPr>
      <dsp:spPr>
        <a:xfrm rot="16286819">
          <a:off x="3894458" y="1604205"/>
          <a:ext cx="208485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208485" y="172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3488" y="1616216"/>
        <a:ext cx="10424" cy="10424"/>
      </dsp:txXfrm>
    </dsp:sp>
    <dsp:sp modelId="{A21E6527-1F86-43C1-A960-01FFDC315E37}">
      <dsp:nvSpPr>
        <dsp:cNvPr id="0" name=""/>
        <dsp:cNvSpPr/>
      </dsp:nvSpPr>
      <dsp:spPr>
        <a:xfrm>
          <a:off x="3255111" y="-13642"/>
          <a:ext cx="1531105" cy="153110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নির্দিষ্ট ভূ-খন্ড</a:t>
          </a:r>
          <a:endParaRPr lang="en-US" sz="2100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479336" y="210583"/>
        <a:ext cx="1082655" cy="1082655"/>
      </dsp:txXfrm>
    </dsp:sp>
    <dsp:sp modelId="{49063A5A-5FA1-4594-AC89-45963C6A1CB5}">
      <dsp:nvSpPr>
        <dsp:cNvPr id="0" name=""/>
        <dsp:cNvSpPr/>
      </dsp:nvSpPr>
      <dsp:spPr>
        <a:xfrm rot="10761961">
          <a:off x="2469068" y="2752479"/>
          <a:ext cx="153737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53737" y="172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42093" y="2765859"/>
        <a:ext cx="7686" cy="7686"/>
      </dsp:txXfrm>
    </dsp:sp>
    <dsp:sp modelId="{0AE4D35E-2BE3-49A2-B0BB-4490300CF9D1}">
      <dsp:nvSpPr>
        <dsp:cNvPr id="0" name=""/>
        <dsp:cNvSpPr/>
      </dsp:nvSpPr>
      <dsp:spPr>
        <a:xfrm>
          <a:off x="552562" y="1877421"/>
          <a:ext cx="1916576" cy="180747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</a:t>
          </a:r>
          <a:r>
            <a:rPr lang="en-US" sz="24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4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kern="1200" dirty="0"/>
        </a:p>
      </dsp:txBody>
      <dsp:txXfrm>
        <a:off x="833238" y="2142119"/>
        <a:ext cx="1355224" cy="1278074"/>
      </dsp:txXfrm>
    </dsp:sp>
    <dsp:sp modelId="{B1A6E95A-D319-4A72-B520-34A12C455A48}">
      <dsp:nvSpPr>
        <dsp:cNvPr id="0" name=""/>
        <dsp:cNvSpPr/>
      </dsp:nvSpPr>
      <dsp:spPr>
        <a:xfrm rot="5258788">
          <a:off x="3953367" y="3826162"/>
          <a:ext cx="123003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23003" y="172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1794" y="3840309"/>
        <a:ext cx="6150" cy="6150"/>
      </dsp:txXfrm>
    </dsp:sp>
    <dsp:sp modelId="{C2960F9F-0363-4C60-8EBB-472D86465DF7}">
      <dsp:nvSpPr>
        <dsp:cNvPr id="0" name=""/>
        <dsp:cNvSpPr/>
      </dsp:nvSpPr>
      <dsp:spPr>
        <a:xfrm>
          <a:off x="3219556" y="3904123"/>
          <a:ext cx="1664342" cy="167212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endParaRPr lang="en-US" sz="2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3293" y="4148999"/>
        <a:ext cx="1176868" cy="1182368"/>
      </dsp:txXfrm>
    </dsp:sp>
    <dsp:sp modelId="{E24781D0-C6E3-4169-8ADE-EEBEB69AAC06}">
      <dsp:nvSpPr>
        <dsp:cNvPr id="0" name=""/>
        <dsp:cNvSpPr/>
      </dsp:nvSpPr>
      <dsp:spPr>
        <a:xfrm rot="21588815">
          <a:off x="5317514" y="2732073"/>
          <a:ext cx="161768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61768" y="172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94354" y="2745252"/>
        <a:ext cx="8088" cy="8088"/>
      </dsp:txXfrm>
    </dsp:sp>
    <dsp:sp modelId="{76AFA5A4-EE3F-4B63-B489-905CA72F03EE}">
      <dsp:nvSpPr>
        <dsp:cNvPr id="0" name=""/>
        <dsp:cNvSpPr/>
      </dsp:nvSpPr>
      <dsp:spPr>
        <a:xfrm>
          <a:off x="5479277" y="1862070"/>
          <a:ext cx="1835918" cy="17679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সার্বভৌমত্ত্ব</a:t>
          </a:r>
          <a:endParaRPr lang="en-US" sz="210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8141" y="2120981"/>
        <a:ext cx="1298190" cy="125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5765-D61C-42C6-9F37-30647F16AC4E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73966-5ACC-4F89-BDBD-0AAFD1454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28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3966-5ACC-4F89-BDBD-0AAFD14546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17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3966-5ACC-4F89-BDBD-0AAFD14546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9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031022" y="4355123"/>
            <a:ext cx="4343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n-BD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656390"/>
            <a:ext cx="7315200" cy="3973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31022" y="914400"/>
            <a:ext cx="473478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16171"/>
            <a:ext cx="1303699" cy="13243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27626" y="304799"/>
            <a:ext cx="1981200" cy="552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752600"/>
            <a:ext cx="3810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420060"/>
            <a:ext cx="1221628" cy="87534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69076"/>
            <a:ext cx="4191000" cy="2307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267200"/>
            <a:ext cx="8646969" cy="2229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074" y="4329546"/>
            <a:ext cx="1683326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7440" y="1110045"/>
            <a:ext cx="1869960" cy="52322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অঙ্গ সমুহ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828800"/>
            <a:ext cx="2209800" cy="461665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ভবন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828800"/>
            <a:ext cx="1905000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সুপ্রিম কোর্ট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5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159328"/>
            <a:ext cx="2895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সার্বভৌমত্ত্ব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76" y="884522"/>
            <a:ext cx="4172512" cy="2286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92" y="3470792"/>
            <a:ext cx="4134079" cy="2407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527" y="894911"/>
            <a:ext cx="4109834" cy="2286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220672"/>
            <a:ext cx="1676400" cy="40011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 বাহিনী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33526"/>
            <a:ext cx="1811232" cy="40011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সেনা বাহিনী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1" y="6075987"/>
            <a:ext cx="1697192" cy="4001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 বাহিনী</a:t>
            </a:r>
            <a:endParaRPr lang="en-US" sz="2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470792"/>
            <a:ext cx="4109834" cy="2413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1" y="6040582"/>
            <a:ext cx="1326580" cy="40011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বিজিবি</a:t>
            </a:r>
            <a:endParaRPr lang="en-US" sz="2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9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79925209"/>
              </p:ext>
            </p:extLst>
          </p:nvPr>
        </p:nvGraphicFramePr>
        <p:xfrm>
          <a:off x="838200" y="304799"/>
          <a:ext cx="8001000" cy="556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0" y="6042456"/>
            <a:ext cx="4419599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F72A6D-38F2-41F7-A75C-599ACFF0C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CF72A6D-38F2-41F7-A75C-599ACFF0C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CBD769-CE9A-469C-818A-C11C39CCE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0ECBD769-CE9A-469C-818A-C11C39CCE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E6527-1F86-43C1-A960-01FFDC315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A21E6527-1F86-43C1-A960-01FFDC315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063A5A-5FA1-4594-AC89-45963C6A1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49063A5A-5FA1-4594-AC89-45963C6A1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4D35E-2BE3-49A2-B0BB-4490300CF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0AE4D35E-2BE3-49A2-B0BB-4490300CF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A6E95A-D319-4A72-B520-34A12C455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B1A6E95A-D319-4A72-B520-34A12C455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960F9F-0363-4C60-8EBB-472D86465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C2960F9F-0363-4C60-8EBB-472D86465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4781D0-C6E3-4169-8ADE-EEBEB69AA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E24781D0-C6E3-4169-8ADE-EEBEB69AA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AFA5A4-EE3F-4B63-B489-905CA72F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76AFA5A4-EE3F-4B63-B489-905CA72F0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3886200"/>
            <a:ext cx="6400800" cy="685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রাষ্ট্রের সার্বভৌমত্ব রক্ষায় সশস্ত্র বাহীনির ভুমিকা মুল্যায়ন কর।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1066800"/>
            <a:ext cx="5562600" cy="1524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990601"/>
            <a:ext cx="2514600" cy="838200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305800" cy="2057400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১।  রাষ্ট্র কী ? </a:t>
            </a:r>
          </a:p>
          <a:p>
            <a:pPr algn="l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২।  রাষ্ট্রের উপাদান বর্ণনা কর।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রাষ্ট্রে ভূ-খন্ডের প্রয়োজনীয়তা ব্যাখ্যা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2438400" y="609600"/>
            <a:ext cx="3429000" cy="1676400"/>
          </a:xfrm>
          <a:prstGeom prst="flowChartDecision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2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828800" y="1143000"/>
            <a:ext cx="5791200" cy="1524000"/>
          </a:xfrm>
          <a:prstGeom prst="flowChartTerminator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66800" y="3124200"/>
            <a:ext cx="7620000" cy="1123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 সরকারের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বর্ণনা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3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11726"/>
            <a:ext cx="8122224" cy="50292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0087" y="5029199"/>
            <a:ext cx="5943600" cy="144780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1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9000" y="1056411"/>
            <a:ext cx="3276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01" y="2438400"/>
            <a:ext cx="4358898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শহীদুল</a:t>
            </a:r>
            <a:r>
              <a:rPr lang="bn-BD" sz="3200" dirty="0" smtClean="0"/>
              <a:t> </a:t>
            </a:r>
            <a:r>
              <a:rPr lang="bn-BD" sz="2400" dirty="0" smtClean="0"/>
              <a:t>ইসলাম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প্রভাষক (আইসিটি)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রাণীগঞ্জ মহিলা ডিগ্রি কলেজ,   হাটশ্যামগঞ্জ, ঘোড়াঘাট,দিনাজপুর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438399"/>
            <a:ext cx="38100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 – একাদশ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 –পৌরনীতি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7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3" y="1094885"/>
            <a:ext cx="4088873" cy="218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08317" y="304801"/>
            <a:ext cx="1400432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2255" y="2915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073726"/>
            <a:ext cx="3982623" cy="220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55" y="4028209"/>
            <a:ext cx="4165073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566" y="1137803"/>
            <a:ext cx="1066800" cy="218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917" y="4017818"/>
            <a:ext cx="3982623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54284" y="3360857"/>
            <a:ext cx="1752600" cy="476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EMJ" pitchFamily="2" charset="0"/>
              </a:rPr>
              <a:t>wek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EMJ" pitchFamily="2" charset="0"/>
              </a:rPr>
              <a:t>¦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EMJ" pitchFamily="2" charset="0"/>
              </a:rPr>
              <a:t>gvbwPÎ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E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1476" y="3360856"/>
            <a:ext cx="1752600" cy="476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2929" y="6329254"/>
            <a:ext cx="1752600" cy="476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4284" y="6227618"/>
            <a:ext cx="1752600" cy="476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ভুটান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6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53" y="2971801"/>
            <a:ext cx="8710245" cy="323849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রাষ্ট্র সম্পর্কে বলতে পারবে।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রাষ্ট্রের উপাদান গুলোর  নাম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সরকার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তা ব্যাখ্যা করতে পারবে।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9" y="4457699"/>
            <a:ext cx="434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n-BD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5153" y="4114800"/>
            <a:ext cx="4343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n-BD" sz="2800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1999" y="4457699"/>
            <a:ext cx="434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n-BD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153" y="4114800"/>
            <a:ext cx="4343400" cy="243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bn-BD" sz="2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76600" y="1066800"/>
            <a:ext cx="28956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2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27872" y="290384"/>
            <a:ext cx="2743200" cy="7094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ভূ-খন্ড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41910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6324600"/>
            <a:ext cx="152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143000"/>
            <a:ext cx="4038600" cy="502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34100" y="6362700"/>
            <a:ext cx="152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57200"/>
            <a:ext cx="41910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5" y="457200"/>
            <a:ext cx="42672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002492"/>
            <a:ext cx="152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995565"/>
            <a:ext cx="1524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5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667000" y="457200"/>
            <a:ext cx="3962400" cy="99060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জনসংখ্যা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39624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676401"/>
            <a:ext cx="4114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46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973" y="914400"/>
            <a:ext cx="3979718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30" y="914400"/>
            <a:ext cx="444113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52" y="1173908"/>
            <a:ext cx="1752600" cy="48190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9320"/>
            <a:ext cx="3995803" cy="443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600" y="1913241"/>
            <a:ext cx="3752850" cy="44321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95786" y="1136345"/>
            <a:ext cx="2257614" cy="5071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722882"/>
            <a:ext cx="1154611" cy="11464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67899" y="1"/>
            <a:ext cx="1905000" cy="6816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2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149</Words>
  <Application>Microsoft Office PowerPoint</Application>
  <PresentationFormat>On-screen Show (4:3)</PresentationFormat>
  <Paragraphs>55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রাষ্ট্রপতি</vt:lpstr>
      <vt:lpstr>Slide 10</vt:lpstr>
      <vt:lpstr>Slide 11</vt:lpstr>
      <vt:lpstr>Slide 12</vt:lpstr>
      <vt:lpstr>Slide 13</vt:lpstr>
      <vt:lpstr>মূল্যায়ন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Shahidul</cp:lastModifiedBy>
  <cp:revision>252</cp:revision>
  <dcterms:created xsi:type="dcterms:W3CDTF">2006-08-16T00:00:00Z</dcterms:created>
  <dcterms:modified xsi:type="dcterms:W3CDTF">2017-03-03T04:55:27Z</dcterms:modified>
</cp:coreProperties>
</file>