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96" r:id="rId2"/>
    <p:sldId id="297" r:id="rId3"/>
    <p:sldId id="298" r:id="rId4"/>
    <p:sldId id="299" r:id="rId5"/>
    <p:sldId id="310" r:id="rId6"/>
    <p:sldId id="265" r:id="rId7"/>
    <p:sldId id="302" r:id="rId8"/>
    <p:sldId id="304" r:id="rId9"/>
    <p:sldId id="305" r:id="rId10"/>
    <p:sldId id="307" r:id="rId11"/>
    <p:sldId id="308" r:id="rId12"/>
    <p:sldId id="271" r:id="rId13"/>
    <p:sldId id="272" r:id="rId14"/>
    <p:sldId id="277" r:id="rId15"/>
    <p:sldId id="274" r:id="rId16"/>
    <p:sldId id="275" r:id="rId17"/>
    <p:sldId id="276" r:id="rId18"/>
    <p:sldId id="283" r:id="rId19"/>
    <p:sldId id="278" r:id="rId20"/>
    <p:sldId id="279" r:id="rId21"/>
    <p:sldId id="280" r:id="rId22"/>
    <p:sldId id="282" r:id="rId23"/>
    <p:sldId id="281" r:id="rId24"/>
    <p:sldId id="313" r:id="rId25"/>
    <p:sldId id="285" r:id="rId26"/>
    <p:sldId id="287" r:id="rId27"/>
    <p:sldId id="288" r:id="rId28"/>
    <p:sldId id="262" r:id="rId29"/>
    <p:sldId id="294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2717-49A5-45E5-B114-0C06EFA3A73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83E98-4459-48BB-BDC3-54B979A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2E73-8F46-4095-BA02-A3CDCC8CDF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5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2E73-8F46-4095-BA02-A3CDCC8CDF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6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7F8DC-21FC-452B-8849-1CF4ED3981D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B748-D683-4BF7-BCA3-23A0B905E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923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9" descr="welcome20with20animated20white20d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479">
            <a:off x="2324658" y="3291386"/>
            <a:ext cx="7927352" cy="27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75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3" y="1429030"/>
            <a:ext cx="4997934" cy="366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3601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ছবিটি থেকে কী বুঝা যায়?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99130" y="589050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পৃথিবীর এক প্রান্ত থেকে অন্য প্রান্তে যোগাযোগ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11" y="1429030"/>
            <a:ext cx="6338048" cy="39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70847" y="227057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ছবি দেখে কী বুঝা যায়?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70847" y="600130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ইলেকট্রনিকস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কমিউনিকেশন 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সিস্টেমের মাধ্যমে বিশ্বগ্রাম তৈরি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1" y="912857"/>
            <a:ext cx="7557248" cy="51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37856"/>
            <a:ext cx="6553200" cy="5504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750647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  <a:cs typeface="NikoshBAN" pitchFamily="2" charset="0"/>
              </a:rPr>
              <a:t>Herbart Marshal </a:t>
            </a:r>
            <a:r>
              <a:rPr lang="en-US" sz="3200" b="1" dirty="0" smtClean="0">
                <a:latin typeface="+mn-lt"/>
                <a:cs typeface="NikoshBAN" pitchFamily="2" charset="0"/>
              </a:rPr>
              <a:t>McLuhan</a:t>
            </a:r>
            <a:endParaRPr lang="bn-BD" sz="3200" b="1" dirty="0" smtClean="0">
              <a:latin typeface="+mn-lt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21 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NikoshBAN" pitchFamily="2" charset="0"/>
              </a:rPr>
              <a:t>J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uly 1911 – 31 December 1980</a:t>
            </a:r>
            <a:r>
              <a:rPr lang="bn-BD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)</a:t>
            </a:r>
            <a:endParaRPr lang="bn-BD" sz="3200" b="1" dirty="0">
              <a:solidFill>
                <a:srgbClr val="C00000"/>
              </a:solidFill>
              <a:latin typeface="+mn-lt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436" y="439562"/>
            <a:ext cx="254149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বিশ্বগ্রাম-এর জনক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4219"/>
            <a:ext cx="3886199" cy="569976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2" name="Group 1"/>
          <p:cNvGrpSpPr/>
          <p:nvPr/>
        </p:nvGrpSpPr>
        <p:grpSpPr>
          <a:xfrm rot="16200000">
            <a:off x="-1886146" y="3177677"/>
            <a:ext cx="5719204" cy="533400"/>
            <a:chOff x="188044" y="5890290"/>
            <a:chExt cx="7352901" cy="533400"/>
          </a:xfrm>
        </p:grpSpPr>
        <p:sp>
          <p:nvSpPr>
            <p:cNvPr id="6" name="Rectangle 5"/>
            <p:cNvSpPr/>
            <p:nvPr/>
          </p:nvSpPr>
          <p:spPr>
            <a:xfrm>
              <a:off x="188044" y="5890290"/>
              <a:ext cx="7352901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044" y="5984915"/>
              <a:ext cx="73100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cs typeface="NikoshBAN" pitchFamily="2" charset="0"/>
                </a:rPr>
                <a:t>Understanding</a:t>
              </a:r>
              <a:r>
                <a:rPr lang="en-US" sz="2000" b="1" dirty="0">
                  <a:solidFill>
                    <a:srgbClr val="002060"/>
                  </a:solidFill>
                  <a:cs typeface="NikoshBAN" pitchFamily="2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cs typeface="NikoshBAN" pitchFamily="2" charset="0"/>
                </a:rPr>
                <a:t>Media : The Extension of Man </a:t>
              </a:r>
              <a:endParaRPr lang="bn-BD" sz="2000" b="1" dirty="0">
                <a:solidFill>
                  <a:schemeClr val="bg1"/>
                </a:solidFill>
                <a:cs typeface="NikoshBAN" pitchFamily="2" charset="0"/>
              </a:endParaRPr>
            </a:p>
          </p:txBody>
        </p:sp>
      </p:grpSp>
      <p:pic>
        <p:nvPicPr>
          <p:cNvPr id="1028" name="Picture 4" descr="The Gutenberg Galaxy: The Making of Typographic Man by Marshall McLu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4219"/>
            <a:ext cx="4099559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3751954" y="3233119"/>
            <a:ext cx="569976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The Gutenberg galaxy : The making of typographic man</a:t>
            </a:r>
            <a:endParaRPr lang="en-US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3652688" y="0"/>
            <a:ext cx="407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মার্শাল ম্যাকলুহান-এর লেখা 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391" y="6273225"/>
            <a:ext cx="300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১৯৬২ সালে প্রকাশিত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3111" y="6334713"/>
            <a:ext cx="3003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১৯৬৪ সালে প্রকাশিত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61141" y="0"/>
            <a:ext cx="10311546" cy="126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বিশ্বগ্রাম প্রতিষ্ঠার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প্রধান উপাদানসমূহ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+mn-lt"/>
                <a:cs typeface="NikoshBAN" pitchFamily="2" charset="0"/>
              </a:rPr>
              <a:t>(Main elements of establishing Global Village)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653988"/>
            <a:ext cx="4953000" cy="4397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21592" y="1370459"/>
            <a:ext cx="5784925" cy="49642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Bef>
                <a:spcPts val="600"/>
              </a:spcBef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  <a:cs typeface="NikoshBAN" pitchFamily="2" charset="0"/>
              </a:rPr>
              <a:t>(Hardware)</a:t>
            </a:r>
            <a:endParaRPr lang="bn-BD" sz="4000" b="1" dirty="0">
              <a:solidFill>
                <a:srgbClr val="00B050"/>
              </a:solidFill>
              <a:latin typeface="+mn-lt"/>
              <a:cs typeface="NikoshBAN" pitchFamily="2" charset="0"/>
            </a:endParaRPr>
          </a:p>
          <a:p>
            <a:pPr marL="571500" indent="-571500" algn="l">
              <a:spcBef>
                <a:spcPts val="600"/>
              </a:spcBef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(Software)</a:t>
            </a:r>
            <a:endParaRPr lang="bn-BD" sz="4000" b="1" dirty="0">
              <a:solidFill>
                <a:srgbClr val="0070C0"/>
              </a:solidFill>
              <a:latin typeface="+mn-lt"/>
              <a:cs typeface="NikoshBAN" pitchFamily="2" charset="0"/>
            </a:endParaRPr>
          </a:p>
          <a:p>
            <a:pPr marL="571500" indent="-571500" algn="l">
              <a:spcBef>
                <a:spcPts val="600"/>
              </a:spcBef>
              <a:buFont typeface="Wingdings" pitchFamily="2" charset="2"/>
              <a:buChar char="v"/>
            </a:pP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(Network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Conectivity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)</a:t>
            </a:r>
            <a:endParaRPr lang="bn-BD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spcBef>
                <a:spcPts val="600"/>
              </a:spcBef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+mn-lt"/>
                <a:cs typeface="NikoshBAN" pitchFamily="2" charset="0"/>
              </a:rPr>
              <a:t>(Data)</a:t>
            </a:r>
            <a:endParaRPr lang="bn-BD" sz="4000" b="1" dirty="0">
              <a:solidFill>
                <a:srgbClr val="7030A0"/>
              </a:solidFill>
              <a:latin typeface="+mn-lt"/>
              <a:cs typeface="NikoshBAN" pitchFamily="2" charset="0"/>
            </a:endParaRPr>
          </a:p>
          <a:p>
            <a:pPr marL="571500" indent="-571500" algn="l">
              <a:spcBef>
                <a:spcPts val="600"/>
              </a:spcBef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সক্ষমতা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  <a:cs typeface="NikoshBAN" pitchFamily="2" charset="0"/>
              </a:rPr>
              <a:t>(Human Capacity)</a:t>
            </a:r>
            <a:r>
              <a:rPr lang="bn-BD" sz="4000" b="1" dirty="0" smtClean="0">
                <a:solidFill>
                  <a:srgbClr val="002060"/>
                </a:solidFill>
                <a:latin typeface="+mn-lt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+mn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2" y="1263946"/>
            <a:ext cx="4648199" cy="4112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9615" y="5436478"/>
            <a:ext cx="1760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>
                <a:latin typeface="NikoshBAN" panose="02000000000000000000" pitchFamily="2" charset="0"/>
                <a:cs typeface="NikoshBAN" pitchFamily="2" charset="0"/>
              </a:rPr>
              <a:t>হার্ডওয়্যার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7" y="1450118"/>
            <a:ext cx="4622401" cy="3832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9740" y="5376428"/>
            <a:ext cx="1959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সফ্‌টওয়্যার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9106" y="434455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বিশ্বগ্রাম প্রতিষ্ঠার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উপাদান </a:t>
            </a:r>
          </a:p>
        </p:txBody>
      </p:sp>
    </p:spTree>
    <p:extLst>
      <p:ext uri="{BB962C8B-B14F-4D97-AF65-F5344CB8AC3E}">
        <p14:creationId xmlns:p14="http://schemas.microsoft.com/office/powerpoint/2010/main" val="20217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1" y="1460440"/>
            <a:ext cx="4943183" cy="3970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1" y="1847524"/>
            <a:ext cx="4465319" cy="4207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7972" y="5431193"/>
            <a:ext cx="3602268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সংযুক্ততা</a:t>
            </a:r>
          </a:p>
          <a:p>
            <a:pPr>
              <a:spcBef>
                <a:spcPts val="600"/>
              </a:spcBef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সংযুক্তি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8046" y="6055230"/>
            <a:ext cx="91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ডেটা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9106" y="434455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বিশ্বগ্রাম প্রতিষ্ঠার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উপাদান </a:t>
            </a:r>
          </a:p>
        </p:txBody>
      </p:sp>
    </p:spTree>
    <p:extLst>
      <p:ext uri="{BB962C8B-B14F-4D97-AF65-F5344CB8AC3E}">
        <p14:creationId xmlns:p14="http://schemas.microsoft.com/office/powerpoint/2010/main" val="16669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7" y="973256"/>
            <a:ext cx="7812741" cy="5105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6435" y="6059051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মানুষের সক্ষমতা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2518" y="98278"/>
            <a:ext cx="4663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বিশ্বগ্রাম প্রতিষ্ঠার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উপাদান </a:t>
            </a:r>
          </a:p>
        </p:txBody>
      </p:sp>
    </p:spTree>
    <p:extLst>
      <p:ext uri="{BB962C8B-B14F-4D97-AF65-F5344CB8AC3E}">
        <p14:creationId xmlns:p14="http://schemas.microsoft.com/office/powerpoint/2010/main" val="23029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91971" y="1251644"/>
            <a:ext cx="8269514" cy="5461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(Communication)</a:t>
            </a:r>
            <a:endParaRPr lang="bn-BD" sz="3200" b="1" dirty="0">
              <a:solidFill>
                <a:srgbClr val="C00000"/>
              </a:solidFill>
              <a:latin typeface="+mn-lt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  <a:cs typeface="NikoshBAN" pitchFamily="2" charset="0"/>
              </a:rPr>
              <a:t>(Employment)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(Education)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cs typeface="NikoshBAN" pitchFamily="2" charset="0"/>
              </a:rPr>
              <a:t>(Medical Treatment)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+mn-lt"/>
                <a:cs typeface="NikoshBAN" pitchFamily="2" charset="0"/>
              </a:rPr>
              <a:t>(Research)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NikoshBAN" pitchFamily="2" charset="0"/>
              </a:rPr>
              <a:t>(Residence)</a:t>
            </a:r>
            <a:endParaRPr lang="bn-BD" sz="32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cs typeface="NikoshBAN" pitchFamily="2" charset="0"/>
              </a:rPr>
              <a:t>(Office)</a:t>
            </a:r>
            <a:endParaRPr lang="bn-BD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বিনোদন ও সামাজিক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Entertaintment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 and Social Communication)</a:t>
            </a:r>
            <a:endParaRPr lang="bn-BD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ব্যবসায়-বাণিজ্য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cs typeface="NikoshBAN" pitchFamily="2" charset="0"/>
              </a:rPr>
              <a:t>(Business and Trade)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NikoshBAN" pitchFamily="2" charset="0"/>
              </a:rPr>
              <a:t>(News)</a:t>
            </a:r>
            <a:endParaRPr lang="bn-BD" sz="32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lnSpc>
                <a:spcPts val="38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সাংস্কৃতিক বিনিময়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+mn-lt"/>
                <a:cs typeface="NikoshBAN" pitchFamily="2" charset="0"/>
              </a:rPr>
              <a:t>(Cultural Exchange)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5972" y="190105"/>
            <a:ext cx="8443686" cy="916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+mn-lt"/>
                <a:cs typeface="NikoshBAN" pitchFamily="2" charset="0"/>
              </a:rPr>
              <a:t>(Related main elements of Global Village)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50" y="1488743"/>
            <a:ext cx="4912290" cy="4466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12513"/>
          <a:stretch/>
        </p:blipFill>
        <p:spPr>
          <a:xfrm>
            <a:off x="1430875" y="1447800"/>
            <a:ext cx="4138477" cy="45110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28800" y="304801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7709" y="6053894"/>
            <a:ext cx="1676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157908" y="6053893"/>
            <a:ext cx="1887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কর্মসংস্থান</a:t>
            </a:r>
          </a:p>
        </p:txBody>
      </p:sp>
    </p:spTree>
    <p:extLst>
      <p:ext uri="{BB962C8B-B14F-4D97-AF65-F5344CB8AC3E}">
        <p14:creationId xmlns:p14="http://schemas.microsoft.com/office/powerpoint/2010/main" val="19704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শুভ সকাল বন্ধুগন, আজকের দিনটা আপনার শুভ কাটু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4" y="327187"/>
            <a:ext cx="10761241" cy="6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9" y="1207783"/>
            <a:ext cx="4844153" cy="45858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3" y="1207783"/>
            <a:ext cx="4114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5793666"/>
            <a:ext cx="2430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শিক্ষা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5793665"/>
            <a:ext cx="259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চিকিৎসা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304801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3" y="924368"/>
            <a:ext cx="5015684" cy="51905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9189" y="6114933"/>
            <a:ext cx="126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গবেষণা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2492" y="6114933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বাসস্থান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41" y="924368"/>
            <a:ext cx="5659626" cy="51905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01906" y="9096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6" y="1011858"/>
            <a:ext cx="9036421" cy="516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2396" y="6179142"/>
            <a:ext cx="1539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অফিস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3201" y="24985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20" y="580566"/>
            <a:ext cx="8867776" cy="59930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74" y="658726"/>
            <a:ext cx="4425481" cy="2310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r="9443"/>
          <a:stretch/>
        </p:blipFill>
        <p:spPr>
          <a:xfrm>
            <a:off x="1666032" y="3742979"/>
            <a:ext cx="8867775" cy="226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64" y="653143"/>
            <a:ext cx="4281488" cy="23019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7825" y="3158204"/>
            <a:ext cx="4676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বিনোদন ও সামাজিক যোগাযোগ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1" y="3149274"/>
            <a:ext cx="380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বাণিজ্য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4695" y="6003328"/>
            <a:ext cx="1774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সংবাদ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1391" y="-7977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বিশ্বগ্রামের ধারণা সংশ্লিষ্ট প্রধান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 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s.123rf.com/400wm/400/400/Kamaga/Kamaga0910/Kamaga091000002/5636285-meeting-of-two-different-business-teams-and-their-lea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6"/>
          <a:stretch/>
        </p:blipFill>
        <p:spPr bwMode="auto">
          <a:xfrm>
            <a:off x="1701152" y="3429000"/>
            <a:ext cx="9297043" cy="26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36065"/>
            <a:ext cx="12192000" cy="5219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রায় চৌধুরী,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 প্রধান, তথ্য ও যোগাযোগ প্রযুক্তি, রাংগুনিয়া সরকারি কলেজ,</a:t>
            </a:r>
            <a:r>
              <a:rPr lang="en-US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sz="2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718" y="159413"/>
            <a:ext cx="2119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845" y="1274564"/>
            <a:ext cx="236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: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845" y="2550729"/>
            <a:ext cx="246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: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66565" y="1197201"/>
            <a:ext cx="8525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  <a:cs typeface="NikoshBAN" pitchFamily="2" charset="0"/>
              </a:rPr>
              <a:t>Global Village</a:t>
            </a:r>
            <a:r>
              <a:rPr lang="bn-BD" sz="3200" b="1" dirty="0">
                <a:latin typeface="+mn-lt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মাধ্যমে কিভাবে একটি একক কমিউনিটিতে যুক্ত হয়েছে ব্যাখ্যা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6565" y="2592213"/>
            <a:ext cx="6960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cs typeface="NikoshBAN" pitchFamily="2" charset="0"/>
              </a:rPr>
              <a:t>Global Village</a:t>
            </a:r>
            <a:r>
              <a:rPr lang="bn-BD" sz="3200" b="1" dirty="0"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প্রধান উপাদানগুলো উল্লেখ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47823" y="1114561"/>
            <a:ext cx="8867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latin typeface="+mn-lt"/>
                <a:cs typeface="NikoshBAN" pitchFamily="2" charset="0"/>
              </a:rPr>
              <a:t>Village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2" descr="http://bsaefiling.fincen.treas.gov/images/individu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4" y="3767839"/>
            <a:ext cx="3743325" cy="292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47823" y="1798816"/>
            <a:ext cx="8867776" cy="651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latin typeface="+mn-lt"/>
                <a:cs typeface="NikoshBAN" pitchFamily="2" charset="0"/>
              </a:rPr>
              <a:t>Village</a:t>
            </a:r>
            <a:r>
              <a:rPr lang="bn-BD" sz="3600" b="1" dirty="0"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গঠনের ৫টি উপাদান উল্লেখ কর।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3999" y="2519729"/>
            <a:ext cx="8615083" cy="595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3.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যোগাযোগের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+mn-lt"/>
                <a:cs typeface="NikoshBAN" pitchFamily="2" charset="0"/>
              </a:rPr>
              <a:t>Global Village</a:t>
            </a:r>
            <a:r>
              <a:rPr lang="bn-BD" sz="3600" b="1" dirty="0"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ভূমিকা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কী?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47822" y="3185233"/>
            <a:ext cx="8383683" cy="649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কর্মসংস্থান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সৃষ্টিতে </a:t>
            </a:r>
            <a:r>
              <a:rPr lang="en-US" sz="3600" b="1" dirty="0">
                <a:latin typeface="+mn-lt"/>
                <a:cs typeface="NikoshBAN" pitchFamily="2" charset="0"/>
              </a:rPr>
              <a:t>Global Village</a:t>
            </a:r>
            <a:r>
              <a:rPr lang="bn-BD" sz="3600" b="1" dirty="0"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কী?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22273" y="302526"/>
            <a:ext cx="311887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803072" y="1"/>
            <a:ext cx="29025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2167" y="914399"/>
            <a:ext cx="9915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static.flickr.com/97/249778491_2e036c613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68" y="2114728"/>
            <a:ext cx="9915249" cy="44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572001" y="0"/>
            <a:ext cx="2819400" cy="69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portlandwestproperties.com/wp-content/uploads/2013/04/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1" y="1757231"/>
            <a:ext cx="9765017" cy="44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6489" y="979439"/>
            <a:ext cx="6750424" cy="497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ICT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নির্ভর বিশ্বই হলো বিশ্বগ্রাম - ব্যাখ্যা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0"/>
            <a:ext cx="103316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5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New folder\th_welcomeboyscou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1669143"/>
            <a:ext cx="4497008" cy="51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EL\Desktop\New folder (3)\f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69" y="2507343"/>
            <a:ext cx="2209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uble Wave 5"/>
          <p:cNvSpPr/>
          <p:nvPr/>
        </p:nvSpPr>
        <p:spPr>
          <a:xfrm>
            <a:off x="2033815" y="213284"/>
            <a:ext cx="7971972" cy="1148373"/>
          </a:xfrm>
          <a:prstGeom prst="double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শুভ কামনা রইল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DOEL\Desktop\New folder (3)\f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57" y="2358571"/>
            <a:ext cx="2209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70328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7032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" y="-238698"/>
            <a:ext cx="109824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31" y="1669292"/>
            <a:ext cx="2397902" cy="2578042"/>
          </a:xfrm>
          <a:prstGeom prst="rect">
            <a:avLst/>
          </a:prstGeom>
          <a:ln w="57150" cmpd="dbl">
            <a:solidFill>
              <a:srgbClr val="FF0000"/>
            </a:solidFill>
          </a:ln>
        </p:spPr>
      </p:pic>
      <p:pic>
        <p:nvPicPr>
          <p:cNvPr id="4" name="Picture 3" descr="rose anim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487" y="1480939"/>
            <a:ext cx="1760227" cy="3507248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4149154" y="98710"/>
            <a:ext cx="3951749" cy="1331884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6068" y="4387880"/>
            <a:ext cx="47460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বিশ্বজি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পক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বিভাগীয় প্রধান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বিভাগ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রাংগুনিয়া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রাংগুনিয়া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se anim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38" y="1430594"/>
            <a:ext cx="1760227" cy="35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Digital Content-2\FLOWER-\Autumn_Frames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8686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2575560" y="4813746"/>
            <a:ext cx="7498080" cy="1815654"/>
          </a:xfrm>
          <a:prstGeom prst="horizontalScroll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সবাইকে</a:t>
            </a:r>
            <a:r>
              <a:rPr lang="bn-BD" sz="5400" b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ধন্যবাদ</a:t>
            </a:r>
            <a:r>
              <a:rPr lang="en-US" sz="5400" b="1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5400" b="1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- </a:t>
            </a:r>
            <a:r>
              <a:rPr lang="bn-BD" sz="5400" b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বিশ্বজিৎ স্যার</a:t>
            </a:r>
            <a:r>
              <a:rPr lang="en-US" sz="5400" b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-scraps-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1"/>
            <a:ext cx="5105400" cy="29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3461" y="779459"/>
            <a:ext cx="642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3460" y="1869304"/>
            <a:ext cx="642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3460" y="3144105"/>
            <a:ext cx="6429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0161" y="4480461"/>
            <a:ext cx="541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ing the Concept of &amp;#39;Global Village&amp;#39; – Literary Y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08" y="0"/>
            <a:ext cx="7516343" cy="56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82" y="5737227"/>
            <a:ext cx="6629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দেখে তোমাদের কী মনে হয়?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7823" y="228600"/>
            <a:ext cx="876496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b="1" dirty="0">
                <a:solidFill>
                  <a:srgbClr val="C00000"/>
                </a:solidFill>
                <a:latin typeface="+mn-lt"/>
                <a:cs typeface="NikoshBAN" pitchFamily="2" charset="0"/>
              </a:rPr>
              <a:t>Global Village</a:t>
            </a:r>
            <a:endParaRPr lang="bn-BD" sz="7300" b="1" dirty="0">
              <a:solidFill>
                <a:srgbClr val="C00000"/>
              </a:solidFill>
              <a:latin typeface="+mn-lt"/>
              <a:cs typeface="NikoshBAN" pitchFamily="2" charset="0"/>
            </a:endParaRPr>
          </a:p>
          <a:p>
            <a:r>
              <a:rPr lang="bn-BD" sz="5100" b="1" dirty="0">
                <a:latin typeface="NikoshBAN" pitchFamily="2" charset="0"/>
                <a:cs typeface="NikoshBAN" pitchFamily="2" charset="0"/>
              </a:rPr>
              <a:t>(বিশ্বগ্রাম)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45" y="1250156"/>
            <a:ext cx="8422341" cy="55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9693" y="4790549"/>
            <a:ext cx="4957760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cs typeface="NikoshBAN" panose="02000000000000000000" pitchFamily="2" charset="0"/>
              </a:rPr>
              <a:t>NCTB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স্যারের বই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284" y="2420584"/>
            <a:ext cx="231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76" y="1364924"/>
            <a:ext cx="771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101" y="16884"/>
            <a:ext cx="352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B30D8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3600" b="1" dirty="0">
              <a:solidFill>
                <a:srgbClr val="B30D8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7599" y="3180891"/>
            <a:ext cx="3221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cs typeface="NikoshBAN" panose="02000000000000000000" pitchFamily="2" charset="0"/>
              </a:rPr>
              <a:t>Article : 1.2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1934" y="588357"/>
            <a:ext cx="103174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ধারণা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প্রধান উপাদানসমূহ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0674" y="2020662"/>
            <a:ext cx="37488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87602" y="1606080"/>
            <a:ext cx="4737849" cy="484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36057" y="2279274"/>
            <a:ext cx="9578789" cy="41618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  <a:tabLst>
                <a:tab pos="63182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rgbClr val="00B050"/>
                </a:solidFill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NikoshBAN" pitchFamily="2" charset="0"/>
              </a:rPr>
              <a:t>Village</a:t>
            </a:r>
            <a:r>
              <a:rPr lang="bn-BD" sz="3600" b="1" dirty="0">
                <a:solidFill>
                  <a:srgbClr val="00B050"/>
                </a:solidFill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ধারণা ব্যাখ্যা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l">
              <a:lnSpc>
                <a:spcPct val="125000"/>
              </a:lnSpc>
              <a:tabLst>
                <a:tab pos="631825" algn="l"/>
              </a:tabLst>
            </a:pPr>
            <a:r>
              <a:rPr lang="bn-BD" sz="3600" b="1" dirty="0" smtClean="0">
                <a:latin typeface="+mn-lt"/>
                <a:cs typeface="NikoshBAN" pitchFamily="2" charset="0"/>
              </a:rPr>
              <a:t>২.	</a:t>
            </a:r>
            <a:r>
              <a:rPr lang="en-US" sz="3600" b="1" dirty="0" smtClean="0"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latin typeface="+mn-lt"/>
                <a:cs typeface="NikoshBAN" pitchFamily="2" charset="0"/>
              </a:rPr>
              <a:t>Village</a:t>
            </a:r>
            <a:r>
              <a:rPr lang="bn-BD" sz="3600" b="1" dirty="0"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ধারণা সংশ্লিষ্ট প্রধান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উপাদানগুলো </a:t>
            </a:r>
          </a:p>
          <a:p>
            <a:pPr algn="l">
              <a:lnSpc>
                <a:spcPct val="125000"/>
              </a:lnSpc>
              <a:tabLst>
                <a:tab pos="63182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	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pPr algn="l">
              <a:lnSpc>
                <a:spcPct val="125000"/>
              </a:lnSpc>
              <a:tabLst>
                <a:tab pos="631825" algn="l"/>
              </a:tabLst>
            </a:pPr>
            <a:r>
              <a:rPr lang="bn-BD" sz="3600" b="1" dirty="0" smtClean="0">
                <a:cs typeface="NikoshBAN" pitchFamily="2" charset="0"/>
              </a:rPr>
              <a:t>৩.	</a:t>
            </a:r>
            <a:r>
              <a:rPr lang="en-US" sz="3600" b="1" dirty="0" smtClean="0"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latin typeface="+mn-lt"/>
                <a:cs typeface="NikoshBAN" pitchFamily="2" charset="0"/>
              </a:rPr>
              <a:t>Village</a:t>
            </a:r>
            <a:r>
              <a:rPr lang="bn-BD" sz="3600" b="1" dirty="0"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সুবিধা ও অসুবিধা ব্যাখা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pPr algn="l">
              <a:lnSpc>
                <a:spcPct val="125000"/>
              </a:lnSpc>
              <a:tabLst>
                <a:tab pos="63182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৪. 	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cs typeface="NikoshBAN" pitchFamily="2" charset="0"/>
              </a:rPr>
              <a:t>Global </a:t>
            </a:r>
            <a:r>
              <a:rPr lang="en-US" sz="3600" b="1" dirty="0">
                <a:solidFill>
                  <a:srgbClr val="0070C0"/>
                </a:solidFill>
                <a:latin typeface="+mn-lt"/>
                <a:cs typeface="NikoshBAN" pitchFamily="2" charset="0"/>
              </a:rPr>
              <a:t>Village</a:t>
            </a:r>
            <a:r>
              <a:rPr lang="bn-BD" sz="3600" b="1" dirty="0">
                <a:solidFill>
                  <a:srgbClr val="0070C0"/>
                </a:solidFill>
                <a:latin typeface="+mn-lt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প্রতিষ্ঠায় তথ্য ও যোগাযোগ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4315" y="292147"/>
            <a:ext cx="8229600" cy="944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85028" y="264458"/>
            <a:ext cx="5943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ছবিটি দেখে তোমাদের কী মনে হয়?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5" y="855532"/>
            <a:ext cx="7821706" cy="53490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90968" y="6172200"/>
            <a:ext cx="26150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একটি গ্রাম</a:t>
            </a:r>
          </a:p>
        </p:txBody>
      </p:sp>
    </p:spTree>
    <p:extLst>
      <p:ext uri="{BB962C8B-B14F-4D97-AF65-F5344CB8AC3E}">
        <p14:creationId xmlns:p14="http://schemas.microsoft.com/office/powerpoint/2010/main" val="11226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471</Words>
  <Application>Microsoft Office PowerPoint</Application>
  <PresentationFormat>Widescreen</PresentationFormat>
  <Paragraphs>111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Biswajit Roy Chowdhury</dc:creator>
  <cp:lastModifiedBy>Biswajit Roy chowdhury </cp:lastModifiedBy>
  <cp:revision>68</cp:revision>
  <dcterms:created xsi:type="dcterms:W3CDTF">2016-12-20T05:24:58Z</dcterms:created>
  <dcterms:modified xsi:type="dcterms:W3CDTF">2021-06-07T08:21:51Z</dcterms:modified>
</cp:coreProperties>
</file>