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0D65-8024-47F7-A68E-F49333AB1E4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543F-BF95-4915-8A9F-72F1F28F7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15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0D65-8024-47F7-A68E-F49333AB1E4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543F-BF95-4915-8A9F-72F1F28F7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7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0D65-8024-47F7-A68E-F49333AB1E4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543F-BF95-4915-8A9F-72F1F28F7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4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0D65-8024-47F7-A68E-F49333AB1E4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543F-BF95-4915-8A9F-72F1F28F7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5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0D65-8024-47F7-A68E-F49333AB1E4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543F-BF95-4915-8A9F-72F1F28F7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75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0D65-8024-47F7-A68E-F49333AB1E4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543F-BF95-4915-8A9F-72F1F28F7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6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0D65-8024-47F7-A68E-F49333AB1E4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543F-BF95-4915-8A9F-72F1F28F7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36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0D65-8024-47F7-A68E-F49333AB1E4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543F-BF95-4915-8A9F-72F1F28F7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1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0D65-8024-47F7-A68E-F49333AB1E4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543F-BF95-4915-8A9F-72F1F28F7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7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0D65-8024-47F7-A68E-F49333AB1E4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543F-BF95-4915-8A9F-72F1F28F7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0D65-8024-47F7-A68E-F49333AB1E4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543F-BF95-4915-8A9F-72F1F28F7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27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C0D65-8024-47F7-A68E-F49333AB1E4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6543F-BF95-4915-8A9F-72F1F28F7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9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361" y="1752600"/>
            <a:ext cx="7003675" cy="382905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971800" y="685799"/>
            <a:ext cx="2895599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স্বাগতম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2743200" y="152400"/>
            <a:ext cx="3259226" cy="369332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r>
              <a:rPr lang="en-US" b="1" spc="50" dirty="0" err="1" smtClean="0">
                <a:ln w="11430"/>
                <a:solidFill>
                  <a:srgbClr val="FF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b="1" spc="50" dirty="0" smtClean="0">
                <a:ln w="11430"/>
                <a:solidFill>
                  <a:srgbClr val="FF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spc="50" dirty="0" err="1" smtClean="0">
                <a:ln w="11430"/>
                <a:solidFill>
                  <a:srgbClr val="FF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b="1" spc="50" dirty="0" smtClean="0">
                <a:ln w="11430"/>
                <a:solidFill>
                  <a:srgbClr val="FF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spc="50" dirty="0" err="1" smtClean="0">
                <a:ln w="11430"/>
                <a:solidFill>
                  <a:srgbClr val="FFFF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97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একক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১. </a:t>
            </a:r>
            <a:r>
              <a:rPr lang="en-US" dirty="0" err="1" smtClean="0"/>
              <a:t>মাউস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ডিভাইস</a:t>
            </a:r>
            <a:r>
              <a:rPr lang="en-US" dirty="0" smtClean="0"/>
              <a:t> ?</a:t>
            </a:r>
          </a:p>
          <a:p>
            <a:r>
              <a:rPr lang="en-US" dirty="0" smtClean="0"/>
              <a:t>২. </a:t>
            </a:r>
            <a:r>
              <a:rPr lang="en-US" dirty="0" err="1" smtClean="0"/>
              <a:t>স্পিকার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ডিভাইস</a:t>
            </a:r>
            <a:r>
              <a:rPr lang="en-US" dirty="0" smtClean="0"/>
              <a:t>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24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1258" y="609600"/>
            <a:ext cx="3057247" cy="120032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7200" dirty="0" err="1" smtClean="0"/>
              <a:t>ধন্যবাদ</a:t>
            </a:r>
            <a:endParaRPr lang="en-US" sz="7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09929"/>
            <a:ext cx="8153400" cy="457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98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71800" y="457200"/>
            <a:ext cx="342900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dirty="0" err="1" smtClean="0">
                <a:blipFill>
                  <a:blip r:embed="rId2"/>
                  <a:tile tx="0" ty="0" sx="100000" sy="100000" flip="none" algn="tl"/>
                </a:blipFill>
              </a:rPr>
              <a:t>শিক্ষক</a:t>
            </a:r>
            <a:r>
              <a:rPr lang="en-US" sz="3200" dirty="0" smtClean="0">
                <a:blipFill>
                  <a:blip r:embed="rId2"/>
                  <a:tile tx="0" ty="0" sx="100000" sy="100000" flip="none" algn="tl"/>
                </a:blipFill>
              </a:rPr>
              <a:t> </a:t>
            </a:r>
            <a:r>
              <a:rPr lang="en-US" sz="3200" dirty="0" err="1" smtClean="0">
                <a:blipFill>
                  <a:blip r:embed="rId2"/>
                  <a:tile tx="0" ty="0" sx="100000" sy="100000" flip="none" algn="tl"/>
                </a:blipFill>
              </a:rPr>
              <a:t>পরিচিতি</a:t>
            </a:r>
            <a:endParaRPr lang="en-US" sz="3200" dirty="0">
              <a:blipFill>
                <a:blip r:embed="rId2"/>
                <a:tile tx="0" ty="0" sx="100000" sy="100000" flip="none" algn="tl"/>
              </a:blip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3224462"/>
            <a:ext cx="2991525" cy="1477328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হাবিবুর</a:t>
            </a:r>
            <a:r>
              <a:rPr lang="en-US" dirty="0" smtClean="0"/>
              <a:t> </a:t>
            </a:r>
            <a:r>
              <a:rPr lang="en-US" dirty="0" err="1" smtClean="0"/>
              <a:t>রহমান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প্রভাষক</a:t>
            </a:r>
            <a:r>
              <a:rPr lang="en-US" dirty="0" smtClean="0"/>
              <a:t> (</a:t>
            </a:r>
            <a:r>
              <a:rPr lang="en-US" dirty="0" err="1" smtClean="0"/>
              <a:t>কম্পিউটার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তাড়াশ</a:t>
            </a:r>
            <a:r>
              <a:rPr lang="en-US" dirty="0" smtClean="0"/>
              <a:t> </a:t>
            </a:r>
            <a:r>
              <a:rPr lang="en-US" dirty="0" err="1" smtClean="0"/>
              <a:t>মহিলা</a:t>
            </a:r>
            <a:r>
              <a:rPr lang="en-US" dirty="0" smtClean="0"/>
              <a:t> </a:t>
            </a:r>
            <a:r>
              <a:rPr lang="en-US" dirty="0" err="1" smtClean="0"/>
              <a:t>ডিগ্রি</a:t>
            </a:r>
            <a:r>
              <a:rPr lang="en-US" dirty="0" smtClean="0"/>
              <a:t> </a:t>
            </a:r>
            <a:r>
              <a:rPr lang="en-US" dirty="0" err="1" smtClean="0"/>
              <a:t>কলেজ</a:t>
            </a:r>
            <a:endParaRPr lang="en-US" dirty="0" smtClean="0"/>
          </a:p>
          <a:p>
            <a:r>
              <a:rPr lang="en-US" dirty="0" err="1" smtClean="0"/>
              <a:t>তাড়াশ</a:t>
            </a:r>
            <a:r>
              <a:rPr lang="en-US" dirty="0" smtClean="0"/>
              <a:t>, </a:t>
            </a:r>
            <a:r>
              <a:rPr lang="en-US" dirty="0" err="1" smtClean="0"/>
              <a:t>সিরাজগঞ্জ</a:t>
            </a:r>
            <a:endParaRPr lang="en-US" dirty="0" smtClean="0"/>
          </a:p>
          <a:p>
            <a:r>
              <a:rPr lang="en-US" dirty="0" err="1" smtClean="0"/>
              <a:t>মোবাইল</a:t>
            </a:r>
            <a:r>
              <a:rPr lang="en-US" dirty="0" smtClean="0"/>
              <a:t> ন-০১৭২৩৩০৬৩১৪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041975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15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990600"/>
            <a:ext cx="2424062" cy="58477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blipFill>
                  <a:blip r:embed="rId2"/>
                  <a:tile tx="0" ty="0" sx="100000" sy="100000" flip="none" algn="tl"/>
                </a:blipFill>
                <a:latin typeface="NikoshBAN"/>
              </a:rPr>
              <a:t>পাঠ</a:t>
            </a:r>
            <a:r>
              <a:rPr lang="en-US" sz="3200" dirty="0" smtClean="0">
                <a:blipFill>
                  <a:blip r:embed="rId2"/>
                  <a:tile tx="0" ty="0" sx="100000" sy="100000" flip="none" algn="tl"/>
                </a:blipFill>
                <a:latin typeface="NikoshBAN"/>
              </a:rPr>
              <a:t> </a:t>
            </a:r>
            <a:r>
              <a:rPr lang="en-US" sz="3200" dirty="0" err="1" smtClean="0">
                <a:blipFill>
                  <a:blip r:embed="rId2"/>
                  <a:tile tx="0" ty="0" sx="100000" sy="100000" flip="none" algn="tl"/>
                </a:blipFill>
                <a:latin typeface="NikoshBAN"/>
              </a:rPr>
              <a:t>পরিচিতি</a:t>
            </a:r>
            <a:endParaRPr lang="en-US" sz="3200" dirty="0">
              <a:blipFill>
                <a:blip r:embed="rId2"/>
                <a:tile tx="0" ty="0" sx="100000" sy="100000" flip="none" algn="tl"/>
              </a:blipFill>
              <a:latin typeface="Nikosh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93056" y="2057400"/>
            <a:ext cx="4977645" cy="1200329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NikoshBAN"/>
              </a:rPr>
              <a:t>শ্রেণিঃ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একাদশ</a:t>
            </a:r>
            <a:endParaRPr lang="en-US" dirty="0" smtClean="0">
              <a:latin typeface="NikoshBAN"/>
            </a:endParaRPr>
          </a:p>
          <a:p>
            <a:r>
              <a:rPr lang="en-US" dirty="0" err="1" smtClean="0">
                <a:latin typeface="NikoshBAN"/>
              </a:rPr>
              <a:t>বিষয়ঃ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কম্পিউটার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অফিস</a:t>
            </a:r>
            <a:r>
              <a:rPr lang="en-US" dirty="0" smtClean="0">
                <a:latin typeface="NikoshBAN"/>
              </a:rPr>
              <a:t> অ্যাপ্লিকেশন-১</a:t>
            </a:r>
          </a:p>
          <a:p>
            <a:r>
              <a:rPr lang="en-US" dirty="0" err="1" smtClean="0">
                <a:latin typeface="NikoshBAN"/>
              </a:rPr>
              <a:t>অধ্যায়</a:t>
            </a:r>
            <a:r>
              <a:rPr lang="en-US" dirty="0" smtClean="0">
                <a:latin typeface="NikoshBAN"/>
              </a:rPr>
              <a:t> -৪র্থ</a:t>
            </a:r>
          </a:p>
          <a:p>
            <a:r>
              <a:rPr lang="en-US" dirty="0" err="1" smtClean="0">
                <a:latin typeface="NikoshBAN"/>
              </a:rPr>
              <a:t>পাঠঃ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কম্পিউটার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এর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ইনপুট</a:t>
            </a:r>
            <a:r>
              <a:rPr lang="en-US" dirty="0" smtClean="0">
                <a:latin typeface="NikoshBAN"/>
              </a:rPr>
              <a:t> ও </a:t>
            </a:r>
            <a:r>
              <a:rPr lang="en-US" dirty="0" err="1" smtClean="0">
                <a:latin typeface="NikoshBAN"/>
              </a:rPr>
              <a:t>আউটপুট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ডিভাইস</a:t>
            </a:r>
            <a:endParaRPr lang="en-US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338637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37531" y="506128"/>
            <a:ext cx="280397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নিচের</a:t>
            </a:r>
            <a:r>
              <a:rPr lang="en-US" dirty="0" smtClean="0"/>
              <a:t> </a:t>
            </a:r>
            <a:r>
              <a:rPr lang="en-US" dirty="0" err="1" smtClean="0"/>
              <a:t>চিত্র</a:t>
            </a:r>
            <a:r>
              <a:rPr lang="en-US" dirty="0" smtClean="0"/>
              <a:t> </a:t>
            </a:r>
            <a:r>
              <a:rPr lang="en-US" dirty="0" err="1" smtClean="0"/>
              <a:t>গুলো</a:t>
            </a:r>
            <a:r>
              <a:rPr lang="en-US" dirty="0" smtClean="0"/>
              <a:t> </a:t>
            </a:r>
            <a:r>
              <a:rPr lang="en-US" dirty="0" err="1" smtClean="0"/>
              <a:t>লক্ষ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 ।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866498"/>
            <a:ext cx="3238500" cy="2538882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866498"/>
            <a:ext cx="3403600" cy="2494241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021821" y="5157537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এ </a:t>
            </a:r>
            <a:r>
              <a:rPr lang="en-US" dirty="0" err="1" smtClean="0"/>
              <a:t>গুলো</a:t>
            </a:r>
            <a:r>
              <a:rPr lang="en-US" dirty="0" smtClean="0"/>
              <a:t> </a:t>
            </a:r>
            <a:r>
              <a:rPr lang="en-US" dirty="0" err="1" smtClean="0"/>
              <a:t>কিসের</a:t>
            </a:r>
            <a:r>
              <a:rPr lang="en-US" dirty="0" smtClean="0"/>
              <a:t> </a:t>
            </a:r>
            <a:r>
              <a:rPr lang="en-US" dirty="0" err="1" smtClean="0"/>
              <a:t>চিত্র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22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066800"/>
            <a:ext cx="2945037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আজকের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পাঠ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362200" y="2209800"/>
            <a:ext cx="4876656" cy="646331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NikoshBAN"/>
              </a:rPr>
              <a:t>কম্পিউটার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এর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ইনপুট</a:t>
            </a:r>
            <a:r>
              <a:rPr lang="en-US" dirty="0" smtClean="0">
                <a:latin typeface="NikoshBAN"/>
              </a:rPr>
              <a:t> ও </a:t>
            </a:r>
            <a:r>
              <a:rPr lang="en-US" dirty="0" err="1" smtClean="0">
                <a:latin typeface="NikoshBAN"/>
              </a:rPr>
              <a:t>আউটপুট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ডিভাইস</a:t>
            </a:r>
            <a:r>
              <a:rPr lang="en-US" dirty="0" smtClean="0">
                <a:latin typeface="NikoshBAN"/>
              </a:rPr>
              <a:t>------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93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err="1" smtClean="0"/>
              <a:t>শিখনফল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sz="2400" dirty="0" err="1" smtClean="0"/>
              <a:t>এই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পাঠ</a:t>
            </a:r>
            <a:r>
              <a:rPr lang="en-US" sz="2400" dirty="0" smtClean="0"/>
              <a:t> </a:t>
            </a:r>
            <a:r>
              <a:rPr lang="en-US" sz="2400" dirty="0" err="1" smtClean="0"/>
              <a:t>শেষে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শিক্ষার্থী</a:t>
            </a:r>
            <a:r>
              <a:rPr lang="en-US" sz="2400" dirty="0" smtClean="0"/>
              <a:t> ---</a:t>
            </a:r>
          </a:p>
          <a:p>
            <a:pPr algn="just"/>
            <a:r>
              <a:rPr lang="en-US" sz="2400" dirty="0" err="1" smtClean="0"/>
              <a:t>ইনপুট</a:t>
            </a:r>
            <a:r>
              <a:rPr lang="en-US" sz="2400" dirty="0" smtClean="0"/>
              <a:t> </a:t>
            </a:r>
            <a:r>
              <a:rPr lang="en-US" sz="2400" dirty="0" err="1" smtClean="0"/>
              <a:t>ডিভাইস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সম্পর্কে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জানতে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-</a:t>
            </a:r>
          </a:p>
          <a:p>
            <a:pPr algn="just"/>
            <a:r>
              <a:rPr lang="en-US" sz="2400" dirty="0" err="1" smtClean="0"/>
              <a:t>আউট</a:t>
            </a:r>
            <a:r>
              <a:rPr lang="en-US" sz="2400" dirty="0" smtClean="0"/>
              <a:t> </a:t>
            </a:r>
            <a:r>
              <a:rPr lang="en-US" sz="2400" dirty="0" err="1" smtClean="0"/>
              <a:t>পুট</a:t>
            </a:r>
            <a:r>
              <a:rPr lang="en-US" sz="2400" dirty="0" smtClean="0"/>
              <a:t> </a:t>
            </a:r>
            <a:r>
              <a:rPr lang="en-US" sz="2400" dirty="0" err="1" smtClean="0"/>
              <a:t>ডিভাইস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সম্পর্কে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জানতে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-</a:t>
            </a:r>
          </a:p>
          <a:p>
            <a:pPr algn="just"/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882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171" y="228600"/>
            <a:ext cx="8229600" cy="1143000"/>
          </a:xfrm>
          <a:solidFill>
            <a:srgbClr val="FFC000"/>
          </a:solidFill>
        </p:spPr>
        <p:txBody>
          <a:bodyPr/>
          <a:lstStyle/>
          <a:p>
            <a:r>
              <a:rPr lang="en-US" dirty="0" err="1" smtClean="0"/>
              <a:t>ইনপুট</a:t>
            </a:r>
            <a:r>
              <a:rPr lang="en-US" dirty="0" smtClean="0"/>
              <a:t> </a:t>
            </a:r>
            <a:r>
              <a:rPr lang="en-US" dirty="0" err="1" smtClean="0"/>
              <a:t>ডিভাইস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?????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2000" dirty="0" err="1" smtClean="0"/>
              <a:t>যে</a:t>
            </a:r>
            <a:r>
              <a:rPr lang="en-US" sz="2000" dirty="0" smtClean="0"/>
              <a:t> </a:t>
            </a:r>
            <a:r>
              <a:rPr lang="en-US" sz="2000" dirty="0" err="1" smtClean="0"/>
              <a:t>যন্ত্র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বা</a:t>
            </a:r>
            <a:r>
              <a:rPr lang="en-US" sz="2000" dirty="0" smtClean="0"/>
              <a:t> </a:t>
            </a:r>
            <a:r>
              <a:rPr lang="en-US" sz="2000" dirty="0" err="1" smtClean="0"/>
              <a:t>যন্ত্রাংশ</a:t>
            </a:r>
            <a:r>
              <a:rPr lang="en-US" sz="2000" dirty="0" smtClean="0"/>
              <a:t> </a:t>
            </a:r>
            <a:r>
              <a:rPr lang="en-US" sz="2000" dirty="0" err="1" smtClean="0"/>
              <a:t>দিয়ে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কম্পিউটারে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ডাটাসমূহ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প্রবেশ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করানো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 </a:t>
            </a:r>
            <a:r>
              <a:rPr lang="en-US" sz="2000" dirty="0" err="1" smtClean="0"/>
              <a:t>তাকে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ইনপুট</a:t>
            </a:r>
            <a:r>
              <a:rPr lang="en-US" sz="2000" dirty="0" smtClean="0"/>
              <a:t> </a:t>
            </a:r>
            <a:r>
              <a:rPr lang="en-US" sz="2000" dirty="0" err="1" smtClean="0"/>
              <a:t>ডিভাইস</a:t>
            </a:r>
            <a:r>
              <a:rPr lang="en-US" sz="2000" dirty="0" smtClean="0"/>
              <a:t> </a:t>
            </a:r>
            <a:r>
              <a:rPr lang="en-US" sz="2000" dirty="0" err="1" smtClean="0"/>
              <a:t>বলে</a:t>
            </a:r>
            <a:r>
              <a:rPr lang="en-US" sz="2000" dirty="0" smtClean="0"/>
              <a:t> ।</a:t>
            </a:r>
          </a:p>
          <a:p>
            <a:r>
              <a:rPr lang="en-US" sz="2000" dirty="0" err="1" smtClean="0"/>
              <a:t>ইনপুট</a:t>
            </a:r>
            <a:r>
              <a:rPr lang="en-US" sz="2000" dirty="0" smtClean="0"/>
              <a:t> </a:t>
            </a:r>
            <a:r>
              <a:rPr lang="en-US" sz="2000" dirty="0" err="1" smtClean="0"/>
              <a:t>ডিভাইস</a:t>
            </a:r>
            <a:r>
              <a:rPr lang="en-US" sz="2000" dirty="0" smtClean="0"/>
              <a:t> </a:t>
            </a:r>
            <a:r>
              <a:rPr lang="en-US" sz="2000" dirty="0" err="1" smtClean="0"/>
              <a:t>এর</a:t>
            </a:r>
            <a:r>
              <a:rPr lang="en-US" sz="2000" dirty="0" smtClean="0"/>
              <a:t> উদাহরণ-১. </a:t>
            </a:r>
            <a:r>
              <a:rPr lang="en-US" sz="2000" dirty="0" err="1" smtClean="0"/>
              <a:t>কিবোর্ড</a:t>
            </a:r>
            <a:r>
              <a:rPr lang="en-US" sz="2000" dirty="0" smtClean="0"/>
              <a:t> ২. </a:t>
            </a:r>
            <a:r>
              <a:rPr lang="en-US" sz="2000" dirty="0" err="1" smtClean="0"/>
              <a:t>মাউস</a:t>
            </a:r>
            <a:r>
              <a:rPr lang="en-US" sz="2000" dirty="0" smtClean="0"/>
              <a:t> ৩.স্ক্যানার ৪.লাইট </a:t>
            </a:r>
            <a:r>
              <a:rPr lang="en-US" sz="2000" dirty="0" err="1" smtClean="0"/>
              <a:t>পেন</a:t>
            </a:r>
            <a:r>
              <a:rPr lang="en-US" sz="2000" dirty="0" smtClean="0"/>
              <a:t> ৫. </a:t>
            </a:r>
            <a:r>
              <a:rPr lang="en-US" sz="2000" dirty="0" err="1" smtClean="0"/>
              <a:t>ডিজিটাল</a:t>
            </a:r>
            <a:r>
              <a:rPr lang="en-US" sz="2000" dirty="0" smtClean="0"/>
              <a:t> </a:t>
            </a:r>
            <a:r>
              <a:rPr lang="en-US" sz="2000" dirty="0" err="1" smtClean="0"/>
              <a:t>ক্যামেরা</a:t>
            </a:r>
            <a:endParaRPr lang="en-US" sz="2000" dirty="0" smtClean="0"/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" y="3231470"/>
            <a:ext cx="1490663" cy="8549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680" y="3124200"/>
            <a:ext cx="1981200" cy="7661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087460"/>
            <a:ext cx="2286000" cy="1143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300537"/>
            <a:ext cx="1424195" cy="9477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472" y="4391068"/>
            <a:ext cx="1871266" cy="93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err="1" smtClean="0"/>
              <a:t>আউট</a:t>
            </a:r>
            <a:r>
              <a:rPr lang="en-US" dirty="0" smtClean="0"/>
              <a:t>- </a:t>
            </a:r>
            <a:r>
              <a:rPr lang="en-US" dirty="0" err="1" smtClean="0"/>
              <a:t>পুট</a:t>
            </a:r>
            <a:r>
              <a:rPr lang="en-US" dirty="0" smtClean="0"/>
              <a:t> </a:t>
            </a:r>
            <a:r>
              <a:rPr lang="en-US" dirty="0" err="1" smtClean="0"/>
              <a:t>ডিভাইস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?????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/>
              <a:t> </a:t>
            </a:r>
            <a:r>
              <a:rPr lang="en-US" sz="2000" dirty="0" err="1" smtClean="0"/>
              <a:t>ইনপুট</a:t>
            </a:r>
            <a:r>
              <a:rPr lang="en-US" sz="2000" dirty="0" smtClean="0"/>
              <a:t> </a:t>
            </a:r>
            <a:r>
              <a:rPr lang="en-US" sz="2000" dirty="0" err="1" smtClean="0"/>
              <a:t>কৃত</a:t>
            </a:r>
            <a:r>
              <a:rPr lang="en-US" sz="2000" dirty="0" smtClean="0"/>
              <a:t>  </a:t>
            </a:r>
            <a:r>
              <a:rPr lang="en-US" sz="2000" dirty="0" err="1" smtClean="0"/>
              <a:t>ডাটা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প্রসেসিং</a:t>
            </a:r>
            <a:r>
              <a:rPr lang="en-US" sz="2000" dirty="0" smtClean="0"/>
              <a:t> </a:t>
            </a:r>
            <a:r>
              <a:rPr lang="en-US" sz="2000" dirty="0"/>
              <a:t> </a:t>
            </a:r>
            <a:r>
              <a:rPr lang="en-US" sz="2000" dirty="0" err="1" smtClean="0"/>
              <a:t>করার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কম্পিউটার</a:t>
            </a:r>
            <a:r>
              <a:rPr lang="en-US" sz="2000" dirty="0" smtClean="0"/>
              <a:t>  </a:t>
            </a:r>
            <a:r>
              <a:rPr lang="en-US" sz="2000" dirty="0" err="1" smtClean="0"/>
              <a:t>যে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সব</a:t>
            </a:r>
            <a:r>
              <a:rPr lang="en-US" sz="2000" dirty="0" smtClean="0"/>
              <a:t> </a:t>
            </a:r>
            <a:r>
              <a:rPr lang="en-US" sz="2000" dirty="0" err="1" smtClean="0"/>
              <a:t>যন্ত্র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বা</a:t>
            </a:r>
            <a:r>
              <a:rPr lang="en-US" sz="2000" dirty="0" smtClean="0"/>
              <a:t> </a:t>
            </a:r>
            <a:r>
              <a:rPr lang="en-US" sz="2000" dirty="0" err="1" smtClean="0"/>
              <a:t>যন্ত্রাংশ</a:t>
            </a:r>
            <a:r>
              <a:rPr lang="en-US" sz="2000" dirty="0" smtClean="0"/>
              <a:t>  </a:t>
            </a:r>
            <a:r>
              <a:rPr lang="en-US" sz="2000" dirty="0" err="1" smtClean="0"/>
              <a:t>এর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মাধ্যমে</a:t>
            </a:r>
            <a:r>
              <a:rPr lang="en-US" sz="2000" dirty="0" smtClean="0"/>
              <a:t> </a:t>
            </a:r>
            <a:r>
              <a:rPr lang="en-US" sz="2000" dirty="0" err="1" smtClean="0"/>
              <a:t>ইনফর্মেশন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প্রদান</a:t>
            </a:r>
            <a:r>
              <a:rPr lang="en-US" sz="2000" dirty="0" smtClean="0"/>
              <a:t> </a:t>
            </a:r>
            <a:r>
              <a:rPr lang="en-US" sz="2000" dirty="0"/>
              <a:t> </a:t>
            </a:r>
            <a:r>
              <a:rPr lang="en-US" sz="2000" dirty="0" err="1" smtClean="0"/>
              <a:t>করে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থাকে</a:t>
            </a:r>
            <a:r>
              <a:rPr lang="en-US" sz="2000" dirty="0" smtClean="0"/>
              <a:t>  </a:t>
            </a:r>
            <a:r>
              <a:rPr lang="en-US" sz="2000" dirty="0" err="1" smtClean="0"/>
              <a:t>তাকে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আউট</a:t>
            </a:r>
            <a:r>
              <a:rPr lang="en-US" sz="2000" dirty="0" smtClean="0"/>
              <a:t> </a:t>
            </a:r>
            <a:r>
              <a:rPr lang="en-US" sz="2000" dirty="0" err="1" smtClean="0"/>
              <a:t>পুট</a:t>
            </a:r>
            <a:r>
              <a:rPr lang="en-US" sz="2000" dirty="0" smtClean="0"/>
              <a:t> </a:t>
            </a:r>
            <a:r>
              <a:rPr lang="en-US" sz="2000" dirty="0" err="1" smtClean="0"/>
              <a:t>ডিভাইস</a:t>
            </a:r>
            <a:r>
              <a:rPr lang="en-US" sz="2000" dirty="0" smtClean="0"/>
              <a:t> </a:t>
            </a:r>
            <a:r>
              <a:rPr lang="en-US" sz="2000" dirty="0" err="1" smtClean="0"/>
              <a:t>বলে</a:t>
            </a:r>
            <a:r>
              <a:rPr lang="en-US" sz="2000" dirty="0" smtClean="0"/>
              <a:t> । </a:t>
            </a:r>
          </a:p>
          <a:p>
            <a:r>
              <a:rPr lang="en-US" sz="2000" dirty="0" err="1" smtClean="0"/>
              <a:t>আউট</a:t>
            </a:r>
            <a:r>
              <a:rPr lang="en-US" sz="2000" dirty="0" smtClean="0"/>
              <a:t> </a:t>
            </a:r>
            <a:r>
              <a:rPr lang="en-US" sz="2000" dirty="0" err="1" smtClean="0"/>
              <a:t>পুট</a:t>
            </a:r>
            <a:r>
              <a:rPr lang="en-US" sz="2000" dirty="0" smtClean="0"/>
              <a:t> </a:t>
            </a:r>
            <a:r>
              <a:rPr lang="en-US" sz="2000" dirty="0" err="1" smtClean="0"/>
              <a:t>ডিভাইস</a:t>
            </a:r>
            <a:r>
              <a:rPr lang="en-US" sz="2000" dirty="0" smtClean="0"/>
              <a:t> </a:t>
            </a:r>
            <a:r>
              <a:rPr lang="en-US" sz="2000" dirty="0" err="1" smtClean="0"/>
              <a:t>এর</a:t>
            </a:r>
            <a:r>
              <a:rPr lang="en-US" sz="2000" dirty="0" smtClean="0"/>
              <a:t> উদাহরণ-১. </a:t>
            </a:r>
            <a:r>
              <a:rPr lang="en-US" sz="2000" dirty="0" err="1" smtClean="0"/>
              <a:t>মনিটর</a:t>
            </a:r>
            <a:r>
              <a:rPr lang="en-US" sz="2000" dirty="0" smtClean="0"/>
              <a:t> ২. </a:t>
            </a:r>
            <a:r>
              <a:rPr lang="en-US" sz="2000" dirty="0" err="1" smtClean="0"/>
              <a:t>প্রিন্টার</a:t>
            </a:r>
            <a:r>
              <a:rPr lang="en-US" sz="2000" dirty="0" smtClean="0"/>
              <a:t> ৩.প্লটার ৪.স্পিকার </a:t>
            </a:r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39" y="3204599"/>
            <a:ext cx="1310861" cy="11572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204599"/>
            <a:ext cx="1447800" cy="10320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967" y="3176237"/>
            <a:ext cx="1798427" cy="10071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174080"/>
            <a:ext cx="1600200" cy="118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61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.</a:t>
            </a:r>
            <a:r>
              <a:rPr lang="en-US" dirty="0" err="1" smtClean="0"/>
              <a:t>ইনপুট</a:t>
            </a:r>
            <a:r>
              <a:rPr lang="en-US" dirty="0" smtClean="0"/>
              <a:t> </a:t>
            </a:r>
            <a:r>
              <a:rPr lang="en-US" dirty="0" err="1" smtClean="0"/>
              <a:t>ডিভাইস</a:t>
            </a:r>
            <a:r>
              <a:rPr lang="en-US" dirty="0" smtClean="0"/>
              <a:t> 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 ।</a:t>
            </a:r>
          </a:p>
          <a:p>
            <a:r>
              <a:rPr lang="en-US" dirty="0" err="1" smtClean="0"/>
              <a:t>আউট</a:t>
            </a:r>
            <a:r>
              <a:rPr lang="en-US" dirty="0" smtClean="0"/>
              <a:t> </a:t>
            </a:r>
            <a:r>
              <a:rPr lang="en-US" dirty="0" err="1" smtClean="0"/>
              <a:t>পুট</a:t>
            </a:r>
            <a:r>
              <a:rPr lang="en-US" dirty="0" smtClean="0"/>
              <a:t> </a:t>
            </a:r>
            <a:r>
              <a:rPr lang="en-US" dirty="0" err="1" smtClean="0"/>
              <a:t>ডিভাইস</a:t>
            </a:r>
            <a:r>
              <a:rPr lang="en-US" dirty="0" smtClean="0"/>
              <a:t> 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 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76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188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শিখনফল</vt:lpstr>
      <vt:lpstr>ইনপুট ডিভাইস কি ?????</vt:lpstr>
      <vt:lpstr>আউট- পুট ডিভাইস কি ?????</vt:lpstr>
      <vt:lpstr>বাড়ির কাজ</vt:lpstr>
      <vt:lpstr>একক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37</cp:revision>
  <dcterms:created xsi:type="dcterms:W3CDTF">2021-06-06T07:57:21Z</dcterms:created>
  <dcterms:modified xsi:type="dcterms:W3CDTF">2021-06-07T08:10:08Z</dcterms:modified>
</cp:coreProperties>
</file>