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87" r:id="rId2"/>
    <p:sldId id="256" r:id="rId3"/>
    <p:sldId id="288" r:id="rId4"/>
    <p:sldId id="261" r:id="rId5"/>
    <p:sldId id="279" r:id="rId6"/>
    <p:sldId id="259" r:id="rId7"/>
    <p:sldId id="262" r:id="rId8"/>
    <p:sldId id="264" r:id="rId9"/>
    <p:sldId id="265" r:id="rId10"/>
    <p:sldId id="266" r:id="rId11"/>
    <p:sldId id="277" r:id="rId12"/>
    <p:sldId id="275" r:id="rId13"/>
    <p:sldId id="284" r:id="rId14"/>
    <p:sldId id="283" r:id="rId15"/>
    <p:sldId id="280" r:id="rId16"/>
    <p:sldId id="285" r:id="rId17"/>
    <p:sldId id="272" r:id="rId18"/>
    <p:sldId id="286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533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796" y="1122363"/>
            <a:ext cx="10364411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796" y="3602038"/>
            <a:ext cx="1036441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2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4289374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7" y="621323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6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2"/>
            <a:ext cx="10353763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7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06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3" y="4204821"/>
            <a:ext cx="10353763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3660" y="64174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95628" y="307337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2526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2126944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18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3" y="609602"/>
            <a:ext cx="1035376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88321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9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7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31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2"/>
            <a:ext cx="1035376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6" y="3989147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092235"/>
            <a:ext cx="2940051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6" y="4565409"/>
            <a:ext cx="3298955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2" y="3989147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092235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565408"/>
            <a:ext cx="330033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3989147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5" y="2092235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7" y="4565410"/>
            <a:ext cx="3294259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71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4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09601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601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2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2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8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40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21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21"/>
            <a:ext cx="5094155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4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0569" y="2088320"/>
            <a:ext cx="4800435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974" y="2088320"/>
            <a:ext cx="4788583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1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1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0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5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2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5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9" y="609600"/>
            <a:ext cx="5556804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9910" y="758881"/>
            <a:ext cx="3955917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971800"/>
            <a:ext cx="5561656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3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158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23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74EBF10-6444-459C-AA1C-234CF97A8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52400"/>
            <a:ext cx="11658600" cy="63923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51BFDA-8BBA-4CE1-87FD-710106DC9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72182"/>
            <a:ext cx="9741560" cy="396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09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3" y="1323712"/>
            <a:ext cx="5943600" cy="37147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3F43983-9D32-4BE6-AA9B-DC6F3EBF6A90}"/>
              </a:ext>
            </a:extLst>
          </p:cNvPr>
          <p:cNvGrpSpPr/>
          <p:nvPr/>
        </p:nvGrpSpPr>
        <p:grpSpPr>
          <a:xfrm>
            <a:off x="6673737" y="1280323"/>
            <a:ext cx="5029200" cy="3714750"/>
            <a:chOff x="5791200" y="1551574"/>
            <a:chExt cx="4953000" cy="3810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26BEF0E-B53D-44BD-B698-579AFED2D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1551574"/>
              <a:ext cx="4953000" cy="3810000"/>
            </a:xfrm>
            <a:prstGeom prst="rect">
              <a:avLst/>
            </a:prstGeom>
            <a:ln w="127000" cap="rnd">
              <a:solidFill>
                <a:srgbClr val="FFC000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9E2E27-4E3D-4261-9A8E-0ABADBFCDB90}"/>
                </a:ext>
              </a:extLst>
            </p:cNvPr>
            <p:cNvSpPr/>
            <p:nvPr/>
          </p:nvSpPr>
          <p:spPr>
            <a:xfrm>
              <a:off x="6638273" y="1600200"/>
              <a:ext cx="2239027" cy="5556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16D7859-50B5-4A2D-86B1-435205F32558}"/>
              </a:ext>
            </a:extLst>
          </p:cNvPr>
          <p:cNvSpPr/>
          <p:nvPr/>
        </p:nvSpPr>
        <p:spPr>
          <a:xfrm>
            <a:off x="1272940" y="5041202"/>
            <a:ext cx="2526384" cy="1225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C7371C-B18B-4340-BAE6-757873B6A634}"/>
              </a:ext>
            </a:extLst>
          </p:cNvPr>
          <p:cNvSpPr/>
          <p:nvPr/>
        </p:nvSpPr>
        <p:spPr>
          <a:xfrm>
            <a:off x="3886200" y="5041202"/>
            <a:ext cx="6172200" cy="1225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B0EB26-EC4B-49AE-80AF-298859415D6F}"/>
              </a:ext>
            </a:extLst>
          </p:cNvPr>
          <p:cNvGrpSpPr/>
          <p:nvPr/>
        </p:nvGrpSpPr>
        <p:grpSpPr>
          <a:xfrm>
            <a:off x="3645344" y="5228058"/>
            <a:ext cx="386129" cy="891423"/>
            <a:chOff x="4162435" y="1909606"/>
            <a:chExt cx="386129" cy="89142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94F79A-F4D7-4F65-AEA4-C8728061BF9E}"/>
                </a:ext>
              </a:extLst>
            </p:cNvPr>
            <p:cNvSpPr/>
            <p:nvPr/>
          </p:nvSpPr>
          <p:spPr>
            <a:xfrm>
              <a:off x="4412275" y="1926934"/>
              <a:ext cx="118753" cy="16509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8FEF0CA-1945-408B-B1EB-F475B983D2CA}"/>
                </a:ext>
              </a:extLst>
            </p:cNvPr>
            <p:cNvSpPr/>
            <p:nvPr/>
          </p:nvSpPr>
          <p:spPr>
            <a:xfrm>
              <a:off x="4417688" y="2243700"/>
              <a:ext cx="118753" cy="16508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95CB561-D435-4696-B237-00B441726DCF}"/>
                </a:ext>
              </a:extLst>
            </p:cNvPr>
            <p:cNvSpPr/>
            <p:nvPr/>
          </p:nvSpPr>
          <p:spPr>
            <a:xfrm>
              <a:off x="4429811" y="2603515"/>
              <a:ext cx="118753" cy="16508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61BCB5A-DDC7-40A3-9637-188A264BEBD2}"/>
                </a:ext>
              </a:extLst>
            </p:cNvPr>
            <p:cNvSpPr/>
            <p:nvPr/>
          </p:nvSpPr>
          <p:spPr>
            <a:xfrm>
              <a:off x="4162435" y="1909606"/>
              <a:ext cx="100127" cy="21917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6EDD507-C2A9-4DC1-AD08-C77290F307D6}"/>
                </a:ext>
              </a:extLst>
            </p:cNvPr>
            <p:cNvSpPr/>
            <p:nvPr/>
          </p:nvSpPr>
          <p:spPr>
            <a:xfrm>
              <a:off x="4169984" y="2258796"/>
              <a:ext cx="100128" cy="19751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1356D98-C54B-4E9C-AC02-FEB2FBCF1F0B}"/>
                </a:ext>
              </a:extLst>
            </p:cNvPr>
            <p:cNvSpPr/>
            <p:nvPr/>
          </p:nvSpPr>
          <p:spPr>
            <a:xfrm>
              <a:off x="4162435" y="2603515"/>
              <a:ext cx="103350" cy="19751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B74CDBC2-41C9-498D-B603-4F66584B1D0F}"/>
                </a:ext>
              </a:extLst>
            </p:cNvPr>
            <p:cNvSpPr/>
            <p:nvPr/>
          </p:nvSpPr>
          <p:spPr>
            <a:xfrm>
              <a:off x="4208709" y="1926935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8C055C14-6C93-403C-94D0-5B0C0FA1EEA5}"/>
                </a:ext>
              </a:extLst>
            </p:cNvPr>
            <p:cNvSpPr/>
            <p:nvPr/>
          </p:nvSpPr>
          <p:spPr>
            <a:xfrm>
              <a:off x="4201307" y="2240961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1FCF1A47-5BDA-4520-9375-ECF54A1D4376}"/>
                </a:ext>
              </a:extLst>
            </p:cNvPr>
            <p:cNvSpPr/>
            <p:nvPr/>
          </p:nvSpPr>
          <p:spPr>
            <a:xfrm>
              <a:off x="4204843" y="2612974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DF910D7-E6B8-4362-8C3C-620CC1BBB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14" y="5070511"/>
            <a:ext cx="6148069" cy="8839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B709423-5D59-4386-B5DB-1F838C84E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862" y="5337645"/>
            <a:ext cx="6030795" cy="107298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AE0138C-CDE1-4CE4-B526-6AD9A9491E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16145" r="5564" b="20873"/>
          <a:stretch/>
        </p:blipFill>
        <p:spPr>
          <a:xfrm>
            <a:off x="3733800" y="311863"/>
            <a:ext cx="4343400" cy="73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7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hild, grass, person, outdoor&#10;&#10;Description automatically generated">
            <a:extLst>
              <a:ext uri="{FF2B5EF4-FFF2-40B4-BE49-F238E27FC236}">
                <a16:creationId xmlns:a16="http://schemas.microsoft.com/office/drawing/2014/main" id="{EE14E4C7-1324-4D46-B431-E7FD9EDD3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1142955"/>
            <a:ext cx="6134100" cy="4089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23F8F3-E6D1-40F1-B4F6-41DE433A217B}"/>
              </a:ext>
            </a:extLst>
          </p:cNvPr>
          <p:cNvSpPr/>
          <p:nvPr/>
        </p:nvSpPr>
        <p:spPr>
          <a:xfrm>
            <a:off x="1981200" y="4953000"/>
            <a:ext cx="2526384" cy="1225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D47A-A0ED-429B-BDBC-E5B8CE9533FC}"/>
              </a:ext>
            </a:extLst>
          </p:cNvPr>
          <p:cNvSpPr/>
          <p:nvPr/>
        </p:nvSpPr>
        <p:spPr>
          <a:xfrm>
            <a:off x="4594460" y="4953000"/>
            <a:ext cx="5692540" cy="1225484"/>
          </a:xfrm>
          <a:prstGeom prst="rect">
            <a:avLst/>
          </a:prstGeom>
          <a:solidFill>
            <a:srgbClr val="EB15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C8A12E2-F850-4C26-B68D-F2DA1F373D4E}"/>
              </a:ext>
            </a:extLst>
          </p:cNvPr>
          <p:cNvGrpSpPr/>
          <p:nvPr/>
        </p:nvGrpSpPr>
        <p:grpSpPr>
          <a:xfrm>
            <a:off x="4353604" y="5139856"/>
            <a:ext cx="386129" cy="891423"/>
            <a:chOff x="4162435" y="1909606"/>
            <a:chExt cx="386129" cy="89142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E156CCF-DFB6-49CC-B403-08E5E769C7DC}"/>
                </a:ext>
              </a:extLst>
            </p:cNvPr>
            <p:cNvSpPr/>
            <p:nvPr/>
          </p:nvSpPr>
          <p:spPr>
            <a:xfrm>
              <a:off x="4412275" y="1926934"/>
              <a:ext cx="118753" cy="16509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56938A-7681-4678-B1F2-176B6B8DAD21}"/>
                </a:ext>
              </a:extLst>
            </p:cNvPr>
            <p:cNvSpPr/>
            <p:nvPr/>
          </p:nvSpPr>
          <p:spPr>
            <a:xfrm>
              <a:off x="4417688" y="2243700"/>
              <a:ext cx="118753" cy="16508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111482A-C256-4B04-98B0-7AA2FE304ECB}"/>
                </a:ext>
              </a:extLst>
            </p:cNvPr>
            <p:cNvSpPr/>
            <p:nvPr/>
          </p:nvSpPr>
          <p:spPr>
            <a:xfrm>
              <a:off x="4429811" y="2603515"/>
              <a:ext cx="118753" cy="16508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FCB0E02-0156-44FF-B625-0807949DDECF}"/>
                </a:ext>
              </a:extLst>
            </p:cNvPr>
            <p:cNvSpPr/>
            <p:nvPr/>
          </p:nvSpPr>
          <p:spPr>
            <a:xfrm>
              <a:off x="4162435" y="1909606"/>
              <a:ext cx="100127" cy="21917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BA9A647-4E20-4CC1-9EC4-7CA9EF5DB492}"/>
                </a:ext>
              </a:extLst>
            </p:cNvPr>
            <p:cNvSpPr/>
            <p:nvPr/>
          </p:nvSpPr>
          <p:spPr>
            <a:xfrm>
              <a:off x="4169984" y="2258796"/>
              <a:ext cx="100128" cy="19751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339F069-75EF-461D-B932-295610DE4BF2}"/>
                </a:ext>
              </a:extLst>
            </p:cNvPr>
            <p:cNvSpPr/>
            <p:nvPr/>
          </p:nvSpPr>
          <p:spPr>
            <a:xfrm>
              <a:off x="4162435" y="2603515"/>
              <a:ext cx="103350" cy="19751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8DD26606-4832-46D5-ABBE-882892AA44AD}"/>
                </a:ext>
              </a:extLst>
            </p:cNvPr>
            <p:cNvSpPr/>
            <p:nvPr/>
          </p:nvSpPr>
          <p:spPr>
            <a:xfrm>
              <a:off x="4208709" y="1926935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B1DB677F-6E47-4140-A073-C89B5B55EA60}"/>
                </a:ext>
              </a:extLst>
            </p:cNvPr>
            <p:cNvSpPr/>
            <p:nvPr/>
          </p:nvSpPr>
          <p:spPr>
            <a:xfrm>
              <a:off x="4201307" y="2240961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9D4D4855-8D5A-4073-9D6F-83412CF8608E}"/>
                </a:ext>
              </a:extLst>
            </p:cNvPr>
            <p:cNvSpPr/>
            <p:nvPr/>
          </p:nvSpPr>
          <p:spPr>
            <a:xfrm>
              <a:off x="4204843" y="2612974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B53C1389-A4D2-473E-A4FE-73AD14B57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96" y="5133371"/>
            <a:ext cx="5858764" cy="9632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8921F1-DAA1-452B-8401-BF3D54047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16" y="5215233"/>
            <a:ext cx="5395428" cy="9632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FAC582B-9AE7-45FF-9F73-B06903EAEA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16145" r="5564" b="20873"/>
          <a:stretch/>
        </p:blipFill>
        <p:spPr>
          <a:xfrm>
            <a:off x="3733800" y="311863"/>
            <a:ext cx="4343400" cy="73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5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1F08BD-5883-43A2-B27D-49A51D93B7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94" t="4999" r="6212" b="3334"/>
          <a:stretch/>
        </p:blipFill>
        <p:spPr>
          <a:xfrm>
            <a:off x="7086600" y="1333500"/>
            <a:ext cx="3124201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C5F0C3B-34BE-4780-B287-1DBD88D60A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r="9524" b="27277"/>
          <a:stretch/>
        </p:blipFill>
        <p:spPr>
          <a:xfrm>
            <a:off x="2438400" y="725206"/>
            <a:ext cx="2514600" cy="989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4ED39C-3B6A-4407-B522-6CC1B053E8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62200"/>
            <a:ext cx="3982953" cy="30010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B22797-F3E3-402C-8A5B-1032BCA9A9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346" y="2743200"/>
            <a:ext cx="2243522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1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CEA917-0FAD-49C0-BF28-53B7239C2719}"/>
              </a:ext>
            </a:extLst>
          </p:cNvPr>
          <p:cNvSpPr/>
          <p:nvPr/>
        </p:nvSpPr>
        <p:spPr>
          <a:xfrm>
            <a:off x="2212006" y="1925413"/>
            <a:ext cx="2476674" cy="1050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AB49AB-8F5F-4CB1-8F3E-8B80E8F1A1F4}"/>
              </a:ext>
            </a:extLst>
          </p:cNvPr>
          <p:cNvSpPr/>
          <p:nvPr/>
        </p:nvSpPr>
        <p:spPr>
          <a:xfrm>
            <a:off x="4801414" y="1925413"/>
            <a:ext cx="4721627" cy="10505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BA60FA-2116-47DF-ABF0-96E4A0355A1C}"/>
              </a:ext>
            </a:extLst>
          </p:cNvPr>
          <p:cNvGrpSpPr/>
          <p:nvPr/>
        </p:nvGrpSpPr>
        <p:grpSpPr>
          <a:xfrm>
            <a:off x="4625451" y="2006646"/>
            <a:ext cx="378531" cy="764156"/>
            <a:chOff x="4162435" y="1909606"/>
            <a:chExt cx="386129" cy="89142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E047334-5856-419F-8446-DD8A8C1A4DC2}"/>
                </a:ext>
              </a:extLst>
            </p:cNvPr>
            <p:cNvSpPr/>
            <p:nvPr/>
          </p:nvSpPr>
          <p:spPr>
            <a:xfrm>
              <a:off x="4412275" y="1926934"/>
              <a:ext cx="118753" cy="16509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76B7039-2236-4745-9614-0776B0183542}"/>
                </a:ext>
              </a:extLst>
            </p:cNvPr>
            <p:cNvSpPr/>
            <p:nvPr/>
          </p:nvSpPr>
          <p:spPr>
            <a:xfrm>
              <a:off x="4417688" y="2243700"/>
              <a:ext cx="118753" cy="16508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A9948B1-3BC1-4EBE-A770-37A5EA312C02}"/>
                </a:ext>
              </a:extLst>
            </p:cNvPr>
            <p:cNvSpPr/>
            <p:nvPr/>
          </p:nvSpPr>
          <p:spPr>
            <a:xfrm>
              <a:off x="4429811" y="2603515"/>
              <a:ext cx="118753" cy="16508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C838C71-49EF-413B-AF88-209BA18A1AAC}"/>
                </a:ext>
              </a:extLst>
            </p:cNvPr>
            <p:cNvSpPr/>
            <p:nvPr/>
          </p:nvSpPr>
          <p:spPr>
            <a:xfrm>
              <a:off x="4162435" y="1909606"/>
              <a:ext cx="100127" cy="21917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B077DE9-3A04-4E38-8558-04E69AFF1ECA}"/>
                </a:ext>
              </a:extLst>
            </p:cNvPr>
            <p:cNvSpPr/>
            <p:nvPr/>
          </p:nvSpPr>
          <p:spPr>
            <a:xfrm>
              <a:off x="4169984" y="2258796"/>
              <a:ext cx="100128" cy="19751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2C96FF7-2CC6-43B5-A217-154A82D16FB1}"/>
                </a:ext>
              </a:extLst>
            </p:cNvPr>
            <p:cNvSpPr/>
            <p:nvPr/>
          </p:nvSpPr>
          <p:spPr>
            <a:xfrm>
              <a:off x="4162435" y="2603515"/>
              <a:ext cx="103350" cy="19751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Block Arc 10">
              <a:extLst>
                <a:ext uri="{FF2B5EF4-FFF2-40B4-BE49-F238E27FC236}">
                  <a16:creationId xmlns:a16="http://schemas.microsoft.com/office/drawing/2014/main" id="{9441F000-B6C3-4215-8FA2-C8AF0F5E8FAD}"/>
                </a:ext>
              </a:extLst>
            </p:cNvPr>
            <p:cNvSpPr/>
            <p:nvPr/>
          </p:nvSpPr>
          <p:spPr>
            <a:xfrm>
              <a:off x="4208709" y="1926935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lock Arc 11">
              <a:extLst>
                <a:ext uri="{FF2B5EF4-FFF2-40B4-BE49-F238E27FC236}">
                  <a16:creationId xmlns:a16="http://schemas.microsoft.com/office/drawing/2014/main" id="{5563DAEB-0B54-468D-AAA9-6A0F5B3E1A1E}"/>
                </a:ext>
              </a:extLst>
            </p:cNvPr>
            <p:cNvSpPr/>
            <p:nvPr/>
          </p:nvSpPr>
          <p:spPr>
            <a:xfrm>
              <a:off x="4201307" y="2240961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9E29404F-9FE1-41F2-B841-BA7B3F0925EA}"/>
                </a:ext>
              </a:extLst>
            </p:cNvPr>
            <p:cNvSpPr/>
            <p:nvPr/>
          </p:nvSpPr>
          <p:spPr>
            <a:xfrm>
              <a:off x="4204843" y="2612974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1291792-E8FB-42DB-8637-1C05560F1BB9}"/>
              </a:ext>
            </a:extLst>
          </p:cNvPr>
          <p:cNvSpPr/>
          <p:nvPr/>
        </p:nvSpPr>
        <p:spPr>
          <a:xfrm>
            <a:off x="2154683" y="3888882"/>
            <a:ext cx="2526384" cy="1094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94E8B2-9B0D-46E4-BF94-CA82F9AB7A2E}"/>
              </a:ext>
            </a:extLst>
          </p:cNvPr>
          <p:cNvSpPr/>
          <p:nvPr/>
        </p:nvSpPr>
        <p:spPr>
          <a:xfrm>
            <a:off x="4806244" y="3883827"/>
            <a:ext cx="4816396" cy="1094269"/>
          </a:xfrm>
          <a:prstGeom prst="rect">
            <a:avLst/>
          </a:prstGeom>
          <a:solidFill>
            <a:srgbClr val="EB15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B023A80-004F-4723-9DCD-4634976B0F9A}"/>
              </a:ext>
            </a:extLst>
          </p:cNvPr>
          <p:cNvGrpSpPr/>
          <p:nvPr/>
        </p:nvGrpSpPr>
        <p:grpSpPr>
          <a:xfrm>
            <a:off x="4529719" y="4081808"/>
            <a:ext cx="386129" cy="795977"/>
            <a:chOff x="4162435" y="1909606"/>
            <a:chExt cx="386129" cy="89142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38A6D71-5EAB-4DCE-AA11-2477A6B758D7}"/>
                </a:ext>
              </a:extLst>
            </p:cNvPr>
            <p:cNvSpPr/>
            <p:nvPr/>
          </p:nvSpPr>
          <p:spPr>
            <a:xfrm>
              <a:off x="4412275" y="1926934"/>
              <a:ext cx="118753" cy="16509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F3D1DB0-3090-453B-A375-A5646772EF13}"/>
                </a:ext>
              </a:extLst>
            </p:cNvPr>
            <p:cNvSpPr/>
            <p:nvPr/>
          </p:nvSpPr>
          <p:spPr>
            <a:xfrm>
              <a:off x="4417688" y="2243700"/>
              <a:ext cx="118753" cy="16508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948CAF1-281F-42F5-A28B-57707482E080}"/>
                </a:ext>
              </a:extLst>
            </p:cNvPr>
            <p:cNvSpPr/>
            <p:nvPr/>
          </p:nvSpPr>
          <p:spPr>
            <a:xfrm>
              <a:off x="4429811" y="2603515"/>
              <a:ext cx="118753" cy="16508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9AF094-97DC-478E-9334-18EBE14E0C9C}"/>
                </a:ext>
              </a:extLst>
            </p:cNvPr>
            <p:cNvSpPr/>
            <p:nvPr/>
          </p:nvSpPr>
          <p:spPr>
            <a:xfrm>
              <a:off x="4162435" y="1909606"/>
              <a:ext cx="100127" cy="21917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D715EED-9ED6-4A47-A2F5-5080FE88E18A}"/>
                </a:ext>
              </a:extLst>
            </p:cNvPr>
            <p:cNvSpPr/>
            <p:nvPr/>
          </p:nvSpPr>
          <p:spPr>
            <a:xfrm>
              <a:off x="4169984" y="2258796"/>
              <a:ext cx="100128" cy="19751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7C8E07B-5963-4D87-938C-FDFD5EBADE3E}"/>
                </a:ext>
              </a:extLst>
            </p:cNvPr>
            <p:cNvSpPr/>
            <p:nvPr/>
          </p:nvSpPr>
          <p:spPr>
            <a:xfrm>
              <a:off x="4162435" y="2603515"/>
              <a:ext cx="103350" cy="19751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Block Arc 22">
              <a:extLst>
                <a:ext uri="{FF2B5EF4-FFF2-40B4-BE49-F238E27FC236}">
                  <a16:creationId xmlns:a16="http://schemas.microsoft.com/office/drawing/2014/main" id="{8B76B36F-800F-4C19-9C52-D8E596246311}"/>
                </a:ext>
              </a:extLst>
            </p:cNvPr>
            <p:cNvSpPr/>
            <p:nvPr/>
          </p:nvSpPr>
          <p:spPr>
            <a:xfrm>
              <a:off x="4208709" y="1926935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Block Arc 23">
              <a:extLst>
                <a:ext uri="{FF2B5EF4-FFF2-40B4-BE49-F238E27FC236}">
                  <a16:creationId xmlns:a16="http://schemas.microsoft.com/office/drawing/2014/main" id="{1B18DF94-52AD-4679-8650-068E6B27E4A3}"/>
                </a:ext>
              </a:extLst>
            </p:cNvPr>
            <p:cNvSpPr/>
            <p:nvPr/>
          </p:nvSpPr>
          <p:spPr>
            <a:xfrm>
              <a:off x="4201307" y="2240961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0343E3B8-6244-4042-955E-28151D08FED4}"/>
                </a:ext>
              </a:extLst>
            </p:cNvPr>
            <p:cNvSpPr/>
            <p:nvPr/>
          </p:nvSpPr>
          <p:spPr>
            <a:xfrm>
              <a:off x="4204843" y="2612974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DF444F63-14F6-4730-91A4-8FF7DC6E5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526" y="1990921"/>
            <a:ext cx="1480074" cy="95449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4CF3BE4-5AA4-4BC4-BCE1-F1C202BFD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793" y="2015398"/>
            <a:ext cx="4035469" cy="96053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228DEDE-FFFE-4987-A06B-F00417616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432" y="2935752"/>
            <a:ext cx="4627265" cy="75597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D939CC6-3C25-44C4-8F5E-9663B837C8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78" y="5076431"/>
            <a:ext cx="4785775" cy="85961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912523A-A03E-458C-9B3B-6FCD28C284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653" y="4015528"/>
            <a:ext cx="2188654" cy="96325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F91E1C7-9271-4AAB-B4C1-C93702659B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6" r="20410" b="40703"/>
          <a:stretch/>
        </p:blipFill>
        <p:spPr>
          <a:xfrm>
            <a:off x="2845260" y="3971471"/>
            <a:ext cx="911667" cy="63623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DFFEE77-D9C3-4CD0-81C9-F25B7531C10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1" r="14774" b="16013"/>
          <a:stretch/>
        </p:blipFill>
        <p:spPr>
          <a:xfrm>
            <a:off x="4390720" y="466415"/>
            <a:ext cx="2819400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2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6BD84D7-D0E6-4683-8C11-48A8118710F1}"/>
              </a:ext>
            </a:extLst>
          </p:cNvPr>
          <p:cNvGrpSpPr/>
          <p:nvPr/>
        </p:nvGrpSpPr>
        <p:grpSpPr>
          <a:xfrm>
            <a:off x="5181399" y="2033066"/>
            <a:ext cx="3844121" cy="1759544"/>
            <a:chOff x="5148468" y="2693396"/>
            <a:chExt cx="3844121" cy="1759544"/>
          </a:xfrm>
        </p:grpSpPr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C81E917B-1EC9-4542-AB2C-14AEEDBF2695}"/>
                </a:ext>
              </a:extLst>
            </p:cNvPr>
            <p:cNvSpPr/>
            <p:nvPr/>
          </p:nvSpPr>
          <p:spPr>
            <a:xfrm flipH="1" flipV="1">
              <a:off x="5148468" y="3428999"/>
              <a:ext cx="3597966" cy="1023941"/>
            </a:xfrm>
            <a:prstGeom prst="rtTriangl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60000"/>
                  </a:schemeClr>
                </a:gs>
                <a:gs pos="100000">
                  <a:schemeClr val="bg1">
                    <a:lumMod val="75000"/>
                    <a:alpha val="2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E3E209FB-865F-4C19-9D0D-9B301C751AC0}"/>
                </a:ext>
              </a:extLst>
            </p:cNvPr>
            <p:cNvSpPr/>
            <p:nvPr/>
          </p:nvSpPr>
          <p:spPr>
            <a:xfrm rot="16200000" flipV="1">
              <a:off x="6982628" y="1588108"/>
              <a:ext cx="904673" cy="3115249"/>
            </a:xfrm>
            <a:prstGeom prst="round2Same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2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330F9976-4CDA-47D8-8640-C43654D9BB33}"/>
              </a:ext>
            </a:extLst>
          </p:cNvPr>
          <p:cNvSpPr/>
          <p:nvPr/>
        </p:nvSpPr>
        <p:spPr>
          <a:xfrm flipV="1">
            <a:off x="3172732" y="3672054"/>
            <a:ext cx="3250095" cy="1023941"/>
          </a:xfrm>
          <a:prstGeom prst="rtTriangl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60000"/>
                </a:schemeClr>
              </a:gs>
              <a:gs pos="100000">
                <a:schemeClr val="bg1">
                  <a:lumMod val="75000"/>
                  <a:alpha val="2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E884D050-D1CB-4AFA-8CA5-E8C9C9515DCF}"/>
              </a:ext>
            </a:extLst>
          </p:cNvPr>
          <p:cNvSpPr/>
          <p:nvPr/>
        </p:nvSpPr>
        <p:spPr>
          <a:xfrm rot="5400000">
            <a:off x="4278020" y="1826247"/>
            <a:ext cx="904673" cy="3115249"/>
          </a:xfrm>
          <a:prstGeom prst="round2Same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2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089C355-9501-41F7-834F-1991D09529EF}"/>
              </a:ext>
            </a:extLst>
          </p:cNvPr>
          <p:cNvGrpSpPr/>
          <p:nvPr/>
        </p:nvGrpSpPr>
        <p:grpSpPr>
          <a:xfrm>
            <a:off x="4935244" y="3818681"/>
            <a:ext cx="3844121" cy="1759544"/>
            <a:chOff x="5148468" y="2693396"/>
            <a:chExt cx="3844121" cy="1759544"/>
          </a:xfrm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964BB3E8-8B00-436A-937E-321942464913}"/>
                </a:ext>
              </a:extLst>
            </p:cNvPr>
            <p:cNvSpPr/>
            <p:nvPr/>
          </p:nvSpPr>
          <p:spPr>
            <a:xfrm flipH="1" flipV="1">
              <a:off x="5148468" y="3428999"/>
              <a:ext cx="3597966" cy="1023941"/>
            </a:xfrm>
            <a:prstGeom prst="rtTriangl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60000"/>
                  </a:schemeClr>
                </a:gs>
                <a:gs pos="100000">
                  <a:schemeClr val="bg1">
                    <a:lumMod val="75000"/>
                    <a:alpha val="2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: Top Corners Rounded 12">
              <a:extLst>
                <a:ext uri="{FF2B5EF4-FFF2-40B4-BE49-F238E27FC236}">
                  <a16:creationId xmlns:a16="http://schemas.microsoft.com/office/drawing/2014/main" id="{24C5A298-27B7-4CAB-A7CC-527C0A7AD47B}"/>
                </a:ext>
              </a:extLst>
            </p:cNvPr>
            <p:cNvSpPr/>
            <p:nvPr/>
          </p:nvSpPr>
          <p:spPr>
            <a:xfrm rot="16200000" flipV="1">
              <a:off x="6982628" y="1588108"/>
              <a:ext cx="904673" cy="3115249"/>
            </a:xfrm>
            <a:prstGeom prst="round2Same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2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16EA2F-646E-4905-8FA9-05B3541C1F5F}"/>
              </a:ext>
            </a:extLst>
          </p:cNvPr>
          <p:cNvGrpSpPr/>
          <p:nvPr/>
        </p:nvGrpSpPr>
        <p:grpSpPr>
          <a:xfrm>
            <a:off x="3105308" y="4703673"/>
            <a:ext cx="3250095" cy="1699910"/>
            <a:chOff x="3240156" y="1729090"/>
            <a:chExt cx="3250095" cy="1699910"/>
          </a:xfrm>
        </p:grpSpPr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2616198D-F54A-40BC-8F42-FAB9D6156FD6}"/>
                </a:ext>
              </a:extLst>
            </p:cNvPr>
            <p:cNvSpPr/>
            <p:nvPr/>
          </p:nvSpPr>
          <p:spPr>
            <a:xfrm flipV="1">
              <a:off x="3240156" y="2405059"/>
              <a:ext cx="3250095" cy="1023941"/>
            </a:xfrm>
            <a:prstGeom prst="rtTriangl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60000"/>
                  </a:schemeClr>
                </a:gs>
                <a:gs pos="100000">
                  <a:schemeClr val="bg1">
                    <a:lumMod val="75000"/>
                    <a:alpha val="2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037A5280-D0A7-4C16-81B1-76865B353B30}"/>
                </a:ext>
              </a:extLst>
            </p:cNvPr>
            <p:cNvSpPr/>
            <p:nvPr/>
          </p:nvSpPr>
          <p:spPr>
            <a:xfrm rot="5400000">
              <a:off x="4345444" y="623802"/>
              <a:ext cx="904673" cy="3115249"/>
            </a:xfrm>
            <a:prstGeom prst="round2Same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2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F48D08-DF02-451A-80D3-5AA5A3C3BB21}"/>
              </a:ext>
            </a:extLst>
          </p:cNvPr>
          <p:cNvGrpSpPr/>
          <p:nvPr/>
        </p:nvGrpSpPr>
        <p:grpSpPr>
          <a:xfrm>
            <a:off x="5206799" y="5523811"/>
            <a:ext cx="3844121" cy="1759544"/>
            <a:chOff x="5148468" y="2693396"/>
            <a:chExt cx="3844121" cy="1759544"/>
          </a:xfrm>
        </p:grpSpPr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061939F1-A64E-480D-8CF5-83159A337232}"/>
                </a:ext>
              </a:extLst>
            </p:cNvPr>
            <p:cNvSpPr/>
            <p:nvPr/>
          </p:nvSpPr>
          <p:spPr>
            <a:xfrm flipH="1" flipV="1">
              <a:off x="5148468" y="3428999"/>
              <a:ext cx="3597966" cy="1023941"/>
            </a:xfrm>
            <a:prstGeom prst="rtTriangl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60000"/>
                  </a:schemeClr>
                </a:gs>
                <a:gs pos="100000">
                  <a:schemeClr val="bg1">
                    <a:lumMod val="75000"/>
                    <a:alpha val="2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17D8D06-BA1B-46A9-BBC2-D4F05186F63C}"/>
                </a:ext>
              </a:extLst>
            </p:cNvPr>
            <p:cNvSpPr/>
            <p:nvPr/>
          </p:nvSpPr>
          <p:spPr>
            <a:xfrm rot="16200000" flipV="1">
              <a:off x="6982628" y="1588108"/>
              <a:ext cx="904673" cy="3115249"/>
            </a:xfrm>
            <a:prstGeom prst="round2Same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2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400511-931D-4553-ACCF-725B771013B5}"/>
              </a:ext>
            </a:extLst>
          </p:cNvPr>
          <p:cNvGrpSpPr/>
          <p:nvPr/>
        </p:nvGrpSpPr>
        <p:grpSpPr>
          <a:xfrm>
            <a:off x="3210021" y="1118024"/>
            <a:ext cx="3250095" cy="1699910"/>
            <a:chOff x="3240156" y="1729090"/>
            <a:chExt cx="3250095" cy="1699910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73C345A1-8501-4555-AD62-9B7F87B7AB32}"/>
                </a:ext>
              </a:extLst>
            </p:cNvPr>
            <p:cNvSpPr/>
            <p:nvPr/>
          </p:nvSpPr>
          <p:spPr>
            <a:xfrm flipV="1">
              <a:off x="3240156" y="2405059"/>
              <a:ext cx="3250095" cy="1023941"/>
            </a:xfrm>
            <a:prstGeom prst="rtTriangl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60000"/>
                  </a:schemeClr>
                </a:gs>
                <a:gs pos="100000">
                  <a:schemeClr val="bg1">
                    <a:lumMod val="75000"/>
                    <a:alpha val="2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7F105FE2-BC85-45B4-8F4F-00B1424F1A38}"/>
                </a:ext>
              </a:extLst>
            </p:cNvPr>
            <p:cNvSpPr/>
            <p:nvPr/>
          </p:nvSpPr>
          <p:spPr>
            <a:xfrm rot="5400000">
              <a:off x="4345444" y="623802"/>
              <a:ext cx="904673" cy="3115249"/>
            </a:xfrm>
            <a:prstGeom prst="round2Same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2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4CF9C66-5794-487B-90CB-47F71ABEBF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9" r="7382" b="30606"/>
          <a:stretch/>
        </p:blipFill>
        <p:spPr>
          <a:xfrm>
            <a:off x="4398915" y="326159"/>
            <a:ext cx="3912976" cy="675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FB4718-E71A-4E9A-B3AF-66D6F3DA95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7" t="9081" r="15148" b="36089"/>
          <a:stretch/>
        </p:blipFill>
        <p:spPr>
          <a:xfrm>
            <a:off x="1401566" y="137486"/>
            <a:ext cx="1981200" cy="5883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75FC681-9D82-4D7F-B9FF-11FB4F16CA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" t="19649" r="15044" b="15531"/>
          <a:stretch/>
        </p:blipFill>
        <p:spPr>
          <a:xfrm>
            <a:off x="6033348" y="2139586"/>
            <a:ext cx="2424852" cy="55720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68480FB-E90D-4B62-BDF0-A0B71C9CF1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" t="19649" r="15044" b="15531"/>
          <a:stretch/>
        </p:blipFill>
        <p:spPr>
          <a:xfrm>
            <a:off x="6372050" y="5799855"/>
            <a:ext cx="2424852" cy="55720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FF57D8F-BF0F-4BF3-A397-FD2ADED6B0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" t="19649" r="15044" b="15531"/>
          <a:stretch/>
        </p:blipFill>
        <p:spPr>
          <a:xfrm>
            <a:off x="6227844" y="4027847"/>
            <a:ext cx="2424852" cy="55720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036F6FF-19A2-4999-872B-5D18EC55C6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92" y="1169947"/>
            <a:ext cx="2851208" cy="80082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A127FAE-0FD6-47DE-B9F8-476BF62143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t="4348" r="3239" b="17717"/>
          <a:stretch/>
        </p:blipFill>
        <p:spPr>
          <a:xfrm>
            <a:off x="3382766" y="3119806"/>
            <a:ext cx="2575260" cy="556339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BE907B0-879F-4999-A1F9-013694A2D8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063" y="4794219"/>
            <a:ext cx="3115249" cy="74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7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77CCC3-7A30-4B72-8A50-2B5A8D9117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94" t="4999" r="6212" b="3334"/>
          <a:stretch/>
        </p:blipFill>
        <p:spPr>
          <a:xfrm>
            <a:off x="8382000" y="1333500"/>
            <a:ext cx="3124201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E47820-B534-4514-871B-65FCAE20D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47" y="2168741"/>
            <a:ext cx="3982953" cy="30010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9421AC-B520-406E-86BE-79840D0B4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0003"/>
            <a:ext cx="3871243" cy="3238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518E41-40DC-4889-935D-8F20F578F9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32" y="2514600"/>
            <a:ext cx="1761897" cy="21093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D66BB8-582B-47F7-8F0C-49887E4D45F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7" b="25380"/>
          <a:stretch/>
        </p:blipFill>
        <p:spPr>
          <a:xfrm>
            <a:off x="4419601" y="682011"/>
            <a:ext cx="2438400" cy="80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9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876F615B-EDE8-4720-A27D-982BFDDFA349}"/>
              </a:ext>
            </a:extLst>
          </p:cNvPr>
          <p:cNvGrpSpPr/>
          <p:nvPr/>
        </p:nvGrpSpPr>
        <p:grpSpPr>
          <a:xfrm>
            <a:off x="533400" y="563249"/>
            <a:ext cx="10641478" cy="5731501"/>
            <a:chOff x="609600" y="762000"/>
            <a:chExt cx="10641478" cy="573150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5697CAB-AC3A-4C4C-909D-EC5E7B1B7DE7}"/>
                </a:ext>
              </a:extLst>
            </p:cNvPr>
            <p:cNvSpPr/>
            <p:nvPr/>
          </p:nvSpPr>
          <p:spPr>
            <a:xfrm>
              <a:off x="8782914" y="1046275"/>
              <a:ext cx="311285" cy="1059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9B4B42C-1460-40D0-8793-0869B31A35B7}"/>
                </a:ext>
              </a:extLst>
            </p:cNvPr>
            <p:cNvGrpSpPr/>
            <p:nvPr/>
          </p:nvGrpSpPr>
          <p:grpSpPr>
            <a:xfrm>
              <a:off x="609600" y="762000"/>
              <a:ext cx="10641478" cy="5719712"/>
              <a:chOff x="-1" y="0"/>
              <a:chExt cx="12192003" cy="685800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82A5BC-FE2B-4DFE-90EB-1A60EECACFE5}"/>
                  </a:ext>
                </a:extLst>
              </p:cNvPr>
              <p:cNvSpPr/>
              <p:nvPr/>
            </p:nvSpPr>
            <p:spPr>
              <a:xfrm>
                <a:off x="0" y="0"/>
                <a:ext cx="616199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5E0A0F6-ADB7-4B18-AFE1-CEA759B30DA3}"/>
                  </a:ext>
                </a:extLst>
              </p:cNvPr>
              <p:cNvSpPr/>
              <p:nvPr/>
            </p:nvSpPr>
            <p:spPr>
              <a:xfrm>
                <a:off x="6161990" y="0"/>
                <a:ext cx="603001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BD86277-24D0-4540-A48B-D2B3607AF93C}"/>
                  </a:ext>
                </a:extLst>
              </p:cNvPr>
              <p:cNvSpPr/>
              <p:nvPr/>
            </p:nvSpPr>
            <p:spPr>
              <a:xfrm>
                <a:off x="-1" y="0"/>
                <a:ext cx="616199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39F49E7-DADA-44ED-896D-C94D3D01553F}"/>
                  </a:ext>
                </a:extLst>
              </p:cNvPr>
              <p:cNvSpPr/>
              <p:nvPr/>
            </p:nvSpPr>
            <p:spPr>
              <a:xfrm>
                <a:off x="6161989" y="0"/>
                <a:ext cx="603001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41DF1D-72E6-49B1-920E-9B07E9E13F7E}"/>
                </a:ext>
              </a:extLst>
            </p:cNvPr>
            <p:cNvSpPr/>
            <p:nvPr/>
          </p:nvSpPr>
          <p:spPr>
            <a:xfrm>
              <a:off x="3327662" y="1157926"/>
              <a:ext cx="5382704" cy="84841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4674BAC7-889B-4C82-A053-39D1F0F9C87C}"/>
                </a:ext>
              </a:extLst>
            </p:cNvPr>
            <p:cNvSpPr/>
            <p:nvPr/>
          </p:nvSpPr>
          <p:spPr>
            <a:xfrm flipH="1" flipV="1">
              <a:off x="3327662" y="2006339"/>
              <a:ext cx="2834328" cy="886120"/>
            </a:xfrm>
            <a:prstGeom prst="rtTriangle">
              <a:avLst/>
            </a:prstGeom>
            <a:gradFill flip="none" rotWithShape="1">
              <a:gsLst>
                <a:gs pos="6000">
                  <a:schemeClr val="tx1">
                    <a:alpha val="10000"/>
                  </a:schemeClr>
                </a:gs>
                <a:gs pos="100000">
                  <a:schemeClr val="bg2">
                    <a:lumMod val="50000"/>
                    <a:alpha val="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989351FD-B438-4605-A98E-BF0308696473}"/>
                </a:ext>
              </a:extLst>
            </p:cNvPr>
            <p:cNvSpPr/>
            <p:nvPr/>
          </p:nvSpPr>
          <p:spPr>
            <a:xfrm flipV="1">
              <a:off x="6161989" y="2006338"/>
              <a:ext cx="2548377" cy="848410"/>
            </a:xfrm>
            <a:prstGeom prst="rtTriangle">
              <a:avLst/>
            </a:prstGeom>
            <a:gradFill flip="none" rotWithShape="1">
              <a:gsLst>
                <a:gs pos="6000">
                  <a:schemeClr val="tx1">
                    <a:alpha val="20000"/>
                  </a:schemeClr>
                </a:gs>
                <a:gs pos="100000">
                  <a:schemeClr val="bg2">
                    <a:lumMod val="50000"/>
                    <a:alpha val="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76F30723-D598-4CE8-84C2-5604824F063D}"/>
                </a:ext>
              </a:extLst>
            </p:cNvPr>
            <p:cNvSpPr/>
            <p:nvPr/>
          </p:nvSpPr>
          <p:spPr>
            <a:xfrm flipH="1" flipV="1">
              <a:off x="3356048" y="5588526"/>
              <a:ext cx="2787191" cy="904975"/>
            </a:xfrm>
            <a:prstGeom prst="rtTriangle">
              <a:avLst/>
            </a:prstGeom>
            <a:gradFill flip="none" rotWithShape="1">
              <a:gsLst>
                <a:gs pos="6000">
                  <a:schemeClr val="tx1">
                    <a:alpha val="10000"/>
                  </a:schemeClr>
                </a:gs>
                <a:gs pos="100000">
                  <a:schemeClr val="bg2">
                    <a:lumMod val="50000"/>
                    <a:alpha val="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D15BAEA1-FBF2-415C-BE26-B2DDCA2D0047}"/>
                </a:ext>
              </a:extLst>
            </p:cNvPr>
            <p:cNvSpPr/>
            <p:nvPr/>
          </p:nvSpPr>
          <p:spPr>
            <a:xfrm flipV="1">
              <a:off x="6114150" y="5581455"/>
              <a:ext cx="3000866" cy="904975"/>
            </a:xfrm>
            <a:prstGeom prst="rtTriangle">
              <a:avLst/>
            </a:prstGeom>
            <a:gradFill flip="none" rotWithShape="1">
              <a:gsLst>
                <a:gs pos="6000">
                  <a:schemeClr val="tx1">
                    <a:alpha val="31000"/>
                  </a:schemeClr>
                </a:gs>
                <a:gs pos="100000">
                  <a:schemeClr val="bg2">
                    <a:lumMod val="50000"/>
                    <a:alpha val="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1F91C7-3DDA-467F-85C6-A17DB12F806A}"/>
                </a:ext>
              </a:extLst>
            </p:cNvPr>
            <p:cNvSpPr/>
            <p:nvPr/>
          </p:nvSpPr>
          <p:spPr>
            <a:xfrm>
              <a:off x="3412503" y="4876797"/>
              <a:ext cx="5564961" cy="848412"/>
            </a:xfrm>
            <a:prstGeom prst="rect">
              <a:avLst/>
            </a:prstGeom>
            <a:solidFill>
              <a:srgbClr val="3DF1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551BAD2-8E34-43A5-B90E-B836A96B8832}"/>
                </a:ext>
              </a:extLst>
            </p:cNvPr>
            <p:cNvSpPr/>
            <p:nvPr/>
          </p:nvSpPr>
          <p:spPr>
            <a:xfrm>
              <a:off x="3327660" y="2971608"/>
              <a:ext cx="5437696" cy="8484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9F32F25C-2E14-4127-A386-878030B9FC29}"/>
                </a:ext>
              </a:extLst>
            </p:cNvPr>
            <p:cNvSpPr/>
            <p:nvPr/>
          </p:nvSpPr>
          <p:spPr>
            <a:xfrm flipH="1" flipV="1">
              <a:off x="3338659" y="3828063"/>
              <a:ext cx="2834328" cy="886120"/>
            </a:xfrm>
            <a:prstGeom prst="rtTriangle">
              <a:avLst/>
            </a:prstGeom>
            <a:gradFill flip="none" rotWithShape="1">
              <a:gsLst>
                <a:gs pos="6000">
                  <a:schemeClr val="tx1">
                    <a:alpha val="10000"/>
                  </a:schemeClr>
                </a:gs>
                <a:gs pos="100000">
                  <a:schemeClr val="bg2">
                    <a:lumMod val="50000"/>
                    <a:alpha val="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CE010926-5DF5-42ED-B9A3-49565CC8166C}"/>
                </a:ext>
              </a:extLst>
            </p:cNvPr>
            <p:cNvSpPr/>
            <p:nvPr/>
          </p:nvSpPr>
          <p:spPr>
            <a:xfrm flipV="1">
              <a:off x="6172987" y="3827095"/>
              <a:ext cx="2603368" cy="848410"/>
            </a:xfrm>
            <a:prstGeom prst="rtTriangle">
              <a:avLst/>
            </a:prstGeom>
            <a:gradFill flip="none" rotWithShape="1">
              <a:gsLst>
                <a:gs pos="6000">
                  <a:schemeClr val="tx1">
                    <a:alpha val="12000"/>
                  </a:schemeClr>
                </a:gs>
                <a:gs pos="100000">
                  <a:schemeClr val="bg2">
                    <a:lumMod val="50000"/>
                    <a:alpha val="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4EAA58-04FF-461A-909B-563CDCDDD5C6}"/>
                </a:ext>
              </a:extLst>
            </p:cNvPr>
            <p:cNvSpPr/>
            <p:nvPr/>
          </p:nvSpPr>
          <p:spPr>
            <a:xfrm>
              <a:off x="3327662" y="4872079"/>
              <a:ext cx="5764493" cy="848412"/>
            </a:xfrm>
            <a:prstGeom prst="rect">
              <a:avLst/>
            </a:prstGeom>
            <a:solidFill>
              <a:srgbClr val="3DF1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17F5128-2170-477D-8C7C-40C68E596224}"/>
                </a:ext>
              </a:extLst>
            </p:cNvPr>
            <p:cNvSpPr/>
            <p:nvPr/>
          </p:nvSpPr>
          <p:spPr>
            <a:xfrm>
              <a:off x="3304801" y="1070735"/>
              <a:ext cx="45719" cy="105905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562DEB7-40B7-40F8-B474-6DF7FA39DE92}"/>
                </a:ext>
              </a:extLst>
            </p:cNvPr>
            <p:cNvSpPr/>
            <p:nvPr/>
          </p:nvSpPr>
          <p:spPr>
            <a:xfrm>
              <a:off x="8706360" y="1012525"/>
              <a:ext cx="45719" cy="105905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2C0377-9C09-4A64-9A30-681C8C83E82B}"/>
                </a:ext>
              </a:extLst>
            </p:cNvPr>
            <p:cNvSpPr/>
            <p:nvPr/>
          </p:nvSpPr>
          <p:spPr>
            <a:xfrm>
              <a:off x="8774352" y="2846048"/>
              <a:ext cx="45719" cy="105905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02BBA78-39E0-40E0-933D-5E1E397EE9D5}"/>
                </a:ext>
              </a:extLst>
            </p:cNvPr>
            <p:cNvSpPr/>
            <p:nvPr/>
          </p:nvSpPr>
          <p:spPr>
            <a:xfrm>
              <a:off x="3304801" y="4808200"/>
              <a:ext cx="45719" cy="105905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CCF09F6-D1F3-49EE-A329-CD1CEFD0CE20}"/>
                </a:ext>
              </a:extLst>
            </p:cNvPr>
            <p:cNvSpPr/>
            <p:nvPr/>
          </p:nvSpPr>
          <p:spPr>
            <a:xfrm>
              <a:off x="3281942" y="2869355"/>
              <a:ext cx="45719" cy="105905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BABD776-6352-4B22-A9F5-763E824E8FF4}"/>
                </a:ext>
              </a:extLst>
            </p:cNvPr>
            <p:cNvSpPr/>
            <p:nvPr/>
          </p:nvSpPr>
          <p:spPr>
            <a:xfrm>
              <a:off x="9075633" y="4766757"/>
              <a:ext cx="45719" cy="105905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B7E47A8-70BF-4D65-986A-77674AEAD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97" y="42403"/>
            <a:ext cx="3139712" cy="10729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55FD83C-7214-4A75-87F6-797E7271AC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20" b="30008"/>
          <a:stretch/>
        </p:blipFill>
        <p:spPr>
          <a:xfrm>
            <a:off x="3802380" y="1101024"/>
            <a:ext cx="3436620" cy="59817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86702CD-8BE1-4E14-A835-AA4088F2E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816" y="4840893"/>
            <a:ext cx="6175783" cy="74987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5B8FEA6-5337-45E0-B174-EFB998DB80AD}"/>
              </a:ext>
            </a:extLst>
          </p:cNvPr>
          <p:cNvSpPr txBox="1"/>
          <p:nvPr/>
        </p:nvSpPr>
        <p:spPr>
          <a:xfrm>
            <a:off x="3070230" y="2992085"/>
            <a:ext cx="60945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শিশুটি কোথায় যে তে চাচ্ছে?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799F044-9D5F-4976-B6D6-A19D09EE43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86" y="477548"/>
            <a:ext cx="2280102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3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92" y="1676400"/>
            <a:ext cx="4982547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2AE3AE-E699-4551-80CC-46CC9CC6B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00200"/>
            <a:ext cx="5648761" cy="36154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AB5CE7-F1C7-4311-9DF9-08573000A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170503"/>
            <a:ext cx="9175275" cy="1176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2265A0-A324-4672-AF56-32822FE613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62842"/>
            <a:ext cx="2280102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0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ACF772C5-68CE-4D49-8AE6-FB3EF7E7B57E}"/>
              </a:ext>
            </a:extLst>
          </p:cNvPr>
          <p:cNvGrpSpPr/>
          <p:nvPr/>
        </p:nvGrpSpPr>
        <p:grpSpPr>
          <a:xfrm>
            <a:off x="875312" y="1543130"/>
            <a:ext cx="5059050" cy="4504028"/>
            <a:chOff x="1143000" y="842976"/>
            <a:chExt cx="3325573" cy="328064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B224D02-48CC-4CF7-816B-F42A3F609180}"/>
                </a:ext>
              </a:extLst>
            </p:cNvPr>
            <p:cNvSpPr/>
            <p:nvPr/>
          </p:nvSpPr>
          <p:spPr>
            <a:xfrm rot="18900497">
              <a:off x="1411545" y="1771366"/>
              <a:ext cx="3057028" cy="2048026"/>
            </a:xfrm>
            <a:prstGeom prst="rect">
              <a:avLst/>
            </a:prstGeom>
            <a:gradFill>
              <a:gsLst>
                <a:gs pos="0">
                  <a:schemeClr val="tx1">
                    <a:alpha val="31000"/>
                  </a:schemeClr>
                </a:gs>
                <a:gs pos="98000">
                  <a:schemeClr val="bg2">
                    <a:alpha val="1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09234F-93F5-4C2D-8D11-AD5DB02C777C}"/>
                </a:ext>
              </a:extLst>
            </p:cNvPr>
            <p:cNvSpPr/>
            <p:nvPr/>
          </p:nvSpPr>
          <p:spPr>
            <a:xfrm>
              <a:off x="1143001" y="842976"/>
              <a:ext cx="2172672" cy="251997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DD7E093-A1FC-4AF9-8EAF-A57B222D53FD}"/>
                </a:ext>
              </a:extLst>
            </p:cNvPr>
            <p:cNvSpPr/>
            <p:nvPr/>
          </p:nvSpPr>
          <p:spPr>
            <a:xfrm>
              <a:off x="1143001" y="848811"/>
              <a:ext cx="2172672" cy="2519976"/>
            </a:xfrm>
            <a:custGeom>
              <a:avLst/>
              <a:gdLst>
                <a:gd name="connsiteX0" fmla="*/ 944208 w 2003898"/>
                <a:gd name="connsiteY0" fmla="*/ 0 h 2363822"/>
                <a:gd name="connsiteX1" fmla="*/ 2003898 w 2003898"/>
                <a:gd name="connsiteY1" fmla="*/ 0 h 2363822"/>
                <a:gd name="connsiteX2" fmla="*/ 2003898 w 2003898"/>
                <a:gd name="connsiteY2" fmla="*/ 2363822 h 2363822"/>
                <a:gd name="connsiteX3" fmla="*/ 0 w 2003898"/>
                <a:gd name="connsiteY3" fmla="*/ 2363822 h 2363822"/>
                <a:gd name="connsiteX4" fmla="*/ 0 w 2003898"/>
                <a:gd name="connsiteY4" fmla="*/ 1142701 h 236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898" h="2363822">
                  <a:moveTo>
                    <a:pt x="944208" y="0"/>
                  </a:moveTo>
                  <a:lnTo>
                    <a:pt x="2003898" y="0"/>
                  </a:lnTo>
                  <a:lnTo>
                    <a:pt x="2003898" y="2363822"/>
                  </a:lnTo>
                  <a:lnTo>
                    <a:pt x="0" y="2363822"/>
                  </a:lnTo>
                  <a:lnTo>
                    <a:pt x="0" y="1142701"/>
                  </a:lnTo>
                  <a:close/>
                </a:path>
              </a:pathLst>
            </a:custGeom>
            <a:solidFill>
              <a:srgbClr val="3DF1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F03EAF0-5F61-4A7F-9AD5-76689AF94216}"/>
                </a:ext>
              </a:extLst>
            </p:cNvPr>
            <p:cNvSpPr/>
            <p:nvPr/>
          </p:nvSpPr>
          <p:spPr>
            <a:xfrm>
              <a:off x="1244111" y="918544"/>
              <a:ext cx="1966179" cy="2267974"/>
            </a:xfrm>
            <a:custGeom>
              <a:avLst/>
              <a:gdLst>
                <a:gd name="connsiteX0" fmla="*/ 944208 w 2003898"/>
                <a:gd name="connsiteY0" fmla="*/ 0 h 2363822"/>
                <a:gd name="connsiteX1" fmla="*/ 2003898 w 2003898"/>
                <a:gd name="connsiteY1" fmla="*/ 0 h 2363822"/>
                <a:gd name="connsiteX2" fmla="*/ 2003898 w 2003898"/>
                <a:gd name="connsiteY2" fmla="*/ 2363822 h 2363822"/>
                <a:gd name="connsiteX3" fmla="*/ 0 w 2003898"/>
                <a:gd name="connsiteY3" fmla="*/ 2363822 h 2363822"/>
                <a:gd name="connsiteX4" fmla="*/ 0 w 2003898"/>
                <a:gd name="connsiteY4" fmla="*/ 1142701 h 236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898" h="2363822">
                  <a:moveTo>
                    <a:pt x="944208" y="0"/>
                  </a:moveTo>
                  <a:lnTo>
                    <a:pt x="2003898" y="0"/>
                  </a:lnTo>
                  <a:lnTo>
                    <a:pt x="2003898" y="2363822"/>
                  </a:lnTo>
                  <a:lnTo>
                    <a:pt x="0" y="2363822"/>
                  </a:lnTo>
                  <a:lnTo>
                    <a:pt x="0" y="114270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57B3595-9809-4571-B46F-CD4F2E0EFF74}"/>
                </a:ext>
              </a:extLst>
            </p:cNvPr>
            <p:cNvSpPr/>
            <p:nvPr/>
          </p:nvSpPr>
          <p:spPr>
            <a:xfrm flipH="1" flipV="1">
              <a:off x="1143000" y="848810"/>
              <a:ext cx="1068379" cy="1185324"/>
            </a:xfrm>
            <a:custGeom>
              <a:avLst/>
              <a:gdLst>
                <a:gd name="connsiteX0" fmla="*/ 0 w 933213"/>
                <a:gd name="connsiteY0" fmla="*/ 0 h 1086194"/>
                <a:gd name="connsiteX1" fmla="*/ 933213 w 933213"/>
                <a:gd name="connsiteY1" fmla="*/ 0 h 1086194"/>
                <a:gd name="connsiteX2" fmla="*/ 35696 w 933213"/>
                <a:gd name="connsiteY2" fmla="*/ 1086194 h 1086194"/>
                <a:gd name="connsiteX3" fmla="*/ 0 w 933213"/>
                <a:gd name="connsiteY3" fmla="*/ 1056698 h 108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213" h="1086194">
                  <a:moveTo>
                    <a:pt x="0" y="0"/>
                  </a:moveTo>
                  <a:lnTo>
                    <a:pt x="933213" y="0"/>
                  </a:lnTo>
                  <a:lnTo>
                    <a:pt x="35696" y="1086194"/>
                  </a:lnTo>
                  <a:lnTo>
                    <a:pt x="0" y="1056698"/>
                  </a:lnTo>
                  <a:close/>
                </a:path>
              </a:pathLst>
            </a:custGeom>
            <a:solidFill>
              <a:srgbClr val="3DF1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7C3C9A4-D688-4416-9917-B3B59B573F8A}"/>
                </a:ext>
              </a:extLst>
            </p:cNvPr>
            <p:cNvSpPr/>
            <p:nvPr/>
          </p:nvSpPr>
          <p:spPr>
            <a:xfrm>
              <a:off x="1746770" y="956722"/>
              <a:ext cx="677837" cy="863328"/>
            </a:xfrm>
            <a:prstGeom prst="ellipse">
              <a:avLst/>
            </a:prstGeom>
            <a:gradFill>
              <a:gsLst>
                <a:gs pos="50000">
                  <a:schemeClr val="tx1">
                    <a:lumMod val="50000"/>
                    <a:lumOff val="50000"/>
                    <a:alpha val="6000"/>
                  </a:schemeClr>
                </a:gs>
                <a:gs pos="98000">
                  <a:schemeClr val="bg2">
                    <a:lumMod val="7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B95D502-E783-4BD6-AA10-6AE00F14AEE8}"/>
                </a:ext>
              </a:extLst>
            </p:cNvPr>
            <p:cNvSpPr/>
            <p:nvPr/>
          </p:nvSpPr>
          <p:spPr>
            <a:xfrm>
              <a:off x="1194618" y="1521971"/>
              <a:ext cx="677837" cy="863328"/>
            </a:xfrm>
            <a:prstGeom prst="ellipse">
              <a:avLst/>
            </a:prstGeom>
            <a:gradFill>
              <a:gsLst>
                <a:gs pos="50000">
                  <a:schemeClr val="tx1">
                    <a:lumMod val="50000"/>
                    <a:lumOff val="50000"/>
                    <a:alpha val="6000"/>
                  </a:schemeClr>
                </a:gs>
                <a:gs pos="98000">
                  <a:schemeClr val="bg2">
                    <a:lumMod val="7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EE52A05-47ED-4B6A-A0D8-8DA8642CCF28}"/>
                </a:ext>
              </a:extLst>
            </p:cNvPr>
            <p:cNvSpPr/>
            <p:nvPr/>
          </p:nvSpPr>
          <p:spPr>
            <a:xfrm>
              <a:off x="1798387" y="3260290"/>
              <a:ext cx="677837" cy="863328"/>
            </a:xfrm>
            <a:prstGeom prst="ellipse">
              <a:avLst/>
            </a:prstGeom>
            <a:gradFill>
              <a:gsLst>
                <a:gs pos="50000">
                  <a:schemeClr val="tx1">
                    <a:lumMod val="50000"/>
                    <a:lumOff val="50000"/>
                    <a:alpha val="6000"/>
                  </a:schemeClr>
                </a:gs>
                <a:gs pos="98000">
                  <a:schemeClr val="bg2">
                    <a:lumMod val="7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45A0DAD-3DB4-47ED-BC15-F72D867AD8CD}"/>
              </a:ext>
            </a:extLst>
          </p:cNvPr>
          <p:cNvGrpSpPr/>
          <p:nvPr/>
        </p:nvGrpSpPr>
        <p:grpSpPr>
          <a:xfrm>
            <a:off x="7239000" y="1546260"/>
            <a:ext cx="4343400" cy="4549739"/>
            <a:chOff x="7214089" y="881154"/>
            <a:chExt cx="3325573" cy="328064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592FFB9-FBA0-4EC5-BBFA-F7C04D4D0C17}"/>
                </a:ext>
              </a:extLst>
            </p:cNvPr>
            <p:cNvSpPr/>
            <p:nvPr/>
          </p:nvSpPr>
          <p:spPr>
            <a:xfrm>
              <a:off x="7907325" y="1550744"/>
              <a:ext cx="771182" cy="951994"/>
            </a:xfrm>
            <a:prstGeom prst="ellipse">
              <a:avLst/>
            </a:prstGeom>
            <a:gradFill>
              <a:gsLst>
                <a:gs pos="50000">
                  <a:schemeClr val="tx1">
                    <a:lumMod val="50000"/>
                    <a:lumOff val="50000"/>
                    <a:alpha val="6000"/>
                  </a:schemeClr>
                </a:gs>
                <a:gs pos="98000">
                  <a:schemeClr val="bg2">
                    <a:lumMod val="7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9502556-1F22-4148-9447-016D3AC2EF4C}"/>
                </a:ext>
              </a:extLst>
            </p:cNvPr>
            <p:cNvSpPr/>
            <p:nvPr/>
          </p:nvSpPr>
          <p:spPr>
            <a:xfrm rot="18900497">
              <a:off x="7482634" y="1809544"/>
              <a:ext cx="3057028" cy="2048026"/>
            </a:xfrm>
            <a:prstGeom prst="rect">
              <a:avLst/>
            </a:prstGeom>
            <a:gradFill>
              <a:gsLst>
                <a:gs pos="0">
                  <a:schemeClr val="tx1">
                    <a:alpha val="31000"/>
                  </a:schemeClr>
                </a:gs>
                <a:gs pos="98000">
                  <a:schemeClr val="bg2">
                    <a:alpha val="1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C701BF7-7584-4569-AA30-F20BDC46546D}"/>
                </a:ext>
              </a:extLst>
            </p:cNvPr>
            <p:cNvSpPr/>
            <p:nvPr/>
          </p:nvSpPr>
          <p:spPr>
            <a:xfrm>
              <a:off x="7214090" y="881154"/>
              <a:ext cx="2172672" cy="251997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A63772C-21F6-46C5-A88A-2F303B8D4C58}"/>
                </a:ext>
              </a:extLst>
            </p:cNvPr>
            <p:cNvSpPr/>
            <p:nvPr/>
          </p:nvSpPr>
          <p:spPr>
            <a:xfrm>
              <a:off x="7214090" y="886989"/>
              <a:ext cx="2172672" cy="2519976"/>
            </a:xfrm>
            <a:custGeom>
              <a:avLst/>
              <a:gdLst>
                <a:gd name="connsiteX0" fmla="*/ 944208 w 2003898"/>
                <a:gd name="connsiteY0" fmla="*/ 0 h 2363822"/>
                <a:gd name="connsiteX1" fmla="*/ 2003898 w 2003898"/>
                <a:gd name="connsiteY1" fmla="*/ 0 h 2363822"/>
                <a:gd name="connsiteX2" fmla="*/ 2003898 w 2003898"/>
                <a:gd name="connsiteY2" fmla="*/ 2363822 h 2363822"/>
                <a:gd name="connsiteX3" fmla="*/ 0 w 2003898"/>
                <a:gd name="connsiteY3" fmla="*/ 2363822 h 2363822"/>
                <a:gd name="connsiteX4" fmla="*/ 0 w 2003898"/>
                <a:gd name="connsiteY4" fmla="*/ 1142701 h 236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898" h="2363822">
                  <a:moveTo>
                    <a:pt x="944208" y="0"/>
                  </a:moveTo>
                  <a:lnTo>
                    <a:pt x="2003898" y="0"/>
                  </a:lnTo>
                  <a:lnTo>
                    <a:pt x="2003898" y="2363822"/>
                  </a:lnTo>
                  <a:lnTo>
                    <a:pt x="0" y="2363822"/>
                  </a:lnTo>
                  <a:lnTo>
                    <a:pt x="0" y="1142701"/>
                  </a:lnTo>
                  <a:close/>
                </a:path>
              </a:pathLst>
            </a:custGeom>
            <a:solidFill>
              <a:srgbClr val="3DF1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01545BD-1168-4366-9C61-2DEB3A677CC2}"/>
                </a:ext>
              </a:extLst>
            </p:cNvPr>
            <p:cNvSpPr/>
            <p:nvPr/>
          </p:nvSpPr>
          <p:spPr>
            <a:xfrm>
              <a:off x="7315200" y="956722"/>
              <a:ext cx="1966179" cy="2267974"/>
            </a:xfrm>
            <a:custGeom>
              <a:avLst/>
              <a:gdLst>
                <a:gd name="connsiteX0" fmla="*/ 944208 w 2003898"/>
                <a:gd name="connsiteY0" fmla="*/ 0 h 2363822"/>
                <a:gd name="connsiteX1" fmla="*/ 2003898 w 2003898"/>
                <a:gd name="connsiteY1" fmla="*/ 0 h 2363822"/>
                <a:gd name="connsiteX2" fmla="*/ 2003898 w 2003898"/>
                <a:gd name="connsiteY2" fmla="*/ 2363822 h 2363822"/>
                <a:gd name="connsiteX3" fmla="*/ 0 w 2003898"/>
                <a:gd name="connsiteY3" fmla="*/ 2363822 h 2363822"/>
                <a:gd name="connsiteX4" fmla="*/ 0 w 2003898"/>
                <a:gd name="connsiteY4" fmla="*/ 1142701 h 236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898" h="2363822">
                  <a:moveTo>
                    <a:pt x="944208" y="0"/>
                  </a:moveTo>
                  <a:lnTo>
                    <a:pt x="2003898" y="0"/>
                  </a:lnTo>
                  <a:lnTo>
                    <a:pt x="2003898" y="2363822"/>
                  </a:lnTo>
                  <a:lnTo>
                    <a:pt x="0" y="2363822"/>
                  </a:lnTo>
                  <a:lnTo>
                    <a:pt x="0" y="114270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A28D712-D927-41B8-8F97-8A8E919452F8}"/>
                </a:ext>
              </a:extLst>
            </p:cNvPr>
            <p:cNvSpPr/>
            <p:nvPr/>
          </p:nvSpPr>
          <p:spPr>
            <a:xfrm flipH="1" flipV="1">
              <a:off x="7214089" y="886988"/>
              <a:ext cx="1068379" cy="1185324"/>
            </a:xfrm>
            <a:custGeom>
              <a:avLst/>
              <a:gdLst>
                <a:gd name="connsiteX0" fmla="*/ 0 w 933213"/>
                <a:gd name="connsiteY0" fmla="*/ 0 h 1086194"/>
                <a:gd name="connsiteX1" fmla="*/ 933213 w 933213"/>
                <a:gd name="connsiteY1" fmla="*/ 0 h 1086194"/>
                <a:gd name="connsiteX2" fmla="*/ 35696 w 933213"/>
                <a:gd name="connsiteY2" fmla="*/ 1086194 h 1086194"/>
                <a:gd name="connsiteX3" fmla="*/ 0 w 933213"/>
                <a:gd name="connsiteY3" fmla="*/ 1056698 h 108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213" h="1086194">
                  <a:moveTo>
                    <a:pt x="0" y="0"/>
                  </a:moveTo>
                  <a:lnTo>
                    <a:pt x="933213" y="0"/>
                  </a:lnTo>
                  <a:lnTo>
                    <a:pt x="35696" y="1086194"/>
                  </a:lnTo>
                  <a:lnTo>
                    <a:pt x="0" y="1056698"/>
                  </a:lnTo>
                  <a:close/>
                </a:path>
              </a:pathLst>
            </a:custGeom>
            <a:solidFill>
              <a:srgbClr val="3DF1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9D86E0E-2F0A-4E26-900F-C6300DA06A26}"/>
                </a:ext>
              </a:extLst>
            </p:cNvPr>
            <p:cNvSpPr/>
            <p:nvPr/>
          </p:nvSpPr>
          <p:spPr>
            <a:xfrm>
              <a:off x="7817859" y="994900"/>
              <a:ext cx="677837" cy="863328"/>
            </a:xfrm>
            <a:prstGeom prst="ellipse">
              <a:avLst/>
            </a:prstGeom>
            <a:gradFill>
              <a:gsLst>
                <a:gs pos="50000">
                  <a:schemeClr val="tx1">
                    <a:lumMod val="50000"/>
                    <a:lumOff val="50000"/>
                    <a:alpha val="6000"/>
                  </a:schemeClr>
                </a:gs>
                <a:gs pos="98000">
                  <a:schemeClr val="bg2">
                    <a:lumMod val="7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F2488C3-34D7-4833-80EC-5703B99381FA}"/>
                </a:ext>
              </a:extLst>
            </p:cNvPr>
            <p:cNvSpPr/>
            <p:nvPr/>
          </p:nvSpPr>
          <p:spPr>
            <a:xfrm>
              <a:off x="7265707" y="1560149"/>
              <a:ext cx="677837" cy="863328"/>
            </a:xfrm>
            <a:prstGeom prst="ellipse">
              <a:avLst/>
            </a:prstGeom>
            <a:gradFill>
              <a:gsLst>
                <a:gs pos="50000">
                  <a:schemeClr val="tx1">
                    <a:lumMod val="50000"/>
                    <a:lumOff val="50000"/>
                    <a:alpha val="6000"/>
                  </a:schemeClr>
                </a:gs>
                <a:gs pos="98000">
                  <a:schemeClr val="bg2">
                    <a:lumMod val="7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FF87B89-A5C4-4282-B108-55FDEE33AE6D}"/>
                </a:ext>
              </a:extLst>
            </p:cNvPr>
            <p:cNvSpPr/>
            <p:nvPr/>
          </p:nvSpPr>
          <p:spPr>
            <a:xfrm>
              <a:off x="7869476" y="3298468"/>
              <a:ext cx="677837" cy="863328"/>
            </a:xfrm>
            <a:prstGeom prst="ellipse">
              <a:avLst/>
            </a:prstGeom>
            <a:gradFill>
              <a:gsLst>
                <a:gs pos="50000">
                  <a:schemeClr val="tx1">
                    <a:lumMod val="50000"/>
                    <a:lumOff val="50000"/>
                    <a:alpha val="6000"/>
                  </a:schemeClr>
                </a:gs>
                <a:gs pos="98000">
                  <a:schemeClr val="bg2">
                    <a:lumMod val="7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F9446855-E2E9-4AA9-A873-B5B5AE097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82" y="3085407"/>
            <a:ext cx="3076912" cy="179583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22E41BA-88F6-4325-A0EE-AF88822E7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783" y="3219827"/>
            <a:ext cx="2769132" cy="164813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320434C-6699-4292-8D9A-67D089C227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9" t="-1" r="10584" b="25657"/>
          <a:stretch/>
        </p:blipFill>
        <p:spPr>
          <a:xfrm>
            <a:off x="4820944" y="803609"/>
            <a:ext cx="2548840" cy="119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0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4876800"/>
            <a:ext cx="4876800" cy="1015663"/>
          </a:xfrm>
          <a:prstGeom prst="rect">
            <a:avLst/>
          </a:prstGeom>
          <a:noFill/>
          <a:ln w="7620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60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সকলকে</a:t>
            </a:r>
            <a:endParaRPr lang="en-US" sz="60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 bouquet of red roses&#10;&#10;Description automatically generated">
            <a:extLst>
              <a:ext uri="{FF2B5EF4-FFF2-40B4-BE49-F238E27FC236}">
                <a16:creationId xmlns:a16="http://schemas.microsoft.com/office/drawing/2014/main" id="{8D2C6844-5FAC-4774-9901-0ECBBEEDE3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84960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27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07407E-6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2C21BE5-B002-4BF1-B3E7-991E8A20BD75}"/>
              </a:ext>
            </a:extLst>
          </p:cNvPr>
          <p:cNvSpPr/>
          <p:nvPr/>
        </p:nvSpPr>
        <p:spPr>
          <a:xfrm>
            <a:off x="1227508" y="611513"/>
            <a:ext cx="599402" cy="671274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innerShdw blurRad="63500" dist="165100" dir="18900000">
              <a:prstClr val="black">
                <a:alpha val="50000"/>
              </a:prstClr>
            </a:innerShdw>
            <a:softEdge rad="31750"/>
          </a:effectLst>
          <a:scene3d>
            <a:camera prst="perspectiveLeft"/>
            <a:lightRig rig="threePt" dir="t"/>
          </a:scene3d>
          <a:sp3d z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C7CF7-70DC-43B8-88B8-4FB84CFFB066}"/>
              </a:ext>
            </a:extLst>
          </p:cNvPr>
          <p:cNvSpPr/>
          <p:nvPr/>
        </p:nvSpPr>
        <p:spPr>
          <a:xfrm rot="228202">
            <a:off x="737670" y="1097549"/>
            <a:ext cx="8993171" cy="21681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5000"/>
                </a:schemeClr>
              </a:gs>
              <a:gs pos="45000">
                <a:schemeClr val="bg1">
                  <a:lumMod val="50000"/>
                  <a:alpha val="86000"/>
                </a:schemeClr>
              </a:gs>
              <a:gs pos="100000">
                <a:schemeClr val="bg1">
                  <a:lumMod val="95000"/>
                  <a:alpha val="97000"/>
                </a:schemeClr>
              </a:gs>
            </a:gsLst>
            <a:lin ang="8100000" scaled="1"/>
            <a:tileRect/>
          </a:gradFill>
          <a:ln>
            <a:noFill/>
          </a:ln>
          <a:effectLst>
            <a:softEdge rad="63500"/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EF98F0-E818-41CD-AB09-5ACBE9CDCBD3}"/>
              </a:ext>
            </a:extLst>
          </p:cNvPr>
          <p:cNvSpPr/>
          <p:nvPr/>
        </p:nvSpPr>
        <p:spPr>
          <a:xfrm>
            <a:off x="3600511" y="845414"/>
            <a:ext cx="1135350" cy="3016030"/>
          </a:xfrm>
          <a:prstGeom prst="rect">
            <a:avLst/>
          </a:prstGeom>
          <a:solidFill>
            <a:srgbClr val="E8A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E6E7E1C-7CA4-4007-9D28-97E0FBB302A3}"/>
              </a:ext>
            </a:extLst>
          </p:cNvPr>
          <p:cNvGrpSpPr/>
          <p:nvPr/>
        </p:nvGrpSpPr>
        <p:grpSpPr>
          <a:xfrm>
            <a:off x="740382" y="799517"/>
            <a:ext cx="9419924" cy="308610"/>
            <a:chOff x="375132" y="2154088"/>
            <a:chExt cx="9419924" cy="30861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4FC54A2-FC6A-4991-8090-BD9DC1E94897}"/>
                </a:ext>
              </a:extLst>
            </p:cNvPr>
            <p:cNvSpPr/>
            <p:nvPr/>
          </p:nvSpPr>
          <p:spPr>
            <a:xfrm>
              <a:off x="375132" y="2199985"/>
              <a:ext cx="8993171" cy="216816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45000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  <a:tileRect/>
            </a:gradFill>
            <a:ln>
              <a:noFill/>
            </a:ln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56E4671-E5A6-4B57-B02E-BC740D0B3DBF}"/>
                </a:ext>
              </a:extLst>
            </p:cNvPr>
            <p:cNvSpPr/>
            <p:nvPr/>
          </p:nvSpPr>
          <p:spPr>
            <a:xfrm>
              <a:off x="9569245" y="2154088"/>
              <a:ext cx="225811" cy="30861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31750"/>
            </a:effectLst>
            <a:scene3d>
              <a:camera prst="perspectiveLeft"/>
              <a:lightRig rig="threePt" dir="t"/>
            </a:scene3d>
            <a:sp3d z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A bouquet of red roses&#10;&#10;Description automatically generated">
            <a:extLst>
              <a:ext uri="{FF2B5EF4-FFF2-40B4-BE49-F238E27FC236}">
                <a16:creationId xmlns:a16="http://schemas.microsoft.com/office/drawing/2014/main" id="{6A138234-8EAB-49E0-A721-975DD7A434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57400"/>
            <a:ext cx="5425494" cy="3249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A6D15E2-629B-4324-9DD9-489BD39A5F88}"/>
              </a:ext>
            </a:extLst>
          </p:cNvPr>
          <p:cNvSpPr/>
          <p:nvPr/>
        </p:nvSpPr>
        <p:spPr>
          <a:xfrm>
            <a:off x="2102225" y="795816"/>
            <a:ext cx="2503778" cy="4124615"/>
          </a:xfrm>
          <a:custGeom>
            <a:avLst/>
            <a:gdLst>
              <a:gd name="connsiteX0" fmla="*/ 299934 w 1892186"/>
              <a:gd name="connsiteY0" fmla="*/ 0 h 2722633"/>
              <a:gd name="connsiteX1" fmla="*/ 1791513 w 1892186"/>
              <a:gd name="connsiteY1" fmla="*/ 0 h 2722633"/>
              <a:gd name="connsiteX2" fmla="*/ 1851960 w 1892186"/>
              <a:gd name="connsiteY2" fmla="*/ 6094 h 2722633"/>
              <a:gd name="connsiteX3" fmla="*/ 1892186 w 1892186"/>
              <a:gd name="connsiteY3" fmla="*/ 18580 h 2722633"/>
              <a:gd name="connsiteX4" fmla="*/ 1876110 w 1892186"/>
              <a:gd name="connsiteY4" fmla="*/ 23570 h 2722633"/>
              <a:gd name="connsiteX5" fmla="*/ 1692924 w 1892186"/>
              <a:gd name="connsiteY5" fmla="*/ 299934 h 2722633"/>
              <a:gd name="connsiteX6" fmla="*/ 1692924 w 1892186"/>
              <a:gd name="connsiteY6" fmla="*/ 2722633 h 2722633"/>
              <a:gd name="connsiteX7" fmla="*/ 1589511 w 1892186"/>
              <a:gd name="connsiteY7" fmla="*/ 2722633 h 2722633"/>
              <a:gd name="connsiteX8" fmla="*/ 802236 w 1892186"/>
              <a:gd name="connsiteY8" fmla="*/ 2270854 h 2722633"/>
              <a:gd name="connsiteX9" fmla="*/ 14960 w 1892186"/>
              <a:gd name="connsiteY9" fmla="*/ 2722633 h 2722633"/>
              <a:gd name="connsiteX10" fmla="*/ 0 w 1892186"/>
              <a:gd name="connsiteY10" fmla="*/ 2722633 h 2722633"/>
              <a:gd name="connsiteX11" fmla="*/ 0 w 1892186"/>
              <a:gd name="connsiteY11" fmla="*/ 299934 h 2722633"/>
              <a:gd name="connsiteX12" fmla="*/ 299934 w 1892186"/>
              <a:gd name="connsiteY12" fmla="*/ 0 h 272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2186" h="2722633">
                <a:moveTo>
                  <a:pt x="299934" y="0"/>
                </a:moveTo>
                <a:lnTo>
                  <a:pt x="1791513" y="0"/>
                </a:lnTo>
                <a:cubicBezTo>
                  <a:pt x="1812219" y="0"/>
                  <a:pt x="1832435" y="2098"/>
                  <a:pt x="1851960" y="6094"/>
                </a:cubicBezTo>
                <a:lnTo>
                  <a:pt x="1892186" y="18580"/>
                </a:lnTo>
                <a:lnTo>
                  <a:pt x="1876110" y="23570"/>
                </a:lnTo>
                <a:cubicBezTo>
                  <a:pt x="1768460" y="69103"/>
                  <a:pt x="1692924" y="175697"/>
                  <a:pt x="1692924" y="299934"/>
                </a:cubicBezTo>
                <a:lnTo>
                  <a:pt x="1692924" y="2722633"/>
                </a:lnTo>
                <a:lnTo>
                  <a:pt x="1589511" y="2722633"/>
                </a:lnTo>
                <a:lnTo>
                  <a:pt x="802236" y="2270854"/>
                </a:lnTo>
                <a:lnTo>
                  <a:pt x="14960" y="2722633"/>
                </a:lnTo>
                <a:lnTo>
                  <a:pt x="0" y="2722633"/>
                </a:lnTo>
                <a:lnTo>
                  <a:pt x="0" y="299934"/>
                </a:lnTo>
                <a:cubicBezTo>
                  <a:pt x="0" y="134285"/>
                  <a:pt x="134285" y="0"/>
                  <a:pt x="29993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CBEB53-6B2F-4E09-BBE0-7B8F37DB6B10}"/>
              </a:ext>
            </a:extLst>
          </p:cNvPr>
          <p:cNvSpPr txBox="1"/>
          <p:nvPr/>
        </p:nvSpPr>
        <p:spPr>
          <a:xfrm>
            <a:off x="2450478" y="947150"/>
            <a:ext cx="19369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366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96422F7-C57B-422B-A59C-1AFF0A0FE8BD}"/>
              </a:ext>
            </a:extLst>
          </p:cNvPr>
          <p:cNvSpPr/>
          <p:nvPr/>
        </p:nvSpPr>
        <p:spPr>
          <a:xfrm>
            <a:off x="826781" y="1647468"/>
            <a:ext cx="599402" cy="671274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innerShdw blurRad="63500" dist="165100" dir="18900000">
              <a:prstClr val="black">
                <a:alpha val="50000"/>
              </a:prstClr>
            </a:innerShdw>
            <a:softEdge rad="31750"/>
          </a:effectLst>
          <a:scene3d>
            <a:camera prst="perspectiveLeft"/>
            <a:lightRig rig="threePt" dir="t"/>
          </a:scene3d>
          <a:sp3d z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7CCB98-7991-4016-B9F2-3A42024CC23B}"/>
              </a:ext>
            </a:extLst>
          </p:cNvPr>
          <p:cNvSpPr/>
          <p:nvPr/>
        </p:nvSpPr>
        <p:spPr>
          <a:xfrm rot="228202">
            <a:off x="345252" y="2128501"/>
            <a:ext cx="8993171" cy="21681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5000"/>
                </a:schemeClr>
              </a:gs>
              <a:gs pos="45000">
                <a:schemeClr val="bg1">
                  <a:lumMod val="50000"/>
                  <a:alpha val="86000"/>
                </a:schemeClr>
              </a:gs>
              <a:gs pos="100000">
                <a:schemeClr val="bg1">
                  <a:lumMod val="95000"/>
                  <a:alpha val="97000"/>
                </a:schemeClr>
              </a:gs>
            </a:gsLst>
            <a:lin ang="8100000" scaled="1"/>
            <a:tileRect/>
          </a:gradFill>
          <a:ln>
            <a:noFill/>
          </a:ln>
          <a:effectLst>
            <a:softEdge rad="63500"/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DF68BE-E937-4D62-9A15-5B837DB5CE30}"/>
              </a:ext>
            </a:extLst>
          </p:cNvPr>
          <p:cNvSpPr/>
          <p:nvPr/>
        </p:nvSpPr>
        <p:spPr>
          <a:xfrm>
            <a:off x="3219281" y="1874697"/>
            <a:ext cx="821349" cy="2897309"/>
          </a:xfrm>
          <a:prstGeom prst="rect">
            <a:avLst/>
          </a:prstGeom>
          <a:solidFill>
            <a:srgbClr val="E8A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E85380-6C65-4FF9-A380-044EDC18E4D3}"/>
              </a:ext>
            </a:extLst>
          </p:cNvPr>
          <p:cNvSpPr/>
          <p:nvPr/>
        </p:nvSpPr>
        <p:spPr>
          <a:xfrm>
            <a:off x="8041380" y="1780868"/>
            <a:ext cx="821349" cy="2897309"/>
          </a:xfrm>
          <a:prstGeom prst="rect">
            <a:avLst/>
          </a:prstGeom>
          <a:solidFill>
            <a:srgbClr val="B058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E16FA9-0E3E-4A7E-9494-4E108CE393B7}"/>
              </a:ext>
            </a:extLst>
          </p:cNvPr>
          <p:cNvGrpSpPr/>
          <p:nvPr/>
        </p:nvGrpSpPr>
        <p:grpSpPr>
          <a:xfrm>
            <a:off x="347964" y="1828800"/>
            <a:ext cx="9419924" cy="308610"/>
            <a:chOff x="375132" y="2154088"/>
            <a:chExt cx="9419924" cy="30861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BFD32C-85AB-47EA-8283-084B2805CA9B}"/>
                </a:ext>
              </a:extLst>
            </p:cNvPr>
            <p:cNvSpPr/>
            <p:nvPr/>
          </p:nvSpPr>
          <p:spPr>
            <a:xfrm>
              <a:off x="375132" y="2199985"/>
              <a:ext cx="8993171" cy="216816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45000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  <a:tileRect/>
            </a:gradFill>
            <a:ln>
              <a:noFill/>
            </a:ln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09A0865-3ACD-49D4-B12F-843D2EB220F1}"/>
                </a:ext>
              </a:extLst>
            </p:cNvPr>
            <p:cNvSpPr/>
            <p:nvPr/>
          </p:nvSpPr>
          <p:spPr>
            <a:xfrm>
              <a:off x="9569245" y="2154088"/>
              <a:ext cx="225811" cy="30861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31750"/>
            </a:effectLst>
            <a:scene3d>
              <a:camera prst="perspectiveLeft"/>
              <a:lightRig rig="threePt" dir="t"/>
            </a:scene3d>
            <a:sp3d z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DA77301-0015-4773-89A8-641C423D7A2F}"/>
              </a:ext>
            </a:extLst>
          </p:cNvPr>
          <p:cNvSpPr/>
          <p:nvPr/>
        </p:nvSpPr>
        <p:spPr>
          <a:xfrm>
            <a:off x="1686178" y="1828800"/>
            <a:ext cx="2382751" cy="3600526"/>
          </a:xfrm>
          <a:custGeom>
            <a:avLst/>
            <a:gdLst>
              <a:gd name="connsiteX0" fmla="*/ 299934 w 1892186"/>
              <a:gd name="connsiteY0" fmla="*/ 0 h 2722633"/>
              <a:gd name="connsiteX1" fmla="*/ 1791513 w 1892186"/>
              <a:gd name="connsiteY1" fmla="*/ 0 h 2722633"/>
              <a:gd name="connsiteX2" fmla="*/ 1851960 w 1892186"/>
              <a:gd name="connsiteY2" fmla="*/ 6094 h 2722633"/>
              <a:gd name="connsiteX3" fmla="*/ 1892186 w 1892186"/>
              <a:gd name="connsiteY3" fmla="*/ 18580 h 2722633"/>
              <a:gd name="connsiteX4" fmla="*/ 1876110 w 1892186"/>
              <a:gd name="connsiteY4" fmla="*/ 23570 h 2722633"/>
              <a:gd name="connsiteX5" fmla="*/ 1692924 w 1892186"/>
              <a:gd name="connsiteY5" fmla="*/ 299934 h 2722633"/>
              <a:gd name="connsiteX6" fmla="*/ 1692924 w 1892186"/>
              <a:gd name="connsiteY6" fmla="*/ 2722633 h 2722633"/>
              <a:gd name="connsiteX7" fmla="*/ 1589511 w 1892186"/>
              <a:gd name="connsiteY7" fmla="*/ 2722633 h 2722633"/>
              <a:gd name="connsiteX8" fmla="*/ 802236 w 1892186"/>
              <a:gd name="connsiteY8" fmla="*/ 2270854 h 2722633"/>
              <a:gd name="connsiteX9" fmla="*/ 14960 w 1892186"/>
              <a:gd name="connsiteY9" fmla="*/ 2722633 h 2722633"/>
              <a:gd name="connsiteX10" fmla="*/ 0 w 1892186"/>
              <a:gd name="connsiteY10" fmla="*/ 2722633 h 2722633"/>
              <a:gd name="connsiteX11" fmla="*/ 0 w 1892186"/>
              <a:gd name="connsiteY11" fmla="*/ 299934 h 2722633"/>
              <a:gd name="connsiteX12" fmla="*/ 299934 w 1892186"/>
              <a:gd name="connsiteY12" fmla="*/ 0 h 272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2186" h="2722633">
                <a:moveTo>
                  <a:pt x="299934" y="0"/>
                </a:moveTo>
                <a:lnTo>
                  <a:pt x="1791513" y="0"/>
                </a:lnTo>
                <a:cubicBezTo>
                  <a:pt x="1812219" y="0"/>
                  <a:pt x="1832435" y="2098"/>
                  <a:pt x="1851960" y="6094"/>
                </a:cubicBezTo>
                <a:lnTo>
                  <a:pt x="1892186" y="18580"/>
                </a:lnTo>
                <a:lnTo>
                  <a:pt x="1876110" y="23570"/>
                </a:lnTo>
                <a:cubicBezTo>
                  <a:pt x="1768460" y="69103"/>
                  <a:pt x="1692924" y="175697"/>
                  <a:pt x="1692924" y="299934"/>
                </a:cubicBezTo>
                <a:lnTo>
                  <a:pt x="1692924" y="2722633"/>
                </a:lnTo>
                <a:lnTo>
                  <a:pt x="1589511" y="2722633"/>
                </a:lnTo>
                <a:lnTo>
                  <a:pt x="802236" y="2270854"/>
                </a:lnTo>
                <a:lnTo>
                  <a:pt x="14960" y="2722633"/>
                </a:lnTo>
                <a:lnTo>
                  <a:pt x="0" y="2722633"/>
                </a:lnTo>
                <a:lnTo>
                  <a:pt x="0" y="299934"/>
                </a:lnTo>
                <a:cubicBezTo>
                  <a:pt x="0" y="134285"/>
                  <a:pt x="134285" y="0"/>
                  <a:pt x="29993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DD8531C-8949-4BD9-83BE-A54DC7BBD54F}"/>
              </a:ext>
            </a:extLst>
          </p:cNvPr>
          <p:cNvSpPr/>
          <p:nvPr/>
        </p:nvSpPr>
        <p:spPr>
          <a:xfrm>
            <a:off x="6479978" y="1759383"/>
            <a:ext cx="2382751" cy="3600526"/>
          </a:xfrm>
          <a:custGeom>
            <a:avLst/>
            <a:gdLst>
              <a:gd name="connsiteX0" fmla="*/ 299934 w 1892186"/>
              <a:gd name="connsiteY0" fmla="*/ 0 h 2722633"/>
              <a:gd name="connsiteX1" fmla="*/ 1791513 w 1892186"/>
              <a:gd name="connsiteY1" fmla="*/ 0 h 2722633"/>
              <a:gd name="connsiteX2" fmla="*/ 1851960 w 1892186"/>
              <a:gd name="connsiteY2" fmla="*/ 6094 h 2722633"/>
              <a:gd name="connsiteX3" fmla="*/ 1892186 w 1892186"/>
              <a:gd name="connsiteY3" fmla="*/ 18580 h 2722633"/>
              <a:gd name="connsiteX4" fmla="*/ 1876110 w 1892186"/>
              <a:gd name="connsiteY4" fmla="*/ 23570 h 2722633"/>
              <a:gd name="connsiteX5" fmla="*/ 1692924 w 1892186"/>
              <a:gd name="connsiteY5" fmla="*/ 299934 h 2722633"/>
              <a:gd name="connsiteX6" fmla="*/ 1692924 w 1892186"/>
              <a:gd name="connsiteY6" fmla="*/ 2722633 h 2722633"/>
              <a:gd name="connsiteX7" fmla="*/ 1589511 w 1892186"/>
              <a:gd name="connsiteY7" fmla="*/ 2722633 h 2722633"/>
              <a:gd name="connsiteX8" fmla="*/ 802236 w 1892186"/>
              <a:gd name="connsiteY8" fmla="*/ 2270854 h 2722633"/>
              <a:gd name="connsiteX9" fmla="*/ 14960 w 1892186"/>
              <a:gd name="connsiteY9" fmla="*/ 2722633 h 2722633"/>
              <a:gd name="connsiteX10" fmla="*/ 0 w 1892186"/>
              <a:gd name="connsiteY10" fmla="*/ 2722633 h 2722633"/>
              <a:gd name="connsiteX11" fmla="*/ 0 w 1892186"/>
              <a:gd name="connsiteY11" fmla="*/ 299934 h 2722633"/>
              <a:gd name="connsiteX12" fmla="*/ 299934 w 1892186"/>
              <a:gd name="connsiteY12" fmla="*/ 0 h 272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2186" h="2722633">
                <a:moveTo>
                  <a:pt x="299934" y="0"/>
                </a:moveTo>
                <a:lnTo>
                  <a:pt x="1791513" y="0"/>
                </a:lnTo>
                <a:cubicBezTo>
                  <a:pt x="1812219" y="0"/>
                  <a:pt x="1832435" y="2098"/>
                  <a:pt x="1851960" y="6094"/>
                </a:cubicBezTo>
                <a:lnTo>
                  <a:pt x="1892186" y="18580"/>
                </a:lnTo>
                <a:lnTo>
                  <a:pt x="1876110" y="23570"/>
                </a:lnTo>
                <a:cubicBezTo>
                  <a:pt x="1768460" y="69103"/>
                  <a:pt x="1692924" y="175697"/>
                  <a:pt x="1692924" y="299934"/>
                </a:cubicBezTo>
                <a:lnTo>
                  <a:pt x="1692924" y="2722633"/>
                </a:lnTo>
                <a:lnTo>
                  <a:pt x="1589511" y="2722633"/>
                </a:lnTo>
                <a:lnTo>
                  <a:pt x="802236" y="2270854"/>
                </a:lnTo>
                <a:lnTo>
                  <a:pt x="14960" y="2722633"/>
                </a:lnTo>
                <a:lnTo>
                  <a:pt x="0" y="2722633"/>
                </a:lnTo>
                <a:lnTo>
                  <a:pt x="0" y="299934"/>
                </a:lnTo>
                <a:cubicBezTo>
                  <a:pt x="0" y="134285"/>
                  <a:pt x="134285" y="0"/>
                  <a:pt x="299934" y="0"/>
                </a:cubicBezTo>
                <a:close/>
              </a:path>
            </a:pathLst>
          </a:custGeom>
          <a:solidFill>
            <a:srgbClr val="F30D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 descr="A picture containing clothing, person, scarf, plant&#10;&#10;Description automatically generated">
            <a:extLst>
              <a:ext uri="{FF2B5EF4-FFF2-40B4-BE49-F238E27FC236}">
                <a16:creationId xmlns:a16="http://schemas.microsoft.com/office/drawing/2014/main" id="{36D3DE31-F6A3-4356-A794-35309DD5F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29" y="2242375"/>
            <a:ext cx="1758490" cy="1905396"/>
          </a:xfrm>
          <a:prstGeom prst="rect">
            <a:avLst/>
          </a:prstGeom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2" name="Picture 11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948B49E2-B111-4129-8BBC-1A4EE5740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9" y="4244255"/>
            <a:ext cx="4800599" cy="2190037"/>
          </a:xfrm>
          <a:prstGeom prst="rect">
            <a:avLst/>
          </a:prstGeom>
        </p:spPr>
      </p:pic>
      <p:pic>
        <p:nvPicPr>
          <p:cNvPr id="13" name="Picture 12" descr="Text, whiteboard&#10;&#10;Description automatically generated">
            <a:extLst>
              <a:ext uri="{FF2B5EF4-FFF2-40B4-BE49-F238E27FC236}">
                <a16:creationId xmlns:a16="http://schemas.microsoft.com/office/drawing/2014/main" id="{1CE4779F-2B0A-44CC-800C-65D75F290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162" y="4327532"/>
            <a:ext cx="5355037" cy="20813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406EDD-2A18-4009-8546-55EF34AA7E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66" y="2188843"/>
            <a:ext cx="1768065" cy="20813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069B235-2D92-4342-9896-C689602DA27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" t="13526" r="14930" b="23868"/>
          <a:stretch/>
        </p:blipFill>
        <p:spPr>
          <a:xfrm>
            <a:off x="3941363" y="687342"/>
            <a:ext cx="2895600" cy="81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6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1" y="1716591"/>
            <a:ext cx="3724140" cy="3657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6DAB7D9-77EA-4046-9C6A-2CBCA7EA8520}"/>
              </a:ext>
            </a:extLst>
          </p:cNvPr>
          <p:cNvGrpSpPr/>
          <p:nvPr/>
        </p:nvGrpSpPr>
        <p:grpSpPr>
          <a:xfrm>
            <a:off x="4337232" y="1295400"/>
            <a:ext cx="3842426" cy="3810000"/>
            <a:chOff x="6400800" y="2286000"/>
            <a:chExt cx="5562600" cy="36576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3EAE3BB-D3CD-42A6-BA5C-77754616F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2286000"/>
              <a:ext cx="5562600" cy="3657600"/>
            </a:xfrm>
            <a:prstGeom prst="rect">
              <a:avLst/>
            </a:prstGeom>
            <a:ln w="127000" cap="rnd">
              <a:solidFill>
                <a:srgbClr val="FFC000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50C340-7F4A-475E-870F-E07388E5305F}"/>
                </a:ext>
              </a:extLst>
            </p:cNvPr>
            <p:cNvSpPr/>
            <p:nvPr/>
          </p:nvSpPr>
          <p:spPr>
            <a:xfrm>
              <a:off x="7315200" y="2286000"/>
              <a:ext cx="2514600" cy="5334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5BABEAE-3213-4436-9DD3-D4ACEF241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301" y="1851025"/>
            <a:ext cx="3421368" cy="3657600"/>
          </a:xfrm>
          <a:prstGeom prst="rect">
            <a:avLst/>
          </a:prstGeom>
          <a:ln w="1270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0486551-6149-4589-8071-25CED61DBD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" t="3016" r="8682" b="41569"/>
          <a:stretch/>
        </p:blipFill>
        <p:spPr>
          <a:xfrm>
            <a:off x="3949271" y="242929"/>
            <a:ext cx="4293458" cy="1143000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DEF9D979-457C-497E-ABAA-3766D7FAAD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0" b="35405"/>
          <a:stretch/>
        </p:blipFill>
        <p:spPr>
          <a:xfrm>
            <a:off x="3094157" y="5318207"/>
            <a:ext cx="5486400" cy="102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0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C5E045-112D-4383-9562-12F20CC7B899}"/>
              </a:ext>
            </a:extLst>
          </p:cNvPr>
          <p:cNvSpPr txBox="1"/>
          <p:nvPr/>
        </p:nvSpPr>
        <p:spPr>
          <a:xfrm>
            <a:off x="4648200" y="1371600"/>
            <a:ext cx="25154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400" b="1" dirty="0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68227C-1AEB-4B74-AE43-E232E3CA6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86000"/>
            <a:ext cx="4038600" cy="198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9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1905000"/>
            <a:ext cx="6934200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২.১.১ ছড়া শুনে বুঝতে পারবে।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২.১.১ পাঠ্য বইয়ের ছড়া শ্রবনযোগ্য স্বরে আবৃত্তি করতে পারবে।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২.২.১ পাঠ্য ছড়ার মূল বিষয় নিজের ভাষায় বলতে পারবে।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২.৩.১ ছড়া সংশ্লিষ্ট প্রশ্নের উত্তর লিখতে পারবে।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5CB31B-C4A7-486A-9338-FA4C9A617D1B}"/>
              </a:ext>
            </a:extLst>
          </p:cNvPr>
          <p:cNvSpPr txBox="1"/>
          <p:nvPr/>
        </p:nvSpPr>
        <p:spPr>
          <a:xfrm>
            <a:off x="5029200" y="762000"/>
            <a:ext cx="2133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</a:p>
        </p:txBody>
      </p:sp>
    </p:spTree>
    <p:extLst>
      <p:ext uri="{BB962C8B-B14F-4D97-AF65-F5344CB8AC3E}">
        <p14:creationId xmlns:p14="http://schemas.microsoft.com/office/powerpoint/2010/main" val="286190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43901"/>
            <a:ext cx="3823178" cy="2724329"/>
          </a:xfrm>
          <a:prstGeom prst="rect">
            <a:avLst/>
          </a:prstGeom>
          <a:ln w="76200">
            <a:solidFill>
              <a:schemeClr val="accent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BE3A8F-47D8-49C1-8BDE-B64D8407A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587" y="2230295"/>
            <a:ext cx="4482837" cy="23974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4E7A5E-8589-4AE4-8E96-C009391B3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02" y="690387"/>
            <a:ext cx="3206774" cy="8535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B6CD1F-81B0-4F26-BD28-3885D55A20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" t="9208" r="4742" b="6920"/>
          <a:stretch/>
        </p:blipFill>
        <p:spPr>
          <a:xfrm>
            <a:off x="609600" y="4597687"/>
            <a:ext cx="4800600" cy="14726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378454-F680-4106-9E73-B700236BA1CC}"/>
              </a:ext>
            </a:extLst>
          </p:cNvPr>
          <p:cNvSpPr txBox="1"/>
          <p:nvPr/>
        </p:nvSpPr>
        <p:spPr>
          <a:xfrm>
            <a:off x="6400800" y="690387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9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BD1D3E-4326-4640-A9C4-4186A3DCB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16" y="1283942"/>
            <a:ext cx="5422284" cy="337385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E8A544B-7E5D-461B-B157-E9AB60517126}"/>
              </a:ext>
            </a:extLst>
          </p:cNvPr>
          <p:cNvGrpSpPr/>
          <p:nvPr/>
        </p:nvGrpSpPr>
        <p:grpSpPr>
          <a:xfrm>
            <a:off x="6321842" y="1454558"/>
            <a:ext cx="5196442" cy="3322993"/>
            <a:chOff x="5791200" y="1551574"/>
            <a:chExt cx="4953000" cy="3810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5851893-3E71-4BD6-8442-96DE37740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1551574"/>
              <a:ext cx="4953000" cy="3810000"/>
            </a:xfrm>
            <a:prstGeom prst="rect">
              <a:avLst/>
            </a:prstGeom>
            <a:ln w="127000" cap="rnd">
              <a:solidFill>
                <a:srgbClr val="FFC000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5B161E8-FB8A-44BA-8091-3F3A0867925E}"/>
                </a:ext>
              </a:extLst>
            </p:cNvPr>
            <p:cNvSpPr/>
            <p:nvPr/>
          </p:nvSpPr>
          <p:spPr>
            <a:xfrm>
              <a:off x="6638273" y="1600200"/>
              <a:ext cx="2239027" cy="5556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02BF32A-7237-4C9A-A0C1-0BD7C871BC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16145" r="5564" b="20873"/>
          <a:stretch/>
        </p:blipFill>
        <p:spPr>
          <a:xfrm>
            <a:off x="3581400" y="459733"/>
            <a:ext cx="4343400" cy="73673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896520-4DDF-4C0E-A664-3ACA42335F37}"/>
              </a:ext>
            </a:extLst>
          </p:cNvPr>
          <p:cNvSpPr/>
          <p:nvPr/>
        </p:nvSpPr>
        <p:spPr>
          <a:xfrm>
            <a:off x="2262042" y="5060198"/>
            <a:ext cx="2526384" cy="1063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1BF207-C84D-49A7-9E32-1275F4032321}"/>
              </a:ext>
            </a:extLst>
          </p:cNvPr>
          <p:cNvSpPr/>
          <p:nvPr/>
        </p:nvSpPr>
        <p:spPr>
          <a:xfrm>
            <a:off x="4902431" y="5088262"/>
            <a:ext cx="4816396" cy="106360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E91561-805B-4F9D-B2B6-B3A94B93DF65}"/>
              </a:ext>
            </a:extLst>
          </p:cNvPr>
          <p:cNvGrpSpPr/>
          <p:nvPr/>
        </p:nvGrpSpPr>
        <p:grpSpPr>
          <a:xfrm>
            <a:off x="4669577" y="5161135"/>
            <a:ext cx="386129" cy="773670"/>
            <a:chOff x="4162435" y="1909606"/>
            <a:chExt cx="386129" cy="89142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8481CDD-9318-4E05-BA87-643E26207A00}"/>
                </a:ext>
              </a:extLst>
            </p:cNvPr>
            <p:cNvSpPr/>
            <p:nvPr/>
          </p:nvSpPr>
          <p:spPr>
            <a:xfrm>
              <a:off x="4412275" y="1926934"/>
              <a:ext cx="118753" cy="16509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D3D52C0-D4FE-43D7-B16C-73BC038E6F74}"/>
                </a:ext>
              </a:extLst>
            </p:cNvPr>
            <p:cNvSpPr/>
            <p:nvPr/>
          </p:nvSpPr>
          <p:spPr>
            <a:xfrm>
              <a:off x="4417688" y="2243700"/>
              <a:ext cx="118753" cy="16508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F45D6BD-95F6-4403-B842-9F78E272A759}"/>
                </a:ext>
              </a:extLst>
            </p:cNvPr>
            <p:cNvSpPr/>
            <p:nvPr/>
          </p:nvSpPr>
          <p:spPr>
            <a:xfrm>
              <a:off x="4429811" y="2603515"/>
              <a:ext cx="118753" cy="16508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D9D1561-B225-45B3-8E4C-87076E68A86C}"/>
                </a:ext>
              </a:extLst>
            </p:cNvPr>
            <p:cNvSpPr/>
            <p:nvPr/>
          </p:nvSpPr>
          <p:spPr>
            <a:xfrm>
              <a:off x="4162435" y="1909606"/>
              <a:ext cx="100127" cy="21917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27D81CC-2AA6-4AF0-806E-408830985EFA}"/>
                </a:ext>
              </a:extLst>
            </p:cNvPr>
            <p:cNvSpPr/>
            <p:nvPr/>
          </p:nvSpPr>
          <p:spPr>
            <a:xfrm>
              <a:off x="4169984" y="2258796"/>
              <a:ext cx="100128" cy="19751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88C47EC-3199-45C6-8681-C868CE61DD0C}"/>
                </a:ext>
              </a:extLst>
            </p:cNvPr>
            <p:cNvSpPr/>
            <p:nvPr/>
          </p:nvSpPr>
          <p:spPr>
            <a:xfrm>
              <a:off x="4162435" y="2603515"/>
              <a:ext cx="103350" cy="19751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78CB0A48-BBFF-4F5B-B8AF-4C3326EC32EA}"/>
                </a:ext>
              </a:extLst>
            </p:cNvPr>
            <p:cNvSpPr/>
            <p:nvPr/>
          </p:nvSpPr>
          <p:spPr>
            <a:xfrm>
              <a:off x="4208709" y="1926935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FB92B137-4185-4C36-A549-DFD9EDEE63AF}"/>
                </a:ext>
              </a:extLst>
            </p:cNvPr>
            <p:cNvSpPr/>
            <p:nvPr/>
          </p:nvSpPr>
          <p:spPr>
            <a:xfrm>
              <a:off x="4201307" y="2240961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Block Arc 22">
              <a:extLst>
                <a:ext uri="{FF2B5EF4-FFF2-40B4-BE49-F238E27FC236}">
                  <a16:creationId xmlns:a16="http://schemas.microsoft.com/office/drawing/2014/main" id="{84E7ABF3-E91A-4E60-83C8-D1D0FB95A85C}"/>
                </a:ext>
              </a:extLst>
            </p:cNvPr>
            <p:cNvSpPr/>
            <p:nvPr/>
          </p:nvSpPr>
          <p:spPr>
            <a:xfrm>
              <a:off x="4204843" y="2612974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A16D09A-0871-4C42-AB0B-B8085BC38B04}"/>
              </a:ext>
            </a:extLst>
          </p:cNvPr>
          <p:cNvGrpSpPr/>
          <p:nvPr/>
        </p:nvGrpSpPr>
        <p:grpSpPr>
          <a:xfrm>
            <a:off x="5783226" y="5256246"/>
            <a:ext cx="4411931" cy="1072989"/>
            <a:chOff x="5123375" y="5262646"/>
            <a:chExt cx="4411931" cy="107298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95EE497-31C3-4470-94F9-F0DAAF524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3375" y="5262646"/>
              <a:ext cx="4307736" cy="1072989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23B819D-3BF2-4570-BB92-CE2544C7029C}"/>
                </a:ext>
              </a:extLst>
            </p:cNvPr>
            <p:cNvSpPr txBox="1"/>
            <p:nvPr/>
          </p:nvSpPr>
          <p:spPr>
            <a:xfrm>
              <a:off x="9114122" y="5411777"/>
              <a:ext cx="421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>
                  <a:solidFill>
                    <a:schemeClr val="bg1"/>
                  </a:solidFill>
                </a:rPr>
                <a:t>,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027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41687"/>
            <a:ext cx="5334000" cy="39762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F343016-7214-452B-A6D7-0799E711D324}"/>
              </a:ext>
            </a:extLst>
          </p:cNvPr>
          <p:cNvGrpSpPr/>
          <p:nvPr/>
        </p:nvGrpSpPr>
        <p:grpSpPr>
          <a:xfrm>
            <a:off x="6553200" y="997849"/>
            <a:ext cx="4953000" cy="3976254"/>
            <a:chOff x="5791200" y="1551574"/>
            <a:chExt cx="4953000" cy="3810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A7E1C27-06A1-4357-ACC9-1BA2E2E85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1551574"/>
              <a:ext cx="4953000" cy="3810000"/>
            </a:xfrm>
            <a:prstGeom prst="rect">
              <a:avLst/>
            </a:prstGeom>
            <a:ln w="127000" cap="rnd">
              <a:solidFill>
                <a:srgbClr val="FFC000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B46AE82-90E6-4F77-9C63-C44C4118D89E}"/>
                </a:ext>
              </a:extLst>
            </p:cNvPr>
            <p:cNvSpPr/>
            <p:nvPr/>
          </p:nvSpPr>
          <p:spPr>
            <a:xfrm>
              <a:off x="6638273" y="1600200"/>
              <a:ext cx="2239027" cy="5556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7FEE5B4-8337-41D9-A9CB-3A66F142965B}"/>
              </a:ext>
            </a:extLst>
          </p:cNvPr>
          <p:cNvSpPr/>
          <p:nvPr/>
        </p:nvSpPr>
        <p:spPr>
          <a:xfrm>
            <a:off x="2154919" y="5052324"/>
            <a:ext cx="2526384" cy="1225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35DA1B-D0FD-48C1-9192-BF5327374009}"/>
              </a:ext>
            </a:extLst>
          </p:cNvPr>
          <p:cNvSpPr/>
          <p:nvPr/>
        </p:nvSpPr>
        <p:spPr>
          <a:xfrm>
            <a:off x="4783410" y="5030263"/>
            <a:ext cx="5808389" cy="1225484"/>
          </a:xfrm>
          <a:prstGeom prst="rect">
            <a:avLst/>
          </a:prstGeom>
          <a:solidFill>
            <a:srgbClr val="EB15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4939084-0B22-414C-9FFA-B1056D53E7A7}"/>
              </a:ext>
            </a:extLst>
          </p:cNvPr>
          <p:cNvGrpSpPr/>
          <p:nvPr/>
        </p:nvGrpSpPr>
        <p:grpSpPr>
          <a:xfrm>
            <a:off x="4542554" y="5217119"/>
            <a:ext cx="386129" cy="891423"/>
            <a:chOff x="4162435" y="1909606"/>
            <a:chExt cx="386129" cy="89142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ED5B2B3-E92E-4770-8D36-0C02C1CB6107}"/>
                </a:ext>
              </a:extLst>
            </p:cNvPr>
            <p:cNvSpPr/>
            <p:nvPr/>
          </p:nvSpPr>
          <p:spPr>
            <a:xfrm>
              <a:off x="4412275" y="1926934"/>
              <a:ext cx="118753" cy="16509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EDD3E9A-E35D-4868-AAA5-A7D18E4E7BD7}"/>
                </a:ext>
              </a:extLst>
            </p:cNvPr>
            <p:cNvSpPr/>
            <p:nvPr/>
          </p:nvSpPr>
          <p:spPr>
            <a:xfrm>
              <a:off x="4417688" y="2243700"/>
              <a:ext cx="118753" cy="16508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E700F75-DDB9-40E9-BD24-332F1F19286C}"/>
                </a:ext>
              </a:extLst>
            </p:cNvPr>
            <p:cNvSpPr/>
            <p:nvPr/>
          </p:nvSpPr>
          <p:spPr>
            <a:xfrm>
              <a:off x="4429811" y="2603515"/>
              <a:ext cx="118753" cy="16508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D371DBA-8F74-45C4-BB73-E098042B53D0}"/>
                </a:ext>
              </a:extLst>
            </p:cNvPr>
            <p:cNvSpPr/>
            <p:nvPr/>
          </p:nvSpPr>
          <p:spPr>
            <a:xfrm>
              <a:off x="4162435" y="1909606"/>
              <a:ext cx="100127" cy="21917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943E4A3-9E8A-41A6-A899-13969CACCCAB}"/>
                </a:ext>
              </a:extLst>
            </p:cNvPr>
            <p:cNvSpPr/>
            <p:nvPr/>
          </p:nvSpPr>
          <p:spPr>
            <a:xfrm>
              <a:off x="4169984" y="2258796"/>
              <a:ext cx="100128" cy="19751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46280C-F86F-4303-BBEE-1E18E8D46C54}"/>
                </a:ext>
              </a:extLst>
            </p:cNvPr>
            <p:cNvSpPr/>
            <p:nvPr/>
          </p:nvSpPr>
          <p:spPr>
            <a:xfrm>
              <a:off x="4162435" y="2603515"/>
              <a:ext cx="103350" cy="19751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9AB6245C-3F2E-4BAB-94C0-58F28B536BC8}"/>
                </a:ext>
              </a:extLst>
            </p:cNvPr>
            <p:cNvSpPr/>
            <p:nvPr/>
          </p:nvSpPr>
          <p:spPr>
            <a:xfrm>
              <a:off x="4208709" y="1926935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5F62C688-B606-48FF-8A96-026B7257F503}"/>
                </a:ext>
              </a:extLst>
            </p:cNvPr>
            <p:cNvSpPr/>
            <p:nvPr/>
          </p:nvSpPr>
          <p:spPr>
            <a:xfrm>
              <a:off x="4201307" y="2240961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3EA54EEF-2B93-4CEC-B1CF-2E58055A20CD}"/>
                </a:ext>
              </a:extLst>
            </p:cNvPr>
            <p:cNvSpPr/>
            <p:nvPr/>
          </p:nvSpPr>
          <p:spPr>
            <a:xfrm>
              <a:off x="4204843" y="2612974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3ED6348-A8BC-4C7D-A5E4-AA01FD887C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16145" r="5564" b="20873"/>
          <a:stretch/>
        </p:blipFill>
        <p:spPr>
          <a:xfrm>
            <a:off x="3733800" y="311863"/>
            <a:ext cx="4343400" cy="73673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740BB2B-600C-4AB0-B410-39902C44DD9D}"/>
              </a:ext>
            </a:extLst>
          </p:cNvPr>
          <p:cNvGrpSpPr/>
          <p:nvPr/>
        </p:nvGrpSpPr>
        <p:grpSpPr>
          <a:xfrm>
            <a:off x="5039707" y="5163348"/>
            <a:ext cx="5231533" cy="922228"/>
            <a:chOff x="5039707" y="5163348"/>
            <a:chExt cx="5231533" cy="92222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3C22C8F-4C19-4B6E-AF43-6DE1034669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3" b="13559"/>
            <a:stretch/>
          </p:blipFill>
          <p:spPr>
            <a:xfrm>
              <a:off x="5039707" y="5163348"/>
              <a:ext cx="5180010" cy="92222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70EDA4-19B5-4AF4-8C77-5697A7EF5255}"/>
                </a:ext>
              </a:extLst>
            </p:cNvPr>
            <p:cNvSpPr txBox="1"/>
            <p:nvPr/>
          </p:nvSpPr>
          <p:spPr>
            <a:xfrm>
              <a:off x="9850056" y="5397267"/>
              <a:ext cx="421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545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1556</TotalTime>
  <Words>53</Words>
  <Application>Microsoft Office PowerPoint</Application>
  <PresentationFormat>Widescreen</PresentationFormat>
  <Paragraphs>12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Bookman Old Style</vt:lpstr>
      <vt:lpstr>NikoshBAN</vt:lpstr>
      <vt:lpstr>Rockwell</vt:lpstr>
      <vt:lpstr>Wingdings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mansura amin</dc:creator>
  <cp:lastModifiedBy>Hajera akter Moni</cp:lastModifiedBy>
  <cp:revision>178</cp:revision>
  <dcterms:created xsi:type="dcterms:W3CDTF">2006-08-16T00:00:00Z</dcterms:created>
  <dcterms:modified xsi:type="dcterms:W3CDTF">2021-06-08T16:45:40Z</dcterms:modified>
</cp:coreProperties>
</file>