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3" r:id="rId10"/>
    <p:sldId id="265" r:id="rId11"/>
    <p:sldId id="268" r:id="rId12"/>
    <p:sldId id="274" r:id="rId13"/>
    <p:sldId id="269" r:id="rId14"/>
    <p:sldId id="267" r:id="rId15"/>
    <p:sldId id="276" r:id="rId16"/>
    <p:sldId id="275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4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4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A59C-58A2-4ACB-A7F3-1CFA616691D0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D96E-D9B9-4425-98B0-611BAD47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jpe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লোকসংগীত ভাওয়াইয়ার আদি নিদর্শন | সাহিত্য সাময়িক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473201"/>
            <a:ext cx="11404600" cy="49911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485398"/>
            <a:ext cx="11404600" cy="81918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2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60" y="380460"/>
            <a:ext cx="4809630" cy="73768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18751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615" y="2057400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751" y="4940272"/>
            <a:ext cx="6850064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00" y="400051"/>
            <a:ext cx="4430249" cy="6157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5" y="5023690"/>
            <a:ext cx="8730229" cy="1085182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614" y="126656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270" y="126656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139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619" y="410942"/>
            <a:ext cx="5957611" cy="67671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8455" y="1814954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57" y="1814954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55" y="4799596"/>
            <a:ext cx="838940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13" y="461743"/>
            <a:ext cx="4787125" cy="67671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05" y="1600201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26" name="Picture 2" descr="বর্ধমানে খরা পরিস্থিতি: জলের জন্য জেলা জুড়ে বিক্ষোভ কৃষকদের - Kolkata24x7  | Read Latest Bengali News, Breaking News in Bangla from West Bengal&amp;#39;s  Leading online Newspaper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913" y="160020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14" y="4588382"/>
            <a:ext cx="771428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424" y="477910"/>
            <a:ext cx="1926503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61" y="451074"/>
            <a:ext cx="4385829" cy="107298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074E960-5DDA-4C0F-B207-C1EEC645FE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4" y="5190978"/>
            <a:ext cx="929640" cy="1302796"/>
          </a:xfrm>
          <a:prstGeom prst="rect">
            <a:avLst/>
          </a:prstGeom>
        </p:spPr>
      </p:pic>
      <p:pic>
        <p:nvPicPr>
          <p:cNvPr id="3074" name="Picture 2" descr="শিশুরা চোখ ডলে-কারণগুলি এবং কীভাবে তাদের এটি করা থেকে রোধ করা যায়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916" y="2057400"/>
            <a:ext cx="7315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682916" y="5073915"/>
            <a:ext cx="7315199" cy="792314"/>
            <a:chOff x="3239459" y="5073914"/>
            <a:chExt cx="4559530" cy="12507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8378" y="5373125"/>
              <a:ext cx="4401693" cy="652329"/>
            </a:xfrm>
            <a:prstGeom prst="rect">
              <a:avLst/>
            </a:prstGeom>
          </p:spPr>
        </p:pic>
        <p:sp>
          <p:nvSpPr>
            <p:cNvPr id="14" name="Flowchart: Punched Tape 13"/>
            <p:cNvSpPr/>
            <p:nvPr/>
          </p:nvSpPr>
          <p:spPr>
            <a:xfrm>
              <a:off x="3239459" y="5073914"/>
              <a:ext cx="4559530" cy="1250749"/>
            </a:xfrm>
            <a:prstGeom prst="flowChartPunchedTap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9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740" y="384554"/>
            <a:ext cx="4448571" cy="615749"/>
          </a:xfrm>
          <a:prstGeom prst="rect">
            <a:avLst/>
          </a:prstGeom>
        </p:spPr>
      </p:pic>
      <p:sp>
        <p:nvSpPr>
          <p:cNvPr id="9" name="AutoShape 2" descr="তাঁত শিল্পে দুর্দি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56" y="123978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91" y="122078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52" name="Picture 4" descr="রাজশাহীতে প্রার্থীদের নৌকা,ধানের শীষ, কাস্তে, লাঙ্গল, মই, হাত পাখা প্রতীক  বরাদ্দ - বরেন্দ্র বার্তা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3757" y="4125305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" descr="আমরা নৌকার পক্ষে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80672" y="4103413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638" y="3141386"/>
            <a:ext cx="1066892" cy="2861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6938" y="3049587"/>
            <a:ext cx="1066892" cy="371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5436" y="5912584"/>
            <a:ext cx="1711826" cy="7273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6938" y="5877514"/>
            <a:ext cx="1191300" cy="762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6456" y="3421570"/>
            <a:ext cx="89984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139" y="400051"/>
            <a:ext cx="4448571" cy="6157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17" y="1193700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747" y="415572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655" y="4155727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2" t="11293" r="6541" b="11015"/>
          <a:stretch/>
        </p:blipFill>
        <p:spPr>
          <a:xfrm>
            <a:off x="7701747" y="1193700"/>
            <a:ext cx="2743200" cy="1828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317" y="3200400"/>
            <a:ext cx="910821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59514" y="374516"/>
            <a:ext cx="1926503" cy="844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875" y="168813"/>
            <a:ext cx="2475191" cy="15862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074E960-5DDA-4C0F-B207-C1EEC645F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4" y="5190978"/>
            <a:ext cx="929640" cy="130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897" y="5029613"/>
            <a:ext cx="7528623" cy="107908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426" y="2057400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39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103" y="504419"/>
            <a:ext cx="2218644" cy="5913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198" y="5552731"/>
            <a:ext cx="7982392" cy="859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198" y="4482974"/>
            <a:ext cx="6980525" cy="859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198" y="3387192"/>
            <a:ext cx="6407451" cy="859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198" y="2291410"/>
            <a:ext cx="6169687" cy="859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198" y="1229726"/>
            <a:ext cx="3161067" cy="859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5124" name="Picture 4" descr="Tropical flowers. Plumeria. Frangipani. Asia. Exotics. Beautiful vector  illustration. Background. Border. White. Yellow. Stock Vector | Adobe Stock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30" y="374650"/>
            <a:ext cx="1151394" cy="11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Tropical flowers. Plumeria. Frangipani. Asia. Exotics. Beautiful vector  illustration. Background. Border. White. Yellow. Stock Vector | Adobe Stock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762" y="5275828"/>
            <a:ext cx="1151394" cy="11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380" y="504419"/>
            <a:ext cx="2831820" cy="5913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74E960-5DDA-4C0F-B207-C1EEC645FE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4" y="5190978"/>
            <a:ext cx="929640" cy="1302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425" y="5190978"/>
            <a:ext cx="7315200" cy="59136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425" y="2057400"/>
            <a:ext cx="7315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72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3" y="3507629"/>
            <a:ext cx="6157494" cy="256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090" y="1200161"/>
            <a:ext cx="2317662" cy="2317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652" y="337979"/>
            <a:ext cx="4578048" cy="862182"/>
          </a:xfrm>
          <a:prstGeom prst="rect">
            <a:avLst/>
          </a:prstGeom>
        </p:spPr>
      </p:pic>
      <p:pic>
        <p:nvPicPr>
          <p:cNvPr id="5" name="Picture 2" descr="সপ্তম/৭ম শ্রেণীর বাংলাদেশ ও বিশ্বপরিচয় বই ২০২১ pdf download | ৭ম শ্রেণির  বাংলাদেশ ও বিশ্বপরিচয় বই পিডিএফ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915" y="2351314"/>
            <a:ext cx="2743200" cy="31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 descr="16 Fuler tura ideas | flower art, digital flowers, watercolor flowers">
            <a:extLst>
              <a:ext uri="{FF2B5EF4-FFF2-40B4-BE49-F238E27FC236}">
                <a16:creationId xmlns:a16="http://schemas.microsoft.com/office/drawing/2014/main" id="{C705C6FC-ED98-4396-9B00-2403BCAF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4179" y="291087"/>
            <a:ext cx="1225864" cy="12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6 Fuler tura ideas | flower art, digital flowers, watercolor flowers">
            <a:extLst>
              <a:ext uri="{FF2B5EF4-FFF2-40B4-BE49-F238E27FC236}">
                <a16:creationId xmlns:a16="http://schemas.microsoft.com/office/drawing/2014/main" id="{C705C6FC-ED98-4396-9B00-2403BCAF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08183" y="294774"/>
            <a:ext cx="1225864" cy="12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162800" y="2628900"/>
            <a:ext cx="0" cy="37465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956" y="2649686"/>
            <a:ext cx="79255" cy="37920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0751" y="2133060"/>
            <a:ext cx="79255" cy="37920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637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533" y="581111"/>
            <a:ext cx="4513862" cy="7254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চর্যাপদ ও লোকসংস্কৃতি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0134" y="1600200"/>
            <a:ext cx="7315200" cy="3657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733525"/>
            <a:ext cx="6718300" cy="615749"/>
          </a:xfrm>
          <a:prstGeom prst="rect">
            <a:avLst/>
          </a:prstGeom>
        </p:spPr>
      </p:pic>
      <p:sp>
        <p:nvSpPr>
          <p:cNvPr id="4" name="AutoShape 2" descr="আমাদের লোকসংস্কৃত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6332" y="2279468"/>
            <a:ext cx="2743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AutoShape 4" descr="বাংলাদেশের কিছু লোকসংস্কৃতি | মাল্টিমিডিয়া | DW | 25.12.20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81189" y="2279468"/>
            <a:ext cx="2743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AutoShape 6" descr="বাংলাদেশের কিছু লোকসংস্কৃতি | মাল্টিমিডিয়া | DW | 25.12.201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26047" y="2279468"/>
            <a:ext cx="2743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76" y="5731375"/>
            <a:ext cx="10571040" cy="85351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Frame 1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35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338" y="607019"/>
            <a:ext cx="7315201" cy="944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339" y="5120836"/>
            <a:ext cx="7315200" cy="1283793"/>
          </a:xfrm>
          <a:prstGeom prst="rect">
            <a:avLst/>
          </a:prstGeom>
        </p:spPr>
      </p:pic>
      <p:sp>
        <p:nvSpPr>
          <p:cNvPr id="6" name="AutoShape 2" descr="বাংলার লোকসংস্কৃতি: একটি ভূমিকা – ৪ নম্বর প্ল্যাটফর্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57339" y="1828800"/>
            <a:ext cx="7315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79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44" y="146279"/>
            <a:ext cx="3621338" cy="1670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0B14DE-FC25-454A-B056-57A5375C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36" y="1057710"/>
            <a:ext cx="6486706" cy="1518036"/>
          </a:xfrm>
          <a:prstGeom prst="rect">
            <a:avLst/>
          </a:prstGeom>
        </p:spPr>
      </p:pic>
      <p:sp>
        <p:nvSpPr>
          <p:cNvPr id="21" name="Bevel 20"/>
          <p:cNvSpPr/>
          <p:nvPr/>
        </p:nvSpPr>
        <p:spPr>
          <a:xfrm>
            <a:off x="3121267" y="2268886"/>
            <a:ext cx="8454678" cy="997371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127" y="4296973"/>
            <a:ext cx="8516252" cy="10242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97324" y="2195885"/>
            <a:ext cx="1205668" cy="3140443"/>
            <a:chOff x="1897324" y="2195885"/>
            <a:chExt cx="1205668" cy="3140443"/>
          </a:xfrm>
        </p:grpSpPr>
        <p:grpSp>
          <p:nvGrpSpPr>
            <p:cNvPr id="5" name="Group 4"/>
            <p:cNvGrpSpPr/>
            <p:nvPr/>
          </p:nvGrpSpPr>
          <p:grpSpPr>
            <a:xfrm>
              <a:off x="2065252" y="2352286"/>
              <a:ext cx="1037740" cy="2696058"/>
              <a:chOff x="1869741" y="2339966"/>
              <a:chExt cx="875948" cy="2543102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9" name="Chevron 8"/>
              <p:cNvSpPr/>
              <p:nvPr/>
            </p:nvSpPr>
            <p:spPr>
              <a:xfrm>
                <a:off x="2143281" y="2478107"/>
                <a:ext cx="599990" cy="425656"/>
              </a:xfrm>
              <a:prstGeom prst="chevron">
                <a:avLst/>
              </a:prstGeom>
              <a:solidFill>
                <a:srgbClr val="00B0F0"/>
              </a:solidFill>
              <a:ln w="28575">
                <a:solidFill>
                  <a:srgbClr val="B917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>
              <a:xfrm>
                <a:off x="2145699" y="4353422"/>
                <a:ext cx="599990" cy="425656"/>
              </a:xfrm>
              <a:prstGeom prst="chevron">
                <a:avLst/>
              </a:prstGeom>
              <a:solidFill>
                <a:srgbClr val="00B0F0"/>
              </a:solidFill>
              <a:ln w="28575">
                <a:solidFill>
                  <a:srgbClr val="B917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>
              <a:xfrm>
                <a:off x="2143281" y="3416136"/>
                <a:ext cx="599990" cy="425656"/>
              </a:xfrm>
              <a:prstGeom prst="chevron">
                <a:avLst/>
              </a:prstGeom>
              <a:solidFill>
                <a:srgbClr val="00B0F0"/>
              </a:solidFill>
              <a:ln w="28575">
                <a:solidFill>
                  <a:srgbClr val="B917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869741" y="2339966"/>
                <a:ext cx="539873" cy="2543102"/>
                <a:chOff x="2074459" y="2585624"/>
                <a:chExt cx="545912" cy="2543102"/>
              </a:xfrm>
              <a:grpFill/>
            </p:grpSpPr>
            <p:sp>
              <p:nvSpPr>
                <p:cNvPr id="13" name="Oval 12"/>
                <p:cNvSpPr/>
                <p:nvPr/>
              </p:nvSpPr>
              <p:spPr>
                <a:xfrm>
                  <a:off x="2074459" y="2585624"/>
                  <a:ext cx="545912" cy="665382"/>
                </a:xfrm>
                <a:prstGeom prst="ellipse">
                  <a:avLst/>
                </a:prstGeom>
                <a:grp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074459" y="3524484"/>
                  <a:ext cx="545912" cy="665382"/>
                </a:xfrm>
                <a:prstGeom prst="ellipse">
                  <a:avLst/>
                </a:prstGeom>
                <a:grp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074459" y="4463344"/>
                  <a:ext cx="545912" cy="665382"/>
                </a:xfrm>
                <a:prstGeom prst="ellipse">
                  <a:avLst/>
                </a:prstGeom>
                <a:grp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7606" y="2195885"/>
              <a:ext cx="902286" cy="11766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3220" y="3193870"/>
              <a:ext cx="926672" cy="11827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7324" y="4159698"/>
              <a:ext cx="975445" cy="117663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594" y="2406646"/>
            <a:ext cx="5730737" cy="859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594" y="4461579"/>
            <a:ext cx="8297375" cy="85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27" y="3311198"/>
            <a:ext cx="8516850" cy="103031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Half Frame 29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4" descr="ফুলের মেলা জাতীয় শিশু সংগঠন: পরিচিতি">
            <a:extLst>
              <a:ext uri="{FF2B5EF4-FFF2-40B4-BE49-F238E27FC236}">
                <a16:creationId xmlns:a16="http://schemas.microsoft.com/office/drawing/2014/main" id="{3E989F61-4C5F-4496-85DB-473DDDFD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273" y="384992"/>
            <a:ext cx="927307" cy="12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ফুলের মেলা জাতীয় শিশু সংগঠন: পরিচিতি">
            <a:extLst>
              <a:ext uri="{FF2B5EF4-FFF2-40B4-BE49-F238E27FC236}">
                <a16:creationId xmlns:a16="http://schemas.microsoft.com/office/drawing/2014/main" id="{93055F3B-246C-4F3A-958A-78A31A09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2" y="5336328"/>
            <a:ext cx="898306" cy="11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6C1199-CAE2-480B-B7ED-E978D256C5E1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6224" y="1565786"/>
            <a:ext cx="2743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106" y="400051"/>
            <a:ext cx="4998336" cy="1182727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25" y="1565786"/>
            <a:ext cx="2743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426" y="1565786"/>
            <a:ext cx="2743200" cy="3200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74" y="4940271"/>
            <a:ext cx="10462749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বাংলার লোকসংস্কৃতি: একটি ভূমিকা – ৪ নম্বর প্ল্যাটফর্ম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115" y="2174039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78" y="2174039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8641" y="2174039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106" y="400051"/>
            <a:ext cx="4998336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81" y="5088298"/>
            <a:ext cx="1054699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06" y="558964"/>
            <a:ext cx="1956986" cy="1152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016" y="443413"/>
            <a:ext cx="4229556" cy="13833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988" y="5190978"/>
            <a:ext cx="7399884" cy="450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74E960-5DDA-4C0F-B207-C1EEC645F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94" y="5190978"/>
            <a:ext cx="929640" cy="1302796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27988" y="2019300"/>
            <a:ext cx="7315200" cy="2743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549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203026" cy="6858000"/>
            <a:chOff x="-11026" y="0"/>
            <a:chExt cx="12203026" cy="6858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241"/>
              </a:avLst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0" y="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11417300" y="25401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352524">
              <a:off x="-36426" y="6067077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391901" y="6108700"/>
              <a:ext cx="800099" cy="749300"/>
            </a:xfrm>
            <a:prstGeom prst="halfFram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মামদো ভূত | লোকচিত্র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819" y="151142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চোরাচুন্নি-পেঁচাপেঁচি-দেওভূত!‌ বাংলার হারিয়ে যাওয়া এই ভূতদের চেনেন?‌ -  Newzpole | DailyHunt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767" y="1421601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প্যাঁতনা পেতনী - YouTub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767" y="392949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শাকচুন্নি, ব্রহ্মদৈত্য বা মামদো, এরা আসলে কারা জানেন?– News18 Bengali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819" y="3929497"/>
            <a:ext cx="2743200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986" y="463824"/>
            <a:ext cx="4430080" cy="570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484" y="3230027"/>
            <a:ext cx="1383912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678" y="3385457"/>
            <a:ext cx="1463167" cy="2922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0306" y="5875251"/>
            <a:ext cx="1018120" cy="342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5709" y="5789754"/>
            <a:ext cx="1109568" cy="4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6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hthtfh</dc:title>
  <dc:creator>Pc</dc:creator>
  <cp:lastModifiedBy>Pc</cp:lastModifiedBy>
  <cp:revision>59</cp:revision>
  <dcterms:created xsi:type="dcterms:W3CDTF">2021-06-07T10:39:21Z</dcterms:created>
  <dcterms:modified xsi:type="dcterms:W3CDTF">2021-06-08T06:01:05Z</dcterms:modified>
</cp:coreProperties>
</file>