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8" r:id="rId3"/>
    <p:sldId id="271" r:id="rId4"/>
    <p:sldId id="259" r:id="rId5"/>
    <p:sldId id="260" r:id="rId6"/>
    <p:sldId id="265" r:id="rId7"/>
    <p:sldId id="266" r:id="rId8"/>
    <p:sldId id="267" r:id="rId9"/>
    <p:sldId id="268" r:id="rId10"/>
    <p:sldId id="264" r:id="rId11"/>
    <p:sldId id="274" r:id="rId12"/>
    <p:sldId id="270" r:id="rId13"/>
    <p:sldId id="272" r:id="rId14"/>
    <p:sldId id="269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D3824-2929-4428-BB0E-3BFD501E78A7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5841A-5DAD-4AF2-B240-4F7B9AB2D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5841A-5DAD-4AF2-B240-4F7B9AB2D8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1371600"/>
            <a:ext cx="6629400" cy="289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err="1" smtClean="0">
                <a:ln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 smtClean="0">
              <a:ln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33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স্পন্দন গতি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UZfc033CtR-clock-gi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295400"/>
            <a:ext cx="2819400" cy="2895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00200" y="4800600"/>
            <a:ext cx="73917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পর্যায়বৃত্ত গতি </a:t>
            </a:r>
            <a:r>
              <a:rPr lang="en-US" dirty="0" err="1" smtClean="0"/>
              <a:t>সম্পন্ন</a:t>
            </a:r>
            <a:r>
              <a:rPr lang="en-US" dirty="0" smtClean="0"/>
              <a:t> কোনো বস্তুর গতি যদি </a:t>
            </a:r>
            <a:r>
              <a:rPr lang="en-US" dirty="0" err="1" smtClean="0"/>
              <a:t>এমন</a:t>
            </a:r>
            <a:r>
              <a:rPr lang="en-US" dirty="0" smtClean="0"/>
              <a:t> হয়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পর্যায়কালের</a:t>
            </a:r>
            <a:r>
              <a:rPr lang="en-US" dirty="0" smtClean="0"/>
              <a:t> </a:t>
            </a:r>
            <a:r>
              <a:rPr lang="en-US" dirty="0" err="1" smtClean="0"/>
              <a:t>অর্ধেক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নির্ধিষ্ট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বাকি</a:t>
            </a:r>
            <a:r>
              <a:rPr lang="en-US" dirty="0" smtClean="0"/>
              <a:t> </a:t>
            </a:r>
            <a:r>
              <a:rPr lang="en-US" dirty="0" err="1" smtClean="0"/>
              <a:t>অর্ধেক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অতিক্রম</a:t>
            </a:r>
            <a:r>
              <a:rPr lang="en-US" dirty="0" smtClean="0"/>
              <a:t> করে </a:t>
            </a:r>
            <a:r>
              <a:rPr lang="en-US" dirty="0" err="1" smtClean="0"/>
              <a:t>তবে</a:t>
            </a:r>
            <a:r>
              <a:rPr lang="en-US" dirty="0" smtClean="0"/>
              <a:t> এ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গতিকে</a:t>
            </a:r>
            <a:r>
              <a:rPr lang="en-US" dirty="0" smtClean="0"/>
              <a:t> </a:t>
            </a:r>
          </a:p>
          <a:p>
            <a:r>
              <a:rPr lang="en-US" dirty="0" smtClean="0"/>
              <a:t>স্পন্দন গতি বলে।</a:t>
            </a:r>
            <a:endParaRPr lang="en-US" dirty="0"/>
          </a:p>
        </p:txBody>
      </p:sp>
      <p:pic>
        <p:nvPicPr>
          <p:cNvPr id="5" name="Picture 4" descr="cutegirlsw_ENU0gJM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1295400"/>
            <a:ext cx="2138362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19400" y="838200"/>
            <a:ext cx="3581400" cy="1219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সরণ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791200" y="2209800"/>
            <a:ext cx="1828800" cy="2823411"/>
          </a:xfrm>
          <a:custGeom>
            <a:avLst/>
            <a:gdLst>
              <a:gd name="connsiteX0" fmla="*/ 0 w 1828800"/>
              <a:gd name="connsiteY0" fmla="*/ 96253 h 2823411"/>
              <a:gd name="connsiteX1" fmla="*/ 192505 w 1828800"/>
              <a:gd name="connsiteY1" fmla="*/ 32085 h 2823411"/>
              <a:gd name="connsiteX2" fmla="*/ 240632 w 1828800"/>
              <a:gd name="connsiteY2" fmla="*/ 16043 h 2823411"/>
              <a:gd name="connsiteX3" fmla="*/ 288758 w 1828800"/>
              <a:gd name="connsiteY3" fmla="*/ 0 h 2823411"/>
              <a:gd name="connsiteX4" fmla="*/ 721895 w 1828800"/>
              <a:gd name="connsiteY4" fmla="*/ 32085 h 2823411"/>
              <a:gd name="connsiteX5" fmla="*/ 770021 w 1828800"/>
              <a:gd name="connsiteY5" fmla="*/ 48127 h 2823411"/>
              <a:gd name="connsiteX6" fmla="*/ 834189 w 1828800"/>
              <a:gd name="connsiteY6" fmla="*/ 64169 h 2823411"/>
              <a:gd name="connsiteX7" fmla="*/ 914400 w 1828800"/>
              <a:gd name="connsiteY7" fmla="*/ 96253 h 2823411"/>
              <a:gd name="connsiteX8" fmla="*/ 994610 w 1828800"/>
              <a:gd name="connsiteY8" fmla="*/ 112295 h 2823411"/>
              <a:gd name="connsiteX9" fmla="*/ 1074821 w 1828800"/>
              <a:gd name="connsiteY9" fmla="*/ 160422 h 2823411"/>
              <a:gd name="connsiteX10" fmla="*/ 1187116 w 1828800"/>
              <a:gd name="connsiteY10" fmla="*/ 288758 h 2823411"/>
              <a:gd name="connsiteX11" fmla="*/ 1219200 w 1828800"/>
              <a:gd name="connsiteY11" fmla="*/ 385011 h 2823411"/>
              <a:gd name="connsiteX12" fmla="*/ 1235242 w 1828800"/>
              <a:gd name="connsiteY12" fmla="*/ 433137 h 2823411"/>
              <a:gd name="connsiteX13" fmla="*/ 1219200 w 1828800"/>
              <a:gd name="connsiteY13" fmla="*/ 737937 h 2823411"/>
              <a:gd name="connsiteX14" fmla="*/ 1203158 w 1828800"/>
              <a:gd name="connsiteY14" fmla="*/ 818148 h 2823411"/>
              <a:gd name="connsiteX15" fmla="*/ 1138989 w 1828800"/>
              <a:gd name="connsiteY15" fmla="*/ 898358 h 2823411"/>
              <a:gd name="connsiteX16" fmla="*/ 1122947 w 1828800"/>
              <a:gd name="connsiteY16" fmla="*/ 946485 h 2823411"/>
              <a:gd name="connsiteX17" fmla="*/ 1058779 w 1828800"/>
              <a:gd name="connsiteY17" fmla="*/ 1058779 h 2823411"/>
              <a:gd name="connsiteX18" fmla="*/ 1042737 w 1828800"/>
              <a:gd name="connsiteY18" fmla="*/ 1138990 h 2823411"/>
              <a:gd name="connsiteX19" fmla="*/ 1010653 w 1828800"/>
              <a:gd name="connsiteY19" fmla="*/ 1235243 h 2823411"/>
              <a:gd name="connsiteX20" fmla="*/ 978568 w 1828800"/>
              <a:gd name="connsiteY20" fmla="*/ 1363579 h 2823411"/>
              <a:gd name="connsiteX21" fmla="*/ 994610 w 1828800"/>
              <a:gd name="connsiteY21" fmla="*/ 1443790 h 2823411"/>
              <a:gd name="connsiteX22" fmla="*/ 1058779 w 1828800"/>
              <a:gd name="connsiteY22" fmla="*/ 1540043 h 2823411"/>
              <a:gd name="connsiteX23" fmla="*/ 1155032 w 1828800"/>
              <a:gd name="connsiteY23" fmla="*/ 1604211 h 2823411"/>
              <a:gd name="connsiteX24" fmla="*/ 1203158 w 1828800"/>
              <a:gd name="connsiteY24" fmla="*/ 1636295 h 2823411"/>
              <a:gd name="connsiteX25" fmla="*/ 1251284 w 1828800"/>
              <a:gd name="connsiteY25" fmla="*/ 1684422 h 2823411"/>
              <a:gd name="connsiteX26" fmla="*/ 1347537 w 1828800"/>
              <a:gd name="connsiteY26" fmla="*/ 1748590 h 2823411"/>
              <a:gd name="connsiteX27" fmla="*/ 1395663 w 1828800"/>
              <a:gd name="connsiteY27" fmla="*/ 1780674 h 2823411"/>
              <a:gd name="connsiteX28" fmla="*/ 1491916 w 1828800"/>
              <a:gd name="connsiteY28" fmla="*/ 1812758 h 2823411"/>
              <a:gd name="connsiteX29" fmla="*/ 1540042 w 1828800"/>
              <a:gd name="connsiteY29" fmla="*/ 1844843 h 2823411"/>
              <a:gd name="connsiteX30" fmla="*/ 1652337 w 1828800"/>
              <a:gd name="connsiteY30" fmla="*/ 1876927 h 2823411"/>
              <a:gd name="connsiteX31" fmla="*/ 1700463 w 1828800"/>
              <a:gd name="connsiteY31" fmla="*/ 1892969 h 2823411"/>
              <a:gd name="connsiteX32" fmla="*/ 1748589 w 1828800"/>
              <a:gd name="connsiteY32" fmla="*/ 1925053 h 2823411"/>
              <a:gd name="connsiteX33" fmla="*/ 1780674 w 1828800"/>
              <a:gd name="connsiteY33" fmla="*/ 1973179 h 2823411"/>
              <a:gd name="connsiteX34" fmla="*/ 1812758 w 1828800"/>
              <a:gd name="connsiteY34" fmla="*/ 2085474 h 2823411"/>
              <a:gd name="connsiteX35" fmla="*/ 1828800 w 1828800"/>
              <a:gd name="connsiteY35" fmla="*/ 2133600 h 2823411"/>
              <a:gd name="connsiteX36" fmla="*/ 1812758 w 1828800"/>
              <a:gd name="connsiteY36" fmla="*/ 2550695 h 2823411"/>
              <a:gd name="connsiteX37" fmla="*/ 1700463 w 1828800"/>
              <a:gd name="connsiteY37" fmla="*/ 2711116 h 2823411"/>
              <a:gd name="connsiteX38" fmla="*/ 1588168 w 1828800"/>
              <a:gd name="connsiteY38" fmla="*/ 2775285 h 2823411"/>
              <a:gd name="connsiteX39" fmla="*/ 1540042 w 1828800"/>
              <a:gd name="connsiteY39" fmla="*/ 2791327 h 2823411"/>
              <a:gd name="connsiteX40" fmla="*/ 1395663 w 1828800"/>
              <a:gd name="connsiteY40" fmla="*/ 2823411 h 2823411"/>
              <a:gd name="connsiteX41" fmla="*/ 1203158 w 1828800"/>
              <a:gd name="connsiteY41" fmla="*/ 2807369 h 2823411"/>
              <a:gd name="connsiteX42" fmla="*/ 417095 w 1828800"/>
              <a:gd name="connsiteY42" fmla="*/ 2791327 h 282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28800" h="2823411">
                <a:moveTo>
                  <a:pt x="0" y="96253"/>
                </a:moveTo>
                <a:lnTo>
                  <a:pt x="192505" y="32085"/>
                </a:lnTo>
                <a:lnTo>
                  <a:pt x="240632" y="16043"/>
                </a:lnTo>
                <a:lnTo>
                  <a:pt x="288758" y="0"/>
                </a:lnTo>
                <a:cubicBezTo>
                  <a:pt x="411848" y="6155"/>
                  <a:pt x="586759" y="5058"/>
                  <a:pt x="721895" y="32085"/>
                </a:cubicBezTo>
                <a:cubicBezTo>
                  <a:pt x="738476" y="35401"/>
                  <a:pt x="753762" y="43482"/>
                  <a:pt x="770021" y="48127"/>
                </a:cubicBezTo>
                <a:cubicBezTo>
                  <a:pt x="791220" y="54184"/>
                  <a:pt x="813273" y="57197"/>
                  <a:pt x="834189" y="64169"/>
                </a:cubicBezTo>
                <a:cubicBezTo>
                  <a:pt x="861508" y="73275"/>
                  <a:pt x="886818" y="87978"/>
                  <a:pt x="914400" y="96253"/>
                </a:cubicBezTo>
                <a:cubicBezTo>
                  <a:pt x="940516" y="104088"/>
                  <a:pt x="967873" y="106948"/>
                  <a:pt x="994610" y="112295"/>
                </a:cubicBezTo>
                <a:cubicBezTo>
                  <a:pt x="1131793" y="249474"/>
                  <a:pt x="908213" y="35466"/>
                  <a:pt x="1074821" y="160422"/>
                </a:cubicBezTo>
                <a:cubicBezTo>
                  <a:pt x="1137385" y="207345"/>
                  <a:pt x="1150007" y="233095"/>
                  <a:pt x="1187116" y="288758"/>
                </a:cubicBezTo>
                <a:lnTo>
                  <a:pt x="1219200" y="385011"/>
                </a:lnTo>
                <a:lnTo>
                  <a:pt x="1235242" y="433137"/>
                </a:lnTo>
                <a:cubicBezTo>
                  <a:pt x="1229895" y="534737"/>
                  <a:pt x="1227649" y="636548"/>
                  <a:pt x="1219200" y="737937"/>
                </a:cubicBezTo>
                <a:cubicBezTo>
                  <a:pt x="1216936" y="765109"/>
                  <a:pt x="1212732" y="792618"/>
                  <a:pt x="1203158" y="818148"/>
                </a:cubicBezTo>
                <a:cubicBezTo>
                  <a:pt x="1191016" y="850528"/>
                  <a:pt x="1162482" y="874866"/>
                  <a:pt x="1138989" y="898358"/>
                </a:cubicBezTo>
                <a:cubicBezTo>
                  <a:pt x="1133642" y="914400"/>
                  <a:pt x="1129608" y="930942"/>
                  <a:pt x="1122947" y="946485"/>
                </a:cubicBezTo>
                <a:cubicBezTo>
                  <a:pt x="1098524" y="1003473"/>
                  <a:pt x="1091000" y="1010447"/>
                  <a:pt x="1058779" y="1058779"/>
                </a:cubicBezTo>
                <a:cubicBezTo>
                  <a:pt x="1053432" y="1085516"/>
                  <a:pt x="1049911" y="1112684"/>
                  <a:pt x="1042737" y="1138990"/>
                </a:cubicBezTo>
                <a:cubicBezTo>
                  <a:pt x="1033839" y="1171618"/>
                  <a:pt x="1017286" y="1202080"/>
                  <a:pt x="1010653" y="1235243"/>
                </a:cubicBezTo>
                <a:cubicBezTo>
                  <a:pt x="991294" y="1332034"/>
                  <a:pt x="1003232" y="1289586"/>
                  <a:pt x="978568" y="1363579"/>
                </a:cubicBezTo>
                <a:cubicBezTo>
                  <a:pt x="983915" y="1390316"/>
                  <a:pt x="983327" y="1418968"/>
                  <a:pt x="994610" y="1443790"/>
                </a:cubicBezTo>
                <a:cubicBezTo>
                  <a:pt x="1010567" y="1478894"/>
                  <a:pt x="1026695" y="1518654"/>
                  <a:pt x="1058779" y="1540043"/>
                </a:cubicBezTo>
                <a:lnTo>
                  <a:pt x="1155032" y="1604211"/>
                </a:lnTo>
                <a:cubicBezTo>
                  <a:pt x="1171074" y="1614906"/>
                  <a:pt x="1189525" y="1622662"/>
                  <a:pt x="1203158" y="1636295"/>
                </a:cubicBezTo>
                <a:cubicBezTo>
                  <a:pt x="1219200" y="1652337"/>
                  <a:pt x="1233376" y="1670493"/>
                  <a:pt x="1251284" y="1684422"/>
                </a:cubicBezTo>
                <a:cubicBezTo>
                  <a:pt x="1281722" y="1708096"/>
                  <a:pt x="1315453" y="1727201"/>
                  <a:pt x="1347537" y="1748590"/>
                </a:cubicBezTo>
                <a:cubicBezTo>
                  <a:pt x="1363579" y="1759285"/>
                  <a:pt x="1377372" y="1774577"/>
                  <a:pt x="1395663" y="1780674"/>
                </a:cubicBezTo>
                <a:lnTo>
                  <a:pt x="1491916" y="1812758"/>
                </a:lnTo>
                <a:cubicBezTo>
                  <a:pt x="1507958" y="1823453"/>
                  <a:pt x="1522141" y="1837682"/>
                  <a:pt x="1540042" y="1844843"/>
                </a:cubicBezTo>
                <a:cubicBezTo>
                  <a:pt x="1576187" y="1859301"/>
                  <a:pt x="1615049" y="1865741"/>
                  <a:pt x="1652337" y="1876927"/>
                </a:cubicBezTo>
                <a:cubicBezTo>
                  <a:pt x="1668534" y="1881786"/>
                  <a:pt x="1685338" y="1885407"/>
                  <a:pt x="1700463" y="1892969"/>
                </a:cubicBezTo>
                <a:cubicBezTo>
                  <a:pt x="1717708" y="1901591"/>
                  <a:pt x="1732547" y="1914358"/>
                  <a:pt x="1748589" y="1925053"/>
                </a:cubicBezTo>
                <a:cubicBezTo>
                  <a:pt x="1759284" y="1941095"/>
                  <a:pt x="1772052" y="1955934"/>
                  <a:pt x="1780674" y="1973179"/>
                </a:cubicBezTo>
                <a:cubicBezTo>
                  <a:pt x="1793494" y="1998819"/>
                  <a:pt x="1805906" y="2061491"/>
                  <a:pt x="1812758" y="2085474"/>
                </a:cubicBezTo>
                <a:cubicBezTo>
                  <a:pt x="1817403" y="2101733"/>
                  <a:pt x="1823453" y="2117558"/>
                  <a:pt x="1828800" y="2133600"/>
                </a:cubicBezTo>
                <a:cubicBezTo>
                  <a:pt x="1823453" y="2272632"/>
                  <a:pt x="1822013" y="2411869"/>
                  <a:pt x="1812758" y="2550695"/>
                </a:cubicBezTo>
                <a:cubicBezTo>
                  <a:pt x="1807732" y="2626088"/>
                  <a:pt x="1766989" y="2666765"/>
                  <a:pt x="1700463" y="2711116"/>
                </a:cubicBezTo>
                <a:cubicBezTo>
                  <a:pt x="1652131" y="2743337"/>
                  <a:pt x="1645156" y="2750861"/>
                  <a:pt x="1588168" y="2775285"/>
                </a:cubicBezTo>
                <a:cubicBezTo>
                  <a:pt x="1572626" y="2781946"/>
                  <a:pt x="1556301" y="2786682"/>
                  <a:pt x="1540042" y="2791327"/>
                </a:cubicBezTo>
                <a:cubicBezTo>
                  <a:pt x="1487179" y="2806431"/>
                  <a:pt x="1450799" y="2812384"/>
                  <a:pt x="1395663" y="2823411"/>
                </a:cubicBezTo>
                <a:cubicBezTo>
                  <a:pt x="1331495" y="2818064"/>
                  <a:pt x="1267517" y="2809380"/>
                  <a:pt x="1203158" y="2807369"/>
                </a:cubicBezTo>
                <a:cubicBezTo>
                  <a:pt x="679940" y="2791019"/>
                  <a:pt x="71990" y="2791327"/>
                  <a:pt x="417095" y="2791327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4762500" y="3390900"/>
            <a:ext cx="2667000" cy="6096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4953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205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2362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= AB+BC+CD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3429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সরণ</a:t>
            </a:r>
            <a:r>
              <a:rPr lang="en-US" dirty="0" smtClean="0"/>
              <a:t>= 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38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জোড়ায়</a:t>
            </a:r>
            <a:r>
              <a:rPr lang="en-US" dirty="0" smtClean="0"/>
              <a:t> কাজ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236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2057400"/>
            <a:ext cx="1219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00600" y="2895600"/>
            <a:ext cx="1219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67200" y="236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828800" y="1981200"/>
            <a:ext cx="457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81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05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1219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ঘড়ির</a:t>
            </a:r>
            <a:r>
              <a:rPr lang="en-US" dirty="0" smtClean="0"/>
              <a:t> </a:t>
            </a:r>
            <a:r>
              <a:rPr lang="en-US" dirty="0" err="1" smtClean="0"/>
              <a:t>কাটার</a:t>
            </a:r>
            <a:r>
              <a:rPr lang="en-US" dirty="0" smtClean="0"/>
              <a:t> গতি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ঘুর্নন</a:t>
            </a:r>
            <a:r>
              <a:rPr lang="en-US" dirty="0" smtClean="0"/>
              <a:t> গতি ব্যাখ্যা কর ।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3429000"/>
            <a:ext cx="434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দোলনার</a:t>
            </a:r>
            <a:r>
              <a:rPr lang="en-US" dirty="0" smtClean="0"/>
              <a:t> গতি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স্পন্দন</a:t>
            </a:r>
            <a:r>
              <a:rPr lang="en-US" dirty="0" smtClean="0"/>
              <a:t> গতি ব্যাখ্যা কর।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209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গতি কি?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চলন গতি কাকে বলে?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পর্যায়বৃত্ত গতি কাকে বলে?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সরণ</a:t>
            </a:r>
            <a:r>
              <a:rPr lang="en-US" dirty="0" smtClean="0"/>
              <a:t> </a:t>
            </a:r>
            <a:r>
              <a:rPr lang="en-US" smtClean="0"/>
              <a:t>কাকে বলে?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228600"/>
            <a:ext cx="31242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সূর্যের চারদিকে পৃথিবীর গতি (বার্ষিক গতি) পর্যায়বৃত্ত গতি হলেও ঘূর্ণন গতি নয় ব্যাখ্যা কর।</a:t>
            </a:r>
            <a:endParaRPr lang="en-US" dirty="0"/>
          </a:p>
        </p:txBody>
      </p:sp>
      <p:sp>
        <p:nvSpPr>
          <p:cNvPr id="5" name="Down Ribbon 4"/>
          <p:cNvSpPr/>
          <p:nvPr/>
        </p:nvSpPr>
        <p:spPr>
          <a:xfrm>
            <a:off x="1828800" y="304800"/>
            <a:ext cx="5105400" cy="1447800"/>
          </a:xfrm>
          <a:prstGeom prst="ribb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199" y="1752600"/>
            <a:ext cx="6629401" cy="3614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2590800"/>
            <a:ext cx="5257800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819400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নামঃ মোঃ এখলাছ উদ্দিন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টেরিয়াইল বহুমুখী উচ্চ বিদ্যালয়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বারৈ্য়াঢালা, সীতাকুন্ড, চট্টগ্রাম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ekhlasuddin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59@gmail.com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3581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3562350" y="3600450"/>
            <a:ext cx="2209800" cy="381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3000" y="2819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শ্রেণীঃ নবম-দশম</a:t>
            </a:r>
          </a:p>
          <a:p>
            <a:r>
              <a:rPr lang="en-US" sz="2400" dirty="0" smtClean="0"/>
              <a:t>বিষয়ঃ পদার্থ বিজ্ঞান</a:t>
            </a:r>
          </a:p>
          <a:p>
            <a:r>
              <a:rPr lang="en-US" sz="2400" dirty="0" smtClean="0"/>
              <a:t>অধ্যায়ঃ ২(</a:t>
            </a:r>
            <a:r>
              <a:rPr lang="en-US" sz="2400" dirty="0" err="1" smtClean="0"/>
              <a:t>গতি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Down Ribbon 7"/>
          <p:cNvSpPr/>
          <p:nvPr/>
        </p:nvSpPr>
        <p:spPr>
          <a:xfrm>
            <a:off x="2590800" y="762000"/>
            <a:ext cx="4267200" cy="1295400"/>
          </a:xfrm>
          <a:prstGeom prst="ribb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d225214130494f40d2c8f22166aab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3429000"/>
            <a:ext cx="2438401" cy="2362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19200" y="1371600"/>
            <a:ext cx="59436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Alternate Process 3"/>
          <p:cNvSpPr/>
          <p:nvPr/>
        </p:nvSpPr>
        <p:spPr>
          <a:xfrm>
            <a:off x="2667000" y="990600"/>
            <a:ext cx="914400" cy="381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657600" y="52578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4953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1329E-6 L 0.31667 0.005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762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পাঠ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1752600" y="2209800"/>
            <a:ext cx="4191000" cy="2590800"/>
          </a:xfrm>
          <a:prstGeom prst="cloud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স্থিতি ও গতি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609600"/>
            <a:ext cx="5257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362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এ পাঠ শেষে শিক্ষার্থীরা </a:t>
            </a:r>
            <a:r>
              <a:rPr lang="en-US" dirty="0" smtClean="0">
                <a:solidFill>
                  <a:srgbClr val="7030A0"/>
                </a:solidFill>
              </a:rPr>
              <a:t>-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1242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স্থিতি ও গতি সম্পর্কে জানতে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বিভিন্ন প্রকার গতি সম্পর্কে ব্যাখ্যা করতে পারবে’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গতি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 সম্পর্কে জানতে পারবে।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33600"/>
            <a:ext cx="3733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219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স্থিতি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1447800" y="1752600"/>
            <a:ext cx="914400" cy="381000"/>
          </a:xfrm>
          <a:prstGeom prst="snip2Same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3886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গতি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876800"/>
            <a:ext cx="8229600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nip Same Side Corner Rectangle 6"/>
          <p:cNvSpPr/>
          <p:nvPr/>
        </p:nvSpPr>
        <p:spPr>
          <a:xfrm>
            <a:off x="685800" y="5029200"/>
            <a:ext cx="914400" cy="304800"/>
          </a:xfrm>
          <a:prstGeom prst="snip2Same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16764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05400" y="1219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সময়ের সাথে যদি কোনো বস্তুর অবস্থান পরিবর্তন না হয় সেটা হলো স্থিতি;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5791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সময়ের সাথে যদি কোনো বস্তুর অবস্থান পরিবর্তন  হয় সেটা হলো গতি।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1638300" y="53721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08092E-6 L 0.625 -2.0809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295400"/>
            <a:ext cx="2895600" cy="76944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গতি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10800000" flipV="1">
            <a:off x="1752600" y="2057400"/>
            <a:ext cx="2514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19" idx="0"/>
          </p:cNvCxnSpPr>
          <p:nvPr/>
        </p:nvCxnSpPr>
        <p:spPr>
          <a:xfrm>
            <a:off x="4572000" y="2057400"/>
            <a:ext cx="2514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3000" y="3048000"/>
            <a:ext cx="1143000" cy="64633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সরলরৈখিক</a:t>
            </a:r>
          </a:p>
          <a:p>
            <a:r>
              <a:rPr lang="en-US" dirty="0" smtClean="0"/>
              <a:t> গতি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048000" y="20574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7000" y="3048000"/>
            <a:ext cx="609600" cy="64633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ঘূর্নন</a:t>
            </a:r>
          </a:p>
          <a:p>
            <a:r>
              <a:rPr lang="en-US" dirty="0" smtClean="0"/>
              <a:t> গতি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3048000"/>
            <a:ext cx="762000" cy="64633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চলন গতি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338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05400" y="3048000"/>
            <a:ext cx="990600" cy="64633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পর্যায়বৃত্ত গতি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77000" y="3048000"/>
            <a:ext cx="1219200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স্পন্দন গতি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3695700" y="24003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324350" y="2152650"/>
            <a:ext cx="10668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-Point Star 1"/>
          <p:cNvSpPr/>
          <p:nvPr/>
        </p:nvSpPr>
        <p:spPr>
          <a:xfrm>
            <a:off x="2590800" y="3200400"/>
            <a:ext cx="1600200" cy="1143000"/>
          </a:xfrm>
          <a:prstGeom prst="star4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533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সরলরৈখিক গতি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67818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457200" y="1752600"/>
            <a:ext cx="762000" cy="304800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2438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ঘূর্নন গতি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4572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চলন গতি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Down Ribbon 7"/>
          <p:cNvSpPr/>
          <p:nvPr/>
        </p:nvSpPr>
        <p:spPr>
          <a:xfrm>
            <a:off x="2438400" y="5257800"/>
            <a:ext cx="1216152" cy="612648"/>
          </a:xfrm>
          <a:prstGeom prst="ribbon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Ribbon 8"/>
          <p:cNvSpPr/>
          <p:nvPr/>
        </p:nvSpPr>
        <p:spPr>
          <a:xfrm>
            <a:off x="3886200" y="5257800"/>
            <a:ext cx="1216152" cy="612648"/>
          </a:xfrm>
          <a:prstGeom prst="ribbon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526E-6 L 0.675 3.352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1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295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পর্যায়বৃত্ত গতি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3657600" y="2438400"/>
            <a:ext cx="1600200" cy="1219200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2590800"/>
            <a:ext cx="106680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7-Point Star 6"/>
          <p:cNvSpPr/>
          <p:nvPr/>
        </p:nvSpPr>
        <p:spPr>
          <a:xfrm>
            <a:off x="4267200" y="1828800"/>
            <a:ext cx="533400" cy="381000"/>
          </a:xfrm>
          <a:prstGeom prst="star7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953000" y="19812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81800" y="1752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গ্রহ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10200" y="3124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1800" y="2895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সূর্য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4495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সৌরজগতে সূর্যের চারদিকে ঘুর্নয়মান গ্রহের গতি</a:t>
            </a:r>
            <a:endParaRPr lang="en-US" dirty="0"/>
          </a:p>
        </p:txBody>
      </p:sp>
      <p:pic>
        <p:nvPicPr>
          <p:cNvPr id="12" name="Picture 11" descr="DizzyViciousGoosefish-size_restrict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0"/>
            <a:ext cx="192405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C 0.069 0  0.125 0.07458  0.125 0.16647  C 0.125 0.25837  0.069 0.33295  0 0.33295  C -0.069 0.33295  -0.125 0.25837  -0.125 0.16647  C -0.125 0.07458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226</Words>
  <Application>Microsoft Office PowerPoint</Application>
  <PresentationFormat>On-screen Show (4:3)</PresentationFormat>
  <Paragraphs>59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 sitakunda</dc:creator>
  <cp:lastModifiedBy>Uitrce sitakunda</cp:lastModifiedBy>
  <cp:revision>143</cp:revision>
  <dcterms:created xsi:type="dcterms:W3CDTF">2006-08-16T00:00:00Z</dcterms:created>
  <dcterms:modified xsi:type="dcterms:W3CDTF">2021-06-06T05:29:56Z</dcterms:modified>
</cp:coreProperties>
</file>