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696200" cy="3143251"/>
          </a:xfrm>
        </p:spPr>
        <p:txBody>
          <a:bodyPr/>
          <a:lstStyle/>
          <a:p>
            <a:endParaRPr lang="en-US" dirty="0"/>
          </a:p>
        </p:txBody>
      </p:sp>
      <p:sp>
        <p:nvSpPr>
          <p:cNvPr id="3" name="Subtitle 2"/>
          <p:cNvSpPr>
            <a:spLocks noGrp="1"/>
          </p:cNvSpPr>
          <p:nvPr>
            <p:ph type="subTitle" idx="1"/>
          </p:nvPr>
        </p:nvSpPr>
        <p:spPr>
          <a:xfrm>
            <a:off x="1371600" y="6629400"/>
            <a:ext cx="6781800" cy="152400"/>
          </a:xfrm>
        </p:spPr>
        <p:txBody>
          <a:bodyPr>
            <a:normAutofit fontScale="250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077200" cy="3352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451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000" dirty="0" err="1" smtClean="0">
                <a:latin typeface="NikoshBAN" pitchFamily="2" charset="0"/>
                <a:cs typeface="NikoshBAN" pitchFamily="2" charset="0"/>
              </a:rPr>
              <a:t>ভুমিজাত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দ্রব্যগুলি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লিখে</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আনবে</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3627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95400" y="6553200"/>
            <a:ext cx="6477000" cy="2362200"/>
          </a:xfrm>
        </p:spPr>
        <p:txBody>
          <a:bodyPr/>
          <a:lstStyle/>
          <a:p>
            <a:endParaRPr lang="en-US" dirty="0"/>
          </a:p>
        </p:txBody>
      </p:sp>
      <p:pic>
        <p:nvPicPr>
          <p:cNvPr id="1026" name="Picture 2" descr="C:\Users\User\Downloads\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80686"/>
            <a:ext cx="8001000" cy="35674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67000" y="5029200"/>
            <a:ext cx="1670650" cy="369332"/>
          </a:xfrm>
          <a:prstGeom prst="rect">
            <a:avLst/>
          </a:prstGeom>
          <a:noFill/>
        </p:spPr>
        <p:txBody>
          <a:bodyPr wrap="none" rtlCol="0">
            <a:spAutoFit/>
          </a:bodyPr>
          <a:lstStyle/>
          <a:p>
            <a:r>
              <a:rPr lang="en-GB" dirty="0" err="1" smtClean="0"/>
              <a:t>ধন্যবাদ</a:t>
            </a:r>
            <a:r>
              <a:rPr lang="en-GB" dirty="0" smtClean="0"/>
              <a:t> </a:t>
            </a:r>
            <a:r>
              <a:rPr lang="en-GB" dirty="0" err="1" smtClean="0"/>
              <a:t>সবাই</a:t>
            </a:r>
            <a:r>
              <a:rPr lang="en-GB" dirty="0" smtClean="0"/>
              <a:t> </a:t>
            </a:r>
            <a:r>
              <a:rPr lang="en-GB" dirty="0" err="1" smtClean="0"/>
              <a:t>কে</a:t>
            </a:r>
            <a:r>
              <a:rPr lang="en-GB" dirty="0" smtClean="0"/>
              <a:t> </a:t>
            </a:r>
            <a:endParaRPr lang="en-US" dirty="0"/>
          </a:p>
        </p:txBody>
      </p:sp>
    </p:spTree>
    <p:extLst>
      <p:ext uri="{BB962C8B-B14F-4D97-AF65-F5344CB8AC3E}">
        <p14:creationId xmlns:p14="http://schemas.microsoft.com/office/powerpoint/2010/main" val="413570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1" y="2424545"/>
            <a:ext cx="3047999" cy="1004455"/>
          </a:xfrm>
        </p:spPr>
        <p:txBody>
          <a:bodyPr>
            <a:normAutofit fontScale="90000"/>
          </a:bodyPr>
          <a:lstStyle/>
          <a:p>
            <a:r>
              <a:rPr lang="bn-BD" sz="2000" dirty="0"/>
              <a:t>সহকারী </a:t>
            </a:r>
            <a:r>
              <a:rPr lang="en-US" sz="2000" dirty="0" err="1" smtClean="0"/>
              <a:t>সুপার</a:t>
            </a:r>
            <a:r>
              <a:rPr lang="en-US" sz="2000" dirty="0" smtClean="0"/>
              <a:t> </a:t>
            </a:r>
            <a:r>
              <a:rPr lang="bn-BD" sz="2000" dirty="0"/>
              <a:t/>
            </a:r>
            <a:br>
              <a:rPr lang="bn-BD" sz="2000" dirty="0"/>
            </a:br>
            <a:r>
              <a:rPr lang="bn-BD" sz="2000" dirty="0"/>
              <a:t>মোঃশহীদুল্লাহ ।</a:t>
            </a:r>
            <a:br>
              <a:rPr lang="bn-BD" sz="2000" dirty="0"/>
            </a:br>
            <a:r>
              <a:rPr lang="bn-BD" sz="2000" dirty="0"/>
              <a:t>রহমতপুর দাখিল  মাদ্রাসা।</a:t>
            </a:r>
            <a:br>
              <a:rPr lang="bn-BD" sz="2000" dirty="0"/>
            </a:br>
            <a:r>
              <a:rPr lang="bn-BD" sz="2000" dirty="0"/>
              <a:t>কুকুয়া,আমতলী,বরগুনা।</a:t>
            </a:r>
          </a:p>
        </p:txBody>
      </p:sp>
      <p:sp>
        <p:nvSpPr>
          <p:cNvPr id="3" name="Subtitle 2"/>
          <p:cNvSpPr>
            <a:spLocks noGrp="1"/>
          </p:cNvSpPr>
          <p:nvPr>
            <p:ph type="subTitle" idx="1"/>
          </p:nvPr>
        </p:nvSpPr>
        <p:spPr>
          <a:xfrm>
            <a:off x="3581400" y="457200"/>
            <a:ext cx="4191000" cy="4897582"/>
          </a:xfrm>
        </p:spPr>
        <p:txBody>
          <a:bodyPr>
            <a:normAutofit/>
          </a:bodyPr>
          <a:lstStyle/>
          <a:p>
            <a:r>
              <a:rPr lang="en-US" sz="2000" dirty="0" err="1" smtClean="0">
                <a:latin typeface="NikoshBAN" pitchFamily="2" charset="0"/>
                <a:cs typeface="NikoshBAN" pitchFamily="2" charset="0"/>
              </a:rPr>
              <a:t>পাঠ</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পরিচিতি</a:t>
            </a:r>
            <a:r>
              <a:rPr lang="en-US" sz="2000" dirty="0" smtClean="0">
                <a:latin typeface="NikoshBAN" pitchFamily="2" charset="0"/>
                <a:cs typeface="NikoshBAN" pitchFamily="2" charset="0"/>
              </a:rPr>
              <a:t> </a:t>
            </a:r>
          </a:p>
          <a:p>
            <a:r>
              <a:rPr lang="en-US" sz="2000" dirty="0" smtClean="0">
                <a:latin typeface="NikoshBAN" pitchFamily="2" charset="0"/>
                <a:cs typeface="NikoshBAN" pitchFamily="2" charset="0"/>
              </a:rPr>
              <a:t>৭ম </a:t>
            </a:r>
            <a:r>
              <a:rPr lang="en-US" sz="2000" dirty="0" err="1" smtClean="0">
                <a:latin typeface="NikoshBAN" pitchFamily="2" charset="0"/>
                <a:cs typeface="NikoshBAN" pitchFamily="2" charset="0"/>
              </a:rPr>
              <a:t>রুকু</a:t>
            </a:r>
            <a:r>
              <a:rPr lang="en-US" sz="2000" dirty="0" smtClean="0">
                <a:latin typeface="NikoshBAN" pitchFamily="2" charset="0"/>
                <a:cs typeface="NikoshBAN" pitchFamily="2" charset="0"/>
              </a:rPr>
              <a:t> </a:t>
            </a:r>
          </a:p>
          <a:p>
            <a:r>
              <a:rPr lang="en-US" sz="2000" dirty="0" err="1" smtClean="0">
                <a:latin typeface="NikoshBAN" pitchFamily="2" charset="0"/>
                <a:cs typeface="NikoshBAN" pitchFamily="2" charset="0"/>
              </a:rPr>
              <a:t>সুরা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বাকারা</a:t>
            </a:r>
            <a:r>
              <a:rPr lang="en-US"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38201"/>
            <a:ext cx="2895600" cy="1219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74547">
            <a:off x="3796258" y="2288067"/>
            <a:ext cx="4038599" cy="592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284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2"/>
                                        </p:tgtEl>
                                        <p:attrNameLst>
                                          <p:attrName>style.visibility</p:attrName>
                                        </p:attrNameLst>
                                      </p:cBhvr>
                                      <p:to>
                                        <p:strVal val="visible"/>
                                      </p:to>
                                    </p:set>
                                    <p:set>
                                      <p:cBhvr>
                                        <p:cTn id="12" dur="455" fill="hold">
                                          <p:stCondLst>
                                            <p:cond delay="0"/>
                                          </p:stCondLst>
                                        </p:cTn>
                                        <p:tgtEl>
                                          <p:spTgt spid="2"/>
                                        </p:tgtEl>
                                        <p:attrNameLst>
                                          <p:attrName>style.rotation</p:attrName>
                                        </p:attrNameLst>
                                      </p:cBhvr>
                                      <p:to>
                                        <p:strVal val="-45.0"/>
                                      </p:to>
                                    </p:set>
                                    <p:anim calcmode="lin" valueType="num">
                                      <p:cBhvr>
                                        <p:cTn id="1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err="1" smtClean="0">
                <a:latin typeface="NikoshBAN" pitchFamily="2" charset="0"/>
                <a:cs typeface="NikoshBAN" pitchFamily="2" charset="0"/>
              </a:rPr>
              <a:t>শিখন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ফল</a:t>
            </a:r>
            <a:r>
              <a:rPr lang="en-US" sz="2000" dirty="0" smtClean="0">
                <a:latin typeface="NikoshBAN" pitchFamily="2" charset="0"/>
                <a:cs typeface="NikoshBAN" pitchFamily="2" charset="0"/>
              </a:rPr>
              <a:t> </a:t>
            </a:r>
            <a:br>
              <a:rPr lang="en-US" sz="2000" dirty="0" smtClean="0">
                <a:latin typeface="NikoshBAN" pitchFamily="2" charset="0"/>
                <a:cs typeface="NikoshBAN" pitchFamily="2" charset="0"/>
              </a:rPr>
            </a:br>
            <a:r>
              <a:rPr lang="en-US" sz="2000" dirty="0" smtClean="0">
                <a:latin typeface="NikoshBAN" pitchFamily="2" charset="0"/>
                <a:cs typeface="NikoshBAN" pitchFamily="2" charset="0"/>
              </a:rPr>
              <a:t>১/ </a:t>
            </a:r>
            <a:r>
              <a:rPr lang="en-US" sz="2000" dirty="0" err="1" smtClean="0">
                <a:latin typeface="NikoshBAN" pitchFamily="2" charset="0"/>
                <a:cs typeface="NikoshBAN" pitchFamily="2" charset="0"/>
              </a:rPr>
              <a:t>আল্লাহর</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জমিনের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উপর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বিশৃংখল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নিশেধ</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করেছেন</a:t>
            </a:r>
            <a:r>
              <a:rPr lang="en-US" sz="2000" dirty="0" smtClean="0">
                <a:latin typeface="NikoshBAN" pitchFamily="2" charset="0"/>
                <a:cs typeface="NikoshBAN" pitchFamily="2" charset="0"/>
              </a:rPr>
              <a:t>।</a:t>
            </a:r>
            <a:br>
              <a:rPr lang="en-US" sz="2000" dirty="0" smtClean="0">
                <a:latin typeface="NikoshBAN" pitchFamily="2" charset="0"/>
                <a:cs typeface="NikoshBAN" pitchFamily="2" charset="0"/>
              </a:rPr>
            </a:br>
            <a:r>
              <a:rPr lang="en-US" sz="2000" dirty="0" smtClean="0">
                <a:latin typeface="NikoshBAN" pitchFamily="2" charset="0"/>
                <a:cs typeface="NikoshBAN" pitchFamily="2" charset="0"/>
              </a:rPr>
              <a:t>২/ </a:t>
            </a:r>
            <a:r>
              <a:rPr lang="en-US" sz="2000" dirty="0" err="1" smtClean="0">
                <a:latin typeface="NikoshBAN" pitchFamily="2" charset="0"/>
                <a:cs typeface="NikoshBAN" pitchFamily="2" charset="0"/>
              </a:rPr>
              <a:t>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বেহেস্তের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খাবার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মান্না</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সালওয়ার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অরুচি</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প্রকাশ</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a:t>
            </a:r>
            <a:r>
              <a:rPr lang="en-US" sz="2000" dirty="0" smtClean="0">
                <a:latin typeface="NikoshBAN" pitchFamily="2" charset="0"/>
                <a:cs typeface="NikoshBAN" pitchFamily="2" charset="0"/>
              </a:rPr>
              <a:t> । </a:t>
            </a:r>
            <a:br>
              <a:rPr lang="en-US" sz="2000" dirty="0" smtClean="0">
                <a:latin typeface="NikoshBAN" pitchFamily="2" charset="0"/>
                <a:cs typeface="NikoshBAN" pitchFamily="2" charset="0"/>
              </a:rPr>
            </a:br>
            <a:r>
              <a:rPr lang="en-US" sz="2000" dirty="0" smtClean="0">
                <a:latin typeface="NikoshBAN" pitchFamily="2" charset="0"/>
                <a:cs typeface="NikoshBAN" pitchFamily="2" charset="0"/>
              </a:rPr>
              <a:t>৩/ </a:t>
            </a:r>
            <a:r>
              <a:rPr lang="en-US" sz="2000" dirty="0" err="1" smtClean="0">
                <a:latin typeface="NikoshBAN" pitchFamily="2" charset="0"/>
                <a:cs typeface="NikoshBAN" pitchFamily="2" charset="0"/>
              </a:rPr>
              <a:t>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চিরস্থায়ী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লাঞ্ছনা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অপমান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দরিদ্র্তায়</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নিপতিত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হল</a:t>
            </a:r>
            <a:r>
              <a:rPr lang="en-US"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5334000"/>
            <a:ext cx="64008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416000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1"/>
            <a:ext cx="6629400" cy="457200"/>
          </a:xfrm>
        </p:spPr>
        <p:txBody>
          <a:bodyPr>
            <a:normAutofit/>
          </a:bodyPr>
          <a:lstStyle/>
          <a:p>
            <a:r>
              <a:rPr lang="en-GB" sz="2000" dirty="0" err="1" smtClean="0">
                <a:latin typeface="NikoshBAN" pitchFamily="2" charset="0"/>
                <a:cs typeface="NikoshBAN" pitchFamily="2" charset="0"/>
              </a:rPr>
              <a:t>যে</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খাবারে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অরুচি</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172200"/>
            <a:ext cx="6477000" cy="152400"/>
          </a:xfrm>
        </p:spPr>
        <p:txBody>
          <a:bodyPr>
            <a:normAutofit fontScale="25000" lnSpcReduction="20000"/>
          </a:bodyPr>
          <a:lstStyle/>
          <a:p>
            <a:endParaRPr lang="en-US" dirty="0"/>
          </a:p>
        </p:txBody>
      </p:sp>
      <p:pic>
        <p:nvPicPr>
          <p:cNvPr id="2050" name="Picture 2" descr="C:\Users\User\Downloads\7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990601"/>
            <a:ext cx="73914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wnloads\7-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886200"/>
            <a:ext cx="7239000" cy="19811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581400" y="3581401"/>
            <a:ext cx="2028119" cy="369332"/>
          </a:xfrm>
          <a:prstGeom prst="rect">
            <a:avLst/>
          </a:prstGeom>
          <a:noFill/>
        </p:spPr>
        <p:txBody>
          <a:bodyPr wrap="none" rtlCol="0">
            <a:spAutoFit/>
          </a:bodyPr>
          <a:lstStyle/>
          <a:p>
            <a:r>
              <a:rPr lang="en-GB" dirty="0" err="1" smtClean="0"/>
              <a:t>সাগুদানার</a:t>
            </a:r>
            <a:r>
              <a:rPr lang="en-GB" dirty="0" smtClean="0"/>
              <a:t> </a:t>
            </a:r>
            <a:r>
              <a:rPr lang="en-GB" dirty="0" err="1" smtClean="0"/>
              <a:t>মত</a:t>
            </a:r>
            <a:r>
              <a:rPr lang="en-GB" dirty="0" smtClean="0"/>
              <a:t> </a:t>
            </a:r>
            <a:r>
              <a:rPr lang="en-GB" dirty="0" err="1" smtClean="0"/>
              <a:t>খাবার</a:t>
            </a:r>
            <a:r>
              <a:rPr lang="en-GB" dirty="0" smtClean="0"/>
              <a:t> </a:t>
            </a:r>
            <a:endParaRPr lang="en-US" dirty="0"/>
          </a:p>
        </p:txBody>
      </p:sp>
      <p:sp>
        <p:nvSpPr>
          <p:cNvPr id="5" name="TextBox 4"/>
          <p:cNvSpPr txBox="1"/>
          <p:nvPr/>
        </p:nvSpPr>
        <p:spPr>
          <a:xfrm>
            <a:off x="838200" y="5486400"/>
            <a:ext cx="2053597" cy="369332"/>
          </a:xfrm>
          <a:prstGeom prst="rect">
            <a:avLst/>
          </a:prstGeom>
          <a:noFill/>
        </p:spPr>
        <p:txBody>
          <a:bodyPr wrap="square" rtlCol="0">
            <a:spAutoFit/>
          </a:bodyPr>
          <a:lstStyle/>
          <a:p>
            <a:r>
              <a:rPr lang="en-GB" dirty="0" err="1" smtClean="0"/>
              <a:t>ভুনা</a:t>
            </a:r>
            <a:r>
              <a:rPr lang="en-GB" dirty="0" smtClean="0"/>
              <a:t> </a:t>
            </a:r>
            <a:r>
              <a:rPr lang="en-GB" dirty="0" err="1" smtClean="0"/>
              <a:t>গোশত</a:t>
            </a:r>
            <a:r>
              <a:rPr lang="en-GB" dirty="0" smtClean="0"/>
              <a:t>  </a:t>
            </a:r>
            <a:endParaRPr lang="en-US" dirty="0"/>
          </a:p>
        </p:txBody>
      </p:sp>
    </p:spTree>
    <p:extLst>
      <p:ext uri="{BB962C8B-B14F-4D97-AF65-F5344CB8AC3E}">
        <p14:creationId xmlns:p14="http://schemas.microsoft.com/office/powerpoint/2010/main" val="3361751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63000" y="1676400"/>
            <a:ext cx="381000" cy="4848225"/>
          </a:xfrm>
        </p:spPr>
        <p:txBody>
          <a:bodyPr>
            <a:normAutofit/>
          </a:bodyPr>
          <a:lstStyle/>
          <a:p>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6172200" y="6553200"/>
            <a:ext cx="1600200" cy="304800"/>
          </a:xfrm>
        </p:spPr>
        <p:txBody>
          <a:bodyPr>
            <a:normAutofit fontScale="47500" lnSpcReduction="20000"/>
          </a:bodyPr>
          <a:lstStyle/>
          <a:p>
            <a:endParaRPr lang="en-US" dirty="0"/>
          </a:p>
        </p:txBody>
      </p:sp>
      <p:pic>
        <p:nvPicPr>
          <p:cNvPr id="1026" name="Picture 2" descr="C:\Users\User\Downloads\পিঁয়াজ.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5638" y="838200"/>
            <a:ext cx="2752725" cy="22859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ownloads\7- rosu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762000"/>
            <a:ext cx="27432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ownloads\7- d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733800"/>
            <a:ext cx="5685127"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219200" y="3124200"/>
            <a:ext cx="646331" cy="369332"/>
          </a:xfrm>
          <a:prstGeom prst="rect">
            <a:avLst/>
          </a:prstGeom>
          <a:noFill/>
        </p:spPr>
        <p:txBody>
          <a:bodyPr wrap="none" rtlCol="0">
            <a:spAutoFit/>
          </a:bodyPr>
          <a:lstStyle/>
          <a:p>
            <a:r>
              <a:rPr lang="en-GB" dirty="0" err="1" smtClean="0"/>
              <a:t>রসুন</a:t>
            </a:r>
            <a:r>
              <a:rPr lang="en-GB" dirty="0" smtClean="0"/>
              <a:t> </a:t>
            </a:r>
            <a:endParaRPr lang="en-US" dirty="0"/>
          </a:p>
        </p:txBody>
      </p:sp>
      <p:sp>
        <p:nvSpPr>
          <p:cNvPr id="5" name="TextBox 4"/>
          <p:cNvSpPr txBox="1"/>
          <p:nvPr/>
        </p:nvSpPr>
        <p:spPr>
          <a:xfrm>
            <a:off x="4419600" y="3308866"/>
            <a:ext cx="785793" cy="369332"/>
          </a:xfrm>
          <a:prstGeom prst="rect">
            <a:avLst/>
          </a:prstGeom>
          <a:noFill/>
        </p:spPr>
        <p:txBody>
          <a:bodyPr wrap="none" rtlCol="0">
            <a:spAutoFit/>
          </a:bodyPr>
          <a:lstStyle/>
          <a:p>
            <a:r>
              <a:rPr lang="en-GB" dirty="0" err="1" smtClean="0"/>
              <a:t>পিয়াজ</a:t>
            </a:r>
            <a:r>
              <a:rPr lang="en-GB" dirty="0" smtClean="0"/>
              <a:t> </a:t>
            </a:r>
            <a:endParaRPr lang="en-US" dirty="0"/>
          </a:p>
        </p:txBody>
      </p:sp>
      <p:sp>
        <p:nvSpPr>
          <p:cNvPr id="6" name="TextBox 5"/>
          <p:cNvSpPr txBox="1"/>
          <p:nvPr/>
        </p:nvSpPr>
        <p:spPr>
          <a:xfrm>
            <a:off x="1371600" y="6019800"/>
            <a:ext cx="595035" cy="646331"/>
          </a:xfrm>
          <a:prstGeom prst="rect">
            <a:avLst/>
          </a:prstGeom>
          <a:noFill/>
        </p:spPr>
        <p:txBody>
          <a:bodyPr wrap="none" rtlCol="0">
            <a:spAutoFit/>
          </a:bodyPr>
          <a:lstStyle/>
          <a:p>
            <a:r>
              <a:rPr lang="en-GB" dirty="0" err="1" smtClean="0"/>
              <a:t>ডাল</a:t>
            </a:r>
            <a:r>
              <a:rPr lang="en-GB" dirty="0" smtClean="0"/>
              <a:t> </a:t>
            </a:r>
          </a:p>
          <a:p>
            <a:endParaRPr lang="en-US" dirty="0"/>
          </a:p>
        </p:txBody>
      </p:sp>
      <p:sp>
        <p:nvSpPr>
          <p:cNvPr id="7" name="TextBox 6"/>
          <p:cNvSpPr txBox="1"/>
          <p:nvPr/>
        </p:nvSpPr>
        <p:spPr>
          <a:xfrm>
            <a:off x="3195638" y="64532"/>
            <a:ext cx="3357562" cy="369332"/>
          </a:xfrm>
          <a:prstGeom prst="rect">
            <a:avLst/>
          </a:prstGeom>
          <a:noFill/>
        </p:spPr>
        <p:txBody>
          <a:bodyPr wrap="square" rtlCol="0">
            <a:spAutoFit/>
          </a:bodyPr>
          <a:lstStyle/>
          <a:p>
            <a:r>
              <a:rPr lang="en-GB" dirty="0" err="1" smtClean="0"/>
              <a:t>বনি</a:t>
            </a:r>
            <a:r>
              <a:rPr lang="en-GB" dirty="0" smtClean="0"/>
              <a:t> </a:t>
            </a:r>
            <a:r>
              <a:rPr lang="en-GB" dirty="0" err="1" smtClean="0"/>
              <a:t>ইসরাইল</a:t>
            </a:r>
            <a:r>
              <a:rPr lang="en-GB" dirty="0" smtClean="0"/>
              <a:t> </a:t>
            </a:r>
            <a:r>
              <a:rPr lang="en-GB" dirty="0" err="1" smtClean="0"/>
              <a:t>যা</a:t>
            </a:r>
            <a:r>
              <a:rPr lang="en-GB" dirty="0" smtClean="0"/>
              <a:t> </a:t>
            </a:r>
            <a:r>
              <a:rPr lang="en-GB" dirty="0" err="1" smtClean="0"/>
              <a:t>চাইল</a:t>
            </a:r>
            <a:r>
              <a:rPr lang="en-GB" dirty="0" smtClean="0"/>
              <a:t>  </a:t>
            </a:r>
            <a:endParaRPr lang="en-US" dirty="0"/>
          </a:p>
        </p:txBody>
      </p:sp>
      <p:pic>
        <p:nvPicPr>
          <p:cNvPr id="1030" name="Picture 6" descr="C:\Users\User\Downloads\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433864"/>
            <a:ext cx="2362200" cy="535733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553200" y="5943600"/>
            <a:ext cx="2486638" cy="369332"/>
          </a:xfrm>
          <a:prstGeom prst="rect">
            <a:avLst/>
          </a:prstGeom>
          <a:noFill/>
        </p:spPr>
        <p:txBody>
          <a:bodyPr wrap="square" rtlCol="0">
            <a:spAutoFit/>
          </a:bodyPr>
          <a:lstStyle/>
          <a:p>
            <a:r>
              <a:rPr lang="en-GB" dirty="0" err="1" smtClean="0"/>
              <a:t>পানির</a:t>
            </a:r>
            <a:r>
              <a:rPr lang="en-GB" dirty="0" smtClean="0"/>
              <a:t> </a:t>
            </a:r>
            <a:r>
              <a:rPr lang="en-GB" dirty="0" err="1" smtClean="0"/>
              <a:t>প্রার্থনা</a:t>
            </a:r>
            <a:r>
              <a:rPr lang="en-GB" dirty="0" smtClean="0"/>
              <a:t> </a:t>
            </a:r>
            <a:endParaRPr lang="en-US" dirty="0"/>
          </a:p>
        </p:txBody>
      </p:sp>
    </p:spTree>
    <p:extLst>
      <p:ext uri="{BB962C8B-B14F-4D97-AF65-F5344CB8AC3E}">
        <p14:creationId xmlns:p14="http://schemas.microsoft.com/office/powerpoint/2010/main" val="415422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3295650"/>
          </a:xfrm>
        </p:spPr>
        <p:txBody>
          <a:bodyPr>
            <a:normAutofit/>
          </a:bodyPr>
          <a:lstStyle/>
          <a:p>
            <a:r>
              <a:rPr lang="en-GB" sz="3600" dirty="0" err="1" smtClean="0">
                <a:latin typeface="NikoshBAN" pitchFamily="2" charset="0"/>
                <a:cs typeface="NikoshBAN" pitchFamily="2" charset="0"/>
              </a:rPr>
              <a:t>মুলবক্তব্যঃ</a:t>
            </a:r>
            <a:r>
              <a:rPr lang="en-GB" sz="3600" dirty="0" smtClean="0">
                <a:latin typeface="NikoshBAN" pitchFamily="2" charset="0"/>
                <a:cs typeface="NikoshBAN" pitchFamily="2" charset="0"/>
              </a:rPr>
              <a:t>-</a:t>
            </a:r>
            <a:r>
              <a:rPr lang="en-GB" sz="2000" dirty="0" smtClean="0">
                <a:latin typeface="NikoshBAN" pitchFamily="2" charset="0"/>
                <a:cs typeface="NikoshBAN" pitchFamily="2" charset="0"/>
              </a:rPr>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প্রান্তরে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গরমে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পিপাসায়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অস্থির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a:t>
            </a:r>
            <a:r>
              <a:rPr lang="en-GB" sz="2000" dirty="0" smtClean="0">
                <a:latin typeface="NikoshBAN" pitchFamily="2" charset="0"/>
                <a:cs typeface="NikoshBAN" pitchFamily="2" charset="0"/>
              </a:rPr>
              <a:t> । </a:t>
            </a:r>
            <a:r>
              <a:rPr lang="en-GB" sz="2000" dirty="0" err="1" smtClean="0">
                <a:latin typeface="NikoshBAN" pitchFamily="2" charset="0"/>
                <a:cs typeface="NikoshBAN" pitchFamily="2" charset="0"/>
              </a:rPr>
              <a:t>তখন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সকলে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কাছে</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পানির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প্রার্থনা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করেন</a:t>
            </a:r>
            <a:r>
              <a:rPr lang="en-GB" sz="2000" dirty="0" smtClean="0">
                <a:latin typeface="NikoshBAN" pitchFamily="2" charset="0"/>
                <a:cs typeface="NikoshBAN" pitchFamily="2" charset="0"/>
              </a:rPr>
              <a:t> । </a:t>
            </a:r>
            <a:r>
              <a:rPr lang="en-GB" sz="2000" dirty="0" err="1" smtClean="0">
                <a:latin typeface="NikoshBAN" pitchFamily="2" charset="0"/>
                <a:cs typeface="NikoshBAN" pitchFamily="2" charset="0"/>
              </a:rPr>
              <a:t>মরুভুমিতে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কোথায়ও</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ছিল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তখন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a:t>
            </a:r>
            <a:r>
              <a:rPr lang="en-GB" sz="2000" dirty="0" err="1" smtClean="0">
                <a:latin typeface="NikoshBAN" pitchFamily="2" charset="0"/>
                <a:cs typeface="NikoshBAN" pitchFamily="2" charset="0"/>
              </a:rPr>
              <a:t>আল্লাহর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কাছে</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মুনাজাত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লাঠি</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দ্বারা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নির্জীব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পাথরের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গায়ে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আঘাত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বলেন</a:t>
            </a:r>
            <a:r>
              <a:rPr lang="en-GB" sz="2000" dirty="0" smtClean="0">
                <a:latin typeface="NikoshBAN" pitchFamily="2" charset="0"/>
                <a:cs typeface="NikoshBAN" pitchFamily="2" charset="0"/>
              </a:rPr>
              <a:t> । </a:t>
            </a:r>
            <a:r>
              <a:rPr lang="en-GB" sz="2000" dirty="0" err="1" smtClean="0">
                <a:latin typeface="NikoshBAN" pitchFamily="2" charset="0"/>
                <a:cs typeface="NikoshBAN" pitchFamily="2" charset="0"/>
              </a:rPr>
              <a:t>মুসা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তায়ালার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আদেশ</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মোতাবেক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পাথরে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আঘাত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পাথর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ঝর্না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ধারা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প্রবাহিত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ইসরাইলের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গোত্রে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নিজ</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নিজ</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ঝর্নার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ঘাট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নির্ধারিত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ইম্মতে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মোহাম্মদিকে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স্বরন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আয়াত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নাজিল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করেন</a:t>
            </a:r>
            <a:r>
              <a:rPr lang="en-GB" sz="2000" dirty="0" smtClean="0">
                <a:latin typeface="NikoshBAN" pitchFamily="2" charset="0"/>
                <a:cs typeface="NikoshBAN" pitchFamily="2" charset="0"/>
              </a:rPr>
              <a:t> ।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5257800"/>
            <a:ext cx="6096000" cy="381000"/>
          </a:xfrm>
        </p:spPr>
        <p:txBody>
          <a:bodyPr>
            <a:normAutofit fontScale="70000" lnSpcReduction="20000"/>
          </a:bodyPr>
          <a:lstStyle/>
          <a:p>
            <a:endParaRPr lang="en-US" dirty="0"/>
          </a:p>
        </p:txBody>
      </p:sp>
    </p:spTree>
    <p:extLst>
      <p:ext uri="{BB962C8B-B14F-4D97-AF65-F5344CB8AC3E}">
        <p14:creationId xmlns:p14="http://schemas.microsoft.com/office/powerpoint/2010/main" val="356736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000" dirty="0" err="1" smtClean="0">
                <a:latin typeface="NikoshBAN" pitchFamily="2" charset="0"/>
                <a:cs typeface="NikoshBAN" pitchFamily="2" charset="0"/>
              </a:rPr>
              <a:t>আরবী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এবারত</a:t>
            </a:r>
            <a:r>
              <a:rPr lang="ar-SA" sz="2000" dirty="0" smtClean="0">
                <a:latin typeface="NikoshBAN" pitchFamily="2" charset="0"/>
              </a:rPr>
              <a:t/>
            </a:r>
            <a:br>
              <a:rPr lang="ar-SA" sz="2000" dirty="0" smtClean="0">
                <a:latin typeface="NikoshBAN" pitchFamily="2" charset="0"/>
              </a:rPr>
            </a:br>
            <a:r>
              <a:rPr lang="ar-SA" sz="2000" dirty="0" smtClean="0">
                <a:latin typeface="NikoshBAN" pitchFamily="2" charset="0"/>
              </a:rPr>
              <a:t>واذ استسقى موسى لقومه فقلنا اضرب بعصاك الحجر- فانفجرت منه اثنتا عشرة عينا- قد علم كل اناس مشربهم- كلوا واشربو من رزق الله ولا تعثوا فى الارض مفسدين-</a:t>
            </a:r>
            <a:r>
              <a:rPr lang="en-GB" sz="2000" dirty="0" smtClean="0">
                <a:latin typeface="NikoshBAN" pitchFamily="2" charset="0"/>
                <a:cs typeface="NikoshBAN" pitchFamily="2" charset="0"/>
              </a:rPr>
              <a:t>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324600"/>
            <a:ext cx="61722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400167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848600" cy="3736975"/>
          </a:xfrm>
        </p:spPr>
        <p:txBody>
          <a:bodyPr>
            <a:normAutofit/>
          </a:bodyPr>
          <a:lstStyle/>
          <a:p>
            <a:r>
              <a:rPr lang="en-GB" sz="2000" dirty="0" err="1" smtClean="0">
                <a:latin typeface="NikoshBAN" pitchFamily="2" charset="0"/>
                <a:cs typeface="NikoshBAN" pitchFamily="2" charset="0"/>
              </a:rPr>
              <a:t>শব্দার্থ</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লিখ</a:t>
            </a:r>
            <a:r>
              <a:rPr lang="en-GB" sz="2000" dirty="0" smtClean="0">
                <a:latin typeface="NikoshBAN" pitchFamily="2" charset="0"/>
                <a:cs typeface="NikoshBAN" pitchFamily="2" charset="0"/>
              </a:rPr>
              <a:t> </a:t>
            </a:r>
            <a:r>
              <a:rPr lang="bn-BD" sz="2000" dirty="0" smtClean="0">
                <a:latin typeface="NikoshBAN" pitchFamily="2" charset="0"/>
                <a:cs typeface="NikoshBAN" pitchFamily="2" charset="0"/>
              </a:rPr>
              <a:t/>
            </a:r>
            <a:br>
              <a:rPr lang="bn-BD" sz="2000" dirty="0" smtClean="0">
                <a:latin typeface="NikoshBAN" pitchFamily="2" charset="0"/>
                <a:cs typeface="NikoshBAN" pitchFamily="2" charset="0"/>
              </a:rPr>
            </a:br>
            <a:r>
              <a:rPr lang="bn-BD" sz="2000" dirty="0">
                <a:latin typeface="NikoshBAN" pitchFamily="2" charset="0"/>
                <a:cs typeface="NikoshBAN" pitchFamily="2" charset="0"/>
              </a:rPr>
              <a:t/>
            </a:r>
            <a:br>
              <a:rPr lang="bn-BD" sz="2000" dirty="0">
                <a:latin typeface="NikoshBAN" pitchFamily="2" charset="0"/>
                <a:cs typeface="NikoshBAN" pitchFamily="2" charset="0"/>
              </a:rPr>
            </a:br>
            <a:r>
              <a:rPr lang="bn-BD" sz="2000" dirty="0" smtClean="0">
                <a:latin typeface="NikoshBAN" pitchFamily="2" charset="0"/>
                <a:cs typeface="NikoshBAN" pitchFamily="2" charset="0"/>
              </a:rPr>
              <a:t>      </a:t>
            </a:r>
            <a:r>
              <a:rPr lang="ar-SA" sz="2000" dirty="0" smtClean="0">
                <a:latin typeface="NikoshBAN" pitchFamily="2" charset="0"/>
                <a:cs typeface="NikoshBAN" pitchFamily="2" charset="0"/>
              </a:rPr>
              <a:t> استسقى </a:t>
            </a:r>
            <a:r>
              <a:rPr lang="bn-BD" sz="2000" dirty="0" smtClean="0">
                <a:latin typeface="NikoshBAN" pitchFamily="2" charset="0"/>
                <a:cs typeface="NikoshBAN" pitchFamily="2" charset="0"/>
              </a:rPr>
              <a:t>   = পানির প্রার্থনা করা।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انفجرت</a:t>
            </a:r>
            <a:r>
              <a:rPr lang="bn-BD" sz="2000" dirty="0" smtClean="0">
                <a:latin typeface="NikoshBAN" pitchFamily="2" charset="0"/>
                <a:cs typeface="NikoshBAN" pitchFamily="2" charset="0"/>
              </a:rPr>
              <a:t> = প্রবাহিত হল ।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لاتعثوا</a:t>
            </a:r>
            <a:r>
              <a:rPr lang="bn-BD" sz="2000" dirty="0" smtClean="0">
                <a:latin typeface="NikoshBAN" pitchFamily="2" charset="0"/>
                <a:cs typeface="NikoshBAN" pitchFamily="2" charset="0"/>
              </a:rPr>
              <a:t> = ফাসাদ সৃষ্টি করিওনা।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لن </a:t>
            </a:r>
            <a:r>
              <a:rPr lang="ar-SA" sz="2000" dirty="0" smtClean="0">
                <a:latin typeface="NikoshBAN" pitchFamily="2" charset="0"/>
                <a:cs typeface="NikoshBAN" pitchFamily="2" charset="0"/>
              </a:rPr>
              <a:t>نصبر</a:t>
            </a:r>
            <a:r>
              <a:rPr lang="bn-BD" sz="2000" dirty="0" smtClean="0">
                <a:latin typeface="NikoshBAN" pitchFamily="2" charset="0"/>
                <a:cs typeface="NikoshBAN" pitchFamily="2" charset="0"/>
              </a:rPr>
              <a:t> = আমরা সবর করিব না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bn-BD" sz="2000" dirty="0" smtClean="0">
                <a:latin typeface="NikoshBAN" pitchFamily="2" charset="0"/>
                <a:cs typeface="NikoshBAN" pitchFamily="2" charset="0"/>
              </a:rPr>
              <a:t> </a:t>
            </a:r>
            <a:r>
              <a:rPr lang="ar-SA" sz="2000" dirty="0" smtClean="0">
                <a:latin typeface="NikoshBAN" pitchFamily="2" charset="0"/>
                <a:cs typeface="NikoshBAN" pitchFamily="2" charset="0"/>
              </a:rPr>
              <a:t>كلوا</a:t>
            </a:r>
            <a:r>
              <a:rPr lang="bn-BD" sz="2000" dirty="0" smtClean="0">
                <a:latin typeface="NikoshBAN" pitchFamily="2" charset="0"/>
                <a:cs typeface="NikoshBAN" pitchFamily="2" charset="0"/>
              </a:rPr>
              <a:t> = তোমরা খাও।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اشربوا</a:t>
            </a:r>
            <a:r>
              <a:rPr lang="bn-BD" sz="2000" dirty="0" smtClean="0">
                <a:latin typeface="NikoshBAN" pitchFamily="2" charset="0"/>
                <a:cs typeface="NikoshBAN" pitchFamily="2" charset="0"/>
              </a:rPr>
              <a:t> = তোমরা পান কর।</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رزق </a:t>
            </a:r>
            <a:r>
              <a:rPr lang="ar-SA" sz="2000" dirty="0" smtClean="0">
                <a:latin typeface="NikoshBAN" pitchFamily="2" charset="0"/>
                <a:cs typeface="NikoshBAN" pitchFamily="2" charset="0"/>
              </a:rPr>
              <a:t>الله</a:t>
            </a:r>
            <a:r>
              <a:rPr lang="bn-BD" sz="2000" dirty="0" smtClean="0">
                <a:latin typeface="NikoshBAN" pitchFamily="2" charset="0"/>
                <a:cs typeface="NikoshBAN" pitchFamily="2" charset="0"/>
              </a:rPr>
              <a:t> = আল্লাহর রিজিক।</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r>
              <a:rPr lang="ar-SA" sz="2000" dirty="0" smtClean="0">
                <a:latin typeface="NikoshBAN" pitchFamily="2" charset="0"/>
                <a:cs typeface="NikoshBAN" pitchFamily="2" charset="0"/>
              </a:rPr>
              <a:t>مفسدين</a:t>
            </a:r>
            <a:r>
              <a:rPr lang="bn-BD" sz="2000" dirty="0" smtClean="0">
                <a:latin typeface="NikoshBAN" pitchFamily="2" charset="0"/>
                <a:cs typeface="NikoshBAN" pitchFamily="2" charset="0"/>
              </a:rPr>
              <a:t> = ফাসাদ সৃষ্টি কারী। </a:t>
            </a:r>
            <a:r>
              <a:rPr lang="ar-SA" sz="2000" dirty="0" smtClean="0">
                <a:latin typeface="NikoshBAN" pitchFamily="2" charset="0"/>
                <a:cs typeface="NikoshBAN" pitchFamily="2" charset="0"/>
              </a:rPr>
              <a:t/>
            </a:r>
            <a:br>
              <a:rPr lang="ar-SA" sz="2000" dirty="0" smtClean="0">
                <a:latin typeface="NikoshBAN" pitchFamily="2" charset="0"/>
                <a:cs typeface="NikoshBAN" pitchFamily="2" charset="0"/>
              </a:rPr>
            </a:b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477000"/>
            <a:ext cx="6172200" cy="152400"/>
          </a:xfrm>
        </p:spPr>
        <p:txBody>
          <a:bodyPr>
            <a:normAutofit fontScale="25000" lnSpcReduction="20000"/>
          </a:bodyPr>
          <a:lstStyle/>
          <a:p>
            <a:endParaRPr lang="en-US" dirty="0"/>
          </a:p>
        </p:txBody>
      </p:sp>
    </p:spTree>
    <p:extLst>
      <p:ext uri="{BB962C8B-B14F-4D97-AF65-F5344CB8AC3E}">
        <p14:creationId xmlns:p14="http://schemas.microsoft.com/office/powerpoint/2010/main" val="63615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000" dirty="0" err="1" smtClean="0">
                <a:latin typeface="NikoshBAN" pitchFamily="2" charset="0"/>
                <a:cs typeface="NikoshBAN" pitchFamily="2" charset="0"/>
              </a:rPr>
              <a:t>সরল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অনুবাদ</a:t>
            </a:r>
            <a:r>
              <a:rPr lang="en-GB" sz="2000" dirty="0" smtClean="0">
                <a:latin typeface="NikoshBAN" pitchFamily="2" charset="0"/>
                <a:cs typeface="NikoshBAN" pitchFamily="2" charset="0"/>
              </a:rPr>
              <a:t> </a:t>
            </a:r>
            <a:br>
              <a:rPr lang="en-GB" sz="2000" dirty="0" smtClean="0">
                <a:latin typeface="NikoshBAN" pitchFamily="2" charset="0"/>
                <a:cs typeface="NikoshBAN" pitchFamily="2" charset="0"/>
              </a:rPr>
            </a:br>
            <a:r>
              <a:rPr lang="en-GB" sz="2000" dirty="0" smtClean="0">
                <a:latin typeface="NikoshBAN" pitchFamily="2" charset="0"/>
                <a:cs typeface="NikoshBAN" pitchFamily="2" charset="0"/>
              </a:rPr>
              <a:t>৬০/ </a:t>
            </a:r>
            <a:r>
              <a:rPr lang="en-GB" sz="2000" dirty="0" err="1" smtClean="0">
                <a:latin typeface="NikoshBAN" pitchFamily="2" charset="0"/>
                <a:cs typeface="NikoshBAN" pitchFamily="2" charset="0"/>
              </a:rPr>
              <a:t>স্বরন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যখন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মুসা</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সম্প্রদায়ের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জন্য</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পানির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প্রার্থনা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বললাম</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তোমার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লাঠি</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দ্বারা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পাথরে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আঘাত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ফলে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এটা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বারটি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প্রস্রবন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প্রবাহিত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প্রত্যেক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গোত্র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নিজ</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নিজ</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স্থান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চিনে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নিল</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বললাম</a:t>
            </a:r>
            <a:r>
              <a:rPr lang="en-GB" sz="2000" dirty="0" smtClean="0">
                <a:latin typeface="NikoshBAN" pitchFamily="2" charset="0"/>
                <a:cs typeface="NikoshBAN" pitchFamily="2" charset="0"/>
              </a:rPr>
              <a:t> , </a:t>
            </a:r>
            <a:r>
              <a:rPr lang="en-GB" sz="2000" dirty="0" err="1" smtClean="0">
                <a:latin typeface="NikoshBAN" pitchFamily="2" charset="0"/>
                <a:cs typeface="NikoshBAN" pitchFamily="2" charset="0"/>
              </a:rPr>
              <a:t>আল্লাহ</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প্রদত্ত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জীবিকা</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হতে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তোমরা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পান</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আহার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a:latin typeface="NikoshBAN" pitchFamily="2" charset="0"/>
                <a:cs typeface="NikoshBAN" pitchFamily="2" charset="0"/>
              </a:rPr>
              <a:t> </a:t>
            </a:r>
            <a:r>
              <a:rPr lang="en-GB" sz="2000" dirty="0" err="1" smtClean="0">
                <a:latin typeface="NikoshBAN" pitchFamily="2" charset="0"/>
                <a:cs typeface="NikoshBAN" pitchFamily="2" charset="0"/>
              </a:rPr>
              <a:t>এবং</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দুস্কৃতি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কারীরুপে</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পৃথিবীতে</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নৈরাজ্য</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সৃটি</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করে</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বেড়িও</a:t>
            </a:r>
            <a:r>
              <a:rPr lang="en-GB" sz="2000" dirty="0" smtClean="0">
                <a:latin typeface="NikoshBAN" pitchFamily="2" charset="0"/>
                <a:cs typeface="NikoshBAN" pitchFamily="2" charset="0"/>
              </a:rPr>
              <a:t> </a:t>
            </a:r>
            <a:r>
              <a:rPr lang="en-GB" sz="2000" dirty="0" err="1" smtClean="0">
                <a:latin typeface="NikoshBAN" pitchFamily="2" charset="0"/>
                <a:cs typeface="NikoshBAN" pitchFamily="2" charset="0"/>
              </a:rPr>
              <a:t>না</a:t>
            </a:r>
            <a:r>
              <a:rPr lang="en-GB" sz="2000" dirty="0" smtClean="0">
                <a:latin typeface="NikoshBAN" pitchFamily="2" charset="0"/>
                <a:cs typeface="NikoshBAN" pitchFamily="2" charset="0"/>
              </a:rPr>
              <a:t> । </a:t>
            </a:r>
            <a:endParaRPr lang="en-US" sz="2000" dirty="0">
              <a:latin typeface="NikoshBAN" pitchFamily="2" charset="0"/>
              <a:cs typeface="NikoshBAN" pitchFamily="2" charset="0"/>
            </a:endParaRPr>
          </a:p>
        </p:txBody>
      </p:sp>
      <p:sp>
        <p:nvSpPr>
          <p:cNvPr id="3" name="Subtitle 2"/>
          <p:cNvSpPr>
            <a:spLocks noGrp="1"/>
          </p:cNvSpPr>
          <p:nvPr>
            <p:ph type="subTitle" idx="1"/>
          </p:nvPr>
        </p:nvSpPr>
        <p:spPr>
          <a:xfrm>
            <a:off x="1371600" y="6324600"/>
            <a:ext cx="6705600" cy="304800"/>
          </a:xfrm>
        </p:spPr>
        <p:txBody>
          <a:bodyPr>
            <a:normAutofit fontScale="47500" lnSpcReduction="20000"/>
          </a:bodyPr>
          <a:lstStyle/>
          <a:p>
            <a:endParaRPr lang="en-US" dirty="0"/>
          </a:p>
        </p:txBody>
      </p:sp>
    </p:spTree>
    <p:extLst>
      <p:ext uri="{BB962C8B-B14F-4D97-AF65-F5344CB8AC3E}">
        <p14:creationId xmlns:p14="http://schemas.microsoft.com/office/powerpoint/2010/main" val="3694341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44</Words>
  <Application>Microsoft Office PowerPoint</Application>
  <PresentationFormat>On-screen Show (4:3)</PresentationFormat>
  <Paragraphs>19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সহকারী সুপার  মোঃশহীদুল্লাহ । রহমতপুর দাখিল  মাদ্রাসা। কুকুয়া,আমতলী,বরগুনা।</vt:lpstr>
      <vt:lpstr>শিখন ফল  ১/ আল্লাহর জমিনের উপর বিশৃংখল সৃটি করতে নিশেধ করেছেন। ২/ তারা বেহেস্তের খাবার মান্না ও সালওয়ার প্রতি অরুচি প্রকাশ করে ।  ৩/ তারা চিরস্থায়ী লাঞ্ছনা, অপমান, দরিদ্র্তায় নিপতিত হল। </vt:lpstr>
      <vt:lpstr>যে খাবারে অরুচি </vt:lpstr>
      <vt:lpstr>PowerPoint Presentation</vt:lpstr>
      <vt:lpstr>মুলবক্তব্যঃ-  তিহ প্রান্তরে গরমে পিপাসায় তারা অস্থির হয়ে পরে । তখন সকলে মুসা (আঃ) এর কাছে পানির প্রার্থনা করেন । মরুভুমিতে কোথায়ও পানি ছিল না। তখন মুসা (আঃ)আল্লাহর কাছে মুনাজাত করলে আল্লাহ তাকে তার লাঠি দ্বারা নির্জীব পাথরের গায়ে আঘাত করতে বলেন । মুসা (আঃ) আল্লাহ তায়ালার আদেশ মোতাবেক পাথরে আঘাত করলে পাথর হতা বার টি ঝর্না ধারা প্রবাহিত হয়। বনি ইসরাইলের বার টি গোত্রে নিজ নিজ ঝর্নার ঘাট নির্ধারিত করে নেন। আল্লাহ ইম্মতে মোহাম্মদিকে স্বরন করিয়ে অত্র আয়াত নাজিল করেন ।   </vt:lpstr>
      <vt:lpstr>আরবী এবারত واذ استسقى موسى لقومه فقلنا اضرب بعصاك الحجر- فانفجرت منه اثنتا عشرة عينا- قد علم كل اناس مشربهم- كلوا واشربو من رزق الله ولا تعثوا فى الارض مفسدين- </vt:lpstr>
      <vt:lpstr>শব্দার্থ লিখ          استسقى    = পানির প্রার্থনা করা।  انفجرت = প্রবাহিত হল ।  لاتعثوا = ফাসাদ সৃষ্টি করিওনা।  لن نصبر = আমরা সবর করিব না ।  كلوا = তোমরা খাও।  اشربوا = তোমরা পান কর। رزق الله = আল্লাহর রিজিক। مفسدين = ফাসাদ সৃষ্টি কারী।  </vt:lpstr>
      <vt:lpstr>সরল অনুবাদ  ৬০/ স্বরন কর! যখন মুসা তার সম্প্রদায়ের জন্য পানির প্রার্থনা করল ,আমি বললাম ,তোমার লাঠি দ্বারা পাথরে আঘাত কর! ফলে এটা হতে বারটি প্রস্রবন প্রবাহিত হল। প্রত্যেক গোত্র নিজ নিজ পান স্থান চিনে নিল ।বললাম , আল্লাহ প্রদত্ত জীবিকা হতে তোমরা পান আহার কর এবং দুস্কৃতি কারীরুপে পৃথিবীতে নৈরাজ্য সৃটি করে বেড়িও না । </vt:lpstr>
      <vt:lpstr>ভুমিজাত দ্রব্যগুলি কিকি তা লিখে আনবে?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28</cp:revision>
  <dcterms:created xsi:type="dcterms:W3CDTF">2006-08-16T00:00:00Z</dcterms:created>
  <dcterms:modified xsi:type="dcterms:W3CDTF">2021-06-08T02:56:32Z</dcterms:modified>
</cp:coreProperties>
</file>