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9" r:id="rId5"/>
    <p:sldId id="263" r:id="rId6"/>
    <p:sldId id="262" r:id="rId7"/>
    <p:sldId id="260" r:id="rId8"/>
    <p:sldId id="264" r:id="rId9"/>
    <p:sldId id="279" r:id="rId10"/>
    <p:sldId id="280" r:id="rId11"/>
    <p:sldId id="281" r:id="rId12"/>
    <p:sldId id="282" r:id="rId13"/>
    <p:sldId id="283" r:id="rId14"/>
    <p:sldId id="284" r:id="rId15"/>
    <p:sldId id="265" r:id="rId16"/>
    <p:sldId id="285" r:id="rId17"/>
    <p:sldId id="286" r:id="rId18"/>
    <p:sldId id="287" r:id="rId19"/>
    <p:sldId id="288" r:id="rId20"/>
    <p:sldId id="266" r:id="rId21"/>
    <p:sldId id="26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DC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91" autoAdjust="0"/>
  </p:normalViewPr>
  <p:slideViewPr>
    <p:cSldViewPr snapToGrid="0" showGuides="1">
      <p:cViewPr varScale="1">
        <p:scale>
          <a:sx n="64" d="100"/>
          <a:sy n="64" d="100"/>
        </p:scale>
        <p:origin x="66" y="66"/>
      </p:cViewPr>
      <p:guideLst>
        <p:guide orient="horz" pos="2205"/>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13CD8-29B6-4318-96C4-8A0459C10D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C0734B-85D4-46AC-9E10-28F73CCAF5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E28E7A-24A9-4AB8-82AD-651EEEE31AD2}"/>
              </a:ext>
            </a:extLst>
          </p:cNvPr>
          <p:cNvSpPr>
            <a:spLocks noGrp="1"/>
          </p:cNvSpPr>
          <p:nvPr>
            <p:ph type="dt" sz="half" idx="10"/>
          </p:nvPr>
        </p:nvSpPr>
        <p:spPr/>
        <p:txBody>
          <a:bodyPr/>
          <a:lstStyle/>
          <a:p>
            <a:fld id="{B59E2F53-171B-4E14-8799-3A429E2BB287}" type="datetimeFigureOut">
              <a:rPr lang="en-GB" smtClean="0"/>
              <a:t>08/06/2021</a:t>
            </a:fld>
            <a:endParaRPr lang="en-GB"/>
          </a:p>
        </p:txBody>
      </p:sp>
      <p:sp>
        <p:nvSpPr>
          <p:cNvPr id="5" name="Footer Placeholder 4">
            <a:extLst>
              <a:ext uri="{FF2B5EF4-FFF2-40B4-BE49-F238E27FC236}">
                <a16:creationId xmlns:a16="http://schemas.microsoft.com/office/drawing/2014/main" id="{8BAF6785-57D9-45AB-B83C-0983359453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2B89E3-1200-4A81-AA1C-211C6C64527E}"/>
              </a:ext>
            </a:extLst>
          </p:cNvPr>
          <p:cNvSpPr>
            <a:spLocks noGrp="1"/>
          </p:cNvSpPr>
          <p:nvPr>
            <p:ph type="sldNum" sz="quarter" idx="12"/>
          </p:nvPr>
        </p:nvSpPr>
        <p:spPr/>
        <p:txBody>
          <a:bodyPr/>
          <a:lstStyle/>
          <a:p>
            <a:fld id="{C982D35B-3B68-413C-BA3E-E76B91F971F4}" type="slidenum">
              <a:rPr lang="en-GB" smtClean="0"/>
              <a:t>‹#›</a:t>
            </a:fld>
            <a:endParaRPr lang="en-GB"/>
          </a:p>
        </p:txBody>
      </p:sp>
    </p:spTree>
    <p:extLst>
      <p:ext uri="{BB962C8B-B14F-4D97-AF65-F5344CB8AC3E}">
        <p14:creationId xmlns:p14="http://schemas.microsoft.com/office/powerpoint/2010/main" val="649364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48C4B-910B-4226-AD52-9096D37DC56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6934A0-F517-4188-9745-37CF252452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886D02-16E7-4017-8380-3E773B8B46BE}"/>
              </a:ext>
            </a:extLst>
          </p:cNvPr>
          <p:cNvSpPr>
            <a:spLocks noGrp="1"/>
          </p:cNvSpPr>
          <p:nvPr>
            <p:ph type="dt" sz="half" idx="10"/>
          </p:nvPr>
        </p:nvSpPr>
        <p:spPr/>
        <p:txBody>
          <a:bodyPr/>
          <a:lstStyle/>
          <a:p>
            <a:fld id="{B59E2F53-171B-4E14-8799-3A429E2BB287}" type="datetimeFigureOut">
              <a:rPr lang="en-GB" smtClean="0"/>
              <a:t>08/06/2021</a:t>
            </a:fld>
            <a:endParaRPr lang="en-GB"/>
          </a:p>
        </p:txBody>
      </p:sp>
      <p:sp>
        <p:nvSpPr>
          <p:cNvPr id="5" name="Footer Placeholder 4">
            <a:extLst>
              <a:ext uri="{FF2B5EF4-FFF2-40B4-BE49-F238E27FC236}">
                <a16:creationId xmlns:a16="http://schemas.microsoft.com/office/drawing/2014/main" id="{A9D43001-C04E-4186-85B9-6C7851DCDB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0E195B-B61D-4F3C-9EE9-ABF05FA59BA9}"/>
              </a:ext>
            </a:extLst>
          </p:cNvPr>
          <p:cNvSpPr>
            <a:spLocks noGrp="1"/>
          </p:cNvSpPr>
          <p:nvPr>
            <p:ph type="sldNum" sz="quarter" idx="12"/>
          </p:nvPr>
        </p:nvSpPr>
        <p:spPr/>
        <p:txBody>
          <a:bodyPr/>
          <a:lstStyle/>
          <a:p>
            <a:fld id="{C982D35B-3B68-413C-BA3E-E76B91F971F4}" type="slidenum">
              <a:rPr lang="en-GB" smtClean="0"/>
              <a:t>‹#›</a:t>
            </a:fld>
            <a:endParaRPr lang="en-GB"/>
          </a:p>
        </p:txBody>
      </p:sp>
    </p:spTree>
    <p:extLst>
      <p:ext uri="{BB962C8B-B14F-4D97-AF65-F5344CB8AC3E}">
        <p14:creationId xmlns:p14="http://schemas.microsoft.com/office/powerpoint/2010/main" val="14249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E23BFB-A543-46C9-AB29-2F209B064F9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F8E5687-B7CF-44BC-9C4B-1E88C95A93C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A5A36B-270A-4CDF-BC6B-706B867B81F9}"/>
              </a:ext>
            </a:extLst>
          </p:cNvPr>
          <p:cNvSpPr>
            <a:spLocks noGrp="1"/>
          </p:cNvSpPr>
          <p:nvPr>
            <p:ph type="dt" sz="half" idx="10"/>
          </p:nvPr>
        </p:nvSpPr>
        <p:spPr/>
        <p:txBody>
          <a:bodyPr/>
          <a:lstStyle/>
          <a:p>
            <a:fld id="{B59E2F53-171B-4E14-8799-3A429E2BB287}" type="datetimeFigureOut">
              <a:rPr lang="en-GB" smtClean="0"/>
              <a:t>08/06/2021</a:t>
            </a:fld>
            <a:endParaRPr lang="en-GB"/>
          </a:p>
        </p:txBody>
      </p:sp>
      <p:sp>
        <p:nvSpPr>
          <p:cNvPr id="5" name="Footer Placeholder 4">
            <a:extLst>
              <a:ext uri="{FF2B5EF4-FFF2-40B4-BE49-F238E27FC236}">
                <a16:creationId xmlns:a16="http://schemas.microsoft.com/office/drawing/2014/main" id="{9919BB9B-938D-492D-A0AD-2AD265FEA0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98B79B-DFF2-4004-BC7A-3184BC70915C}"/>
              </a:ext>
            </a:extLst>
          </p:cNvPr>
          <p:cNvSpPr>
            <a:spLocks noGrp="1"/>
          </p:cNvSpPr>
          <p:nvPr>
            <p:ph type="sldNum" sz="quarter" idx="12"/>
          </p:nvPr>
        </p:nvSpPr>
        <p:spPr/>
        <p:txBody>
          <a:bodyPr/>
          <a:lstStyle/>
          <a:p>
            <a:fld id="{C982D35B-3B68-413C-BA3E-E76B91F971F4}" type="slidenum">
              <a:rPr lang="en-GB" smtClean="0"/>
              <a:t>‹#›</a:t>
            </a:fld>
            <a:endParaRPr lang="en-GB"/>
          </a:p>
        </p:txBody>
      </p:sp>
    </p:spTree>
    <p:extLst>
      <p:ext uri="{BB962C8B-B14F-4D97-AF65-F5344CB8AC3E}">
        <p14:creationId xmlns:p14="http://schemas.microsoft.com/office/powerpoint/2010/main" val="1827856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23D81-C736-4B34-8180-D8EAF8D0247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3914A3-FFF5-4724-93ED-31004676CE2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D9CCCC-C7F7-4826-BD60-D0130D44EA03}"/>
              </a:ext>
            </a:extLst>
          </p:cNvPr>
          <p:cNvSpPr>
            <a:spLocks noGrp="1"/>
          </p:cNvSpPr>
          <p:nvPr>
            <p:ph type="dt" sz="half" idx="10"/>
          </p:nvPr>
        </p:nvSpPr>
        <p:spPr/>
        <p:txBody>
          <a:bodyPr/>
          <a:lstStyle/>
          <a:p>
            <a:fld id="{B59E2F53-171B-4E14-8799-3A429E2BB287}" type="datetimeFigureOut">
              <a:rPr lang="en-GB" smtClean="0"/>
              <a:t>08/06/2021</a:t>
            </a:fld>
            <a:endParaRPr lang="en-GB"/>
          </a:p>
        </p:txBody>
      </p:sp>
      <p:sp>
        <p:nvSpPr>
          <p:cNvPr id="5" name="Footer Placeholder 4">
            <a:extLst>
              <a:ext uri="{FF2B5EF4-FFF2-40B4-BE49-F238E27FC236}">
                <a16:creationId xmlns:a16="http://schemas.microsoft.com/office/drawing/2014/main" id="{E01CC28A-26A4-42A3-AD4E-D550B132FB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DD72C4-CEC2-4EFF-8629-61CDFED502F4}"/>
              </a:ext>
            </a:extLst>
          </p:cNvPr>
          <p:cNvSpPr>
            <a:spLocks noGrp="1"/>
          </p:cNvSpPr>
          <p:nvPr>
            <p:ph type="sldNum" sz="quarter" idx="12"/>
          </p:nvPr>
        </p:nvSpPr>
        <p:spPr/>
        <p:txBody>
          <a:bodyPr/>
          <a:lstStyle/>
          <a:p>
            <a:fld id="{C982D35B-3B68-413C-BA3E-E76B91F971F4}" type="slidenum">
              <a:rPr lang="en-GB" smtClean="0"/>
              <a:t>‹#›</a:t>
            </a:fld>
            <a:endParaRPr lang="en-GB"/>
          </a:p>
        </p:txBody>
      </p:sp>
    </p:spTree>
    <p:extLst>
      <p:ext uri="{BB962C8B-B14F-4D97-AF65-F5344CB8AC3E}">
        <p14:creationId xmlns:p14="http://schemas.microsoft.com/office/powerpoint/2010/main" val="395439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6E715-D75A-4242-9411-DE510F34B4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E62AF1F-0484-4657-939F-403FE599A4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573ED56-56ED-49EA-81A0-DD4128FFD2FF}"/>
              </a:ext>
            </a:extLst>
          </p:cNvPr>
          <p:cNvSpPr>
            <a:spLocks noGrp="1"/>
          </p:cNvSpPr>
          <p:nvPr>
            <p:ph type="dt" sz="half" idx="10"/>
          </p:nvPr>
        </p:nvSpPr>
        <p:spPr/>
        <p:txBody>
          <a:bodyPr/>
          <a:lstStyle/>
          <a:p>
            <a:fld id="{B59E2F53-171B-4E14-8799-3A429E2BB287}" type="datetimeFigureOut">
              <a:rPr lang="en-GB" smtClean="0"/>
              <a:t>08/06/2021</a:t>
            </a:fld>
            <a:endParaRPr lang="en-GB"/>
          </a:p>
        </p:txBody>
      </p:sp>
      <p:sp>
        <p:nvSpPr>
          <p:cNvPr id="5" name="Footer Placeholder 4">
            <a:extLst>
              <a:ext uri="{FF2B5EF4-FFF2-40B4-BE49-F238E27FC236}">
                <a16:creationId xmlns:a16="http://schemas.microsoft.com/office/drawing/2014/main" id="{2F6AEA78-7AF9-44DA-ABB2-35C5CE481E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E347A9-9EDC-47FF-BFE4-9748E0052C84}"/>
              </a:ext>
            </a:extLst>
          </p:cNvPr>
          <p:cNvSpPr>
            <a:spLocks noGrp="1"/>
          </p:cNvSpPr>
          <p:nvPr>
            <p:ph type="sldNum" sz="quarter" idx="12"/>
          </p:nvPr>
        </p:nvSpPr>
        <p:spPr/>
        <p:txBody>
          <a:bodyPr/>
          <a:lstStyle/>
          <a:p>
            <a:fld id="{C982D35B-3B68-413C-BA3E-E76B91F971F4}" type="slidenum">
              <a:rPr lang="en-GB" smtClean="0"/>
              <a:t>‹#›</a:t>
            </a:fld>
            <a:endParaRPr lang="en-GB"/>
          </a:p>
        </p:txBody>
      </p:sp>
    </p:spTree>
    <p:extLst>
      <p:ext uri="{BB962C8B-B14F-4D97-AF65-F5344CB8AC3E}">
        <p14:creationId xmlns:p14="http://schemas.microsoft.com/office/powerpoint/2010/main" val="1006019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38065-1ED7-4C04-AC0C-26814216BA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1C7E3C-2866-4064-AC9D-AB2B3F3813E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43A9E24-10AF-4C19-B11E-0263C107DC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642E9F-58F6-4D4C-8F03-7C2381DB26CA}"/>
              </a:ext>
            </a:extLst>
          </p:cNvPr>
          <p:cNvSpPr>
            <a:spLocks noGrp="1"/>
          </p:cNvSpPr>
          <p:nvPr>
            <p:ph type="dt" sz="half" idx="10"/>
          </p:nvPr>
        </p:nvSpPr>
        <p:spPr/>
        <p:txBody>
          <a:bodyPr/>
          <a:lstStyle/>
          <a:p>
            <a:fld id="{B59E2F53-171B-4E14-8799-3A429E2BB287}" type="datetimeFigureOut">
              <a:rPr lang="en-GB" smtClean="0"/>
              <a:t>08/06/2021</a:t>
            </a:fld>
            <a:endParaRPr lang="en-GB"/>
          </a:p>
        </p:txBody>
      </p:sp>
      <p:sp>
        <p:nvSpPr>
          <p:cNvPr id="6" name="Footer Placeholder 5">
            <a:extLst>
              <a:ext uri="{FF2B5EF4-FFF2-40B4-BE49-F238E27FC236}">
                <a16:creationId xmlns:a16="http://schemas.microsoft.com/office/drawing/2014/main" id="{56541D05-ACBC-4BFB-82D7-CD76E0B31F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6D35C3-6EBB-4192-947B-47016B331AD6}"/>
              </a:ext>
            </a:extLst>
          </p:cNvPr>
          <p:cNvSpPr>
            <a:spLocks noGrp="1"/>
          </p:cNvSpPr>
          <p:nvPr>
            <p:ph type="sldNum" sz="quarter" idx="12"/>
          </p:nvPr>
        </p:nvSpPr>
        <p:spPr/>
        <p:txBody>
          <a:bodyPr/>
          <a:lstStyle/>
          <a:p>
            <a:fld id="{C982D35B-3B68-413C-BA3E-E76B91F971F4}" type="slidenum">
              <a:rPr lang="en-GB" smtClean="0"/>
              <a:t>‹#›</a:t>
            </a:fld>
            <a:endParaRPr lang="en-GB"/>
          </a:p>
        </p:txBody>
      </p:sp>
    </p:spTree>
    <p:extLst>
      <p:ext uri="{BB962C8B-B14F-4D97-AF65-F5344CB8AC3E}">
        <p14:creationId xmlns:p14="http://schemas.microsoft.com/office/powerpoint/2010/main" val="2391185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33D1E-3CC3-430E-ADBB-713EDD0A90A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F2ACF5-F43E-4AA3-88CA-DE9D05F4C3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F8EF73B-1868-4047-8B9E-E9B132D64A4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DE14AEB-6B10-44EB-B860-6420257BB6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AFBABCE-042E-4674-9FF5-59F53EF08AE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6EE8A0A-7766-4FF9-B834-CF7BA6C64A4C}"/>
              </a:ext>
            </a:extLst>
          </p:cNvPr>
          <p:cNvSpPr>
            <a:spLocks noGrp="1"/>
          </p:cNvSpPr>
          <p:nvPr>
            <p:ph type="dt" sz="half" idx="10"/>
          </p:nvPr>
        </p:nvSpPr>
        <p:spPr/>
        <p:txBody>
          <a:bodyPr/>
          <a:lstStyle/>
          <a:p>
            <a:fld id="{B59E2F53-171B-4E14-8799-3A429E2BB287}" type="datetimeFigureOut">
              <a:rPr lang="en-GB" smtClean="0"/>
              <a:t>08/06/2021</a:t>
            </a:fld>
            <a:endParaRPr lang="en-GB"/>
          </a:p>
        </p:txBody>
      </p:sp>
      <p:sp>
        <p:nvSpPr>
          <p:cNvPr id="8" name="Footer Placeholder 7">
            <a:extLst>
              <a:ext uri="{FF2B5EF4-FFF2-40B4-BE49-F238E27FC236}">
                <a16:creationId xmlns:a16="http://schemas.microsoft.com/office/drawing/2014/main" id="{342CA63E-2678-4BFD-9531-AE013C7E36C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BD330A4-0A51-486A-BBD0-F57BFE0C49DF}"/>
              </a:ext>
            </a:extLst>
          </p:cNvPr>
          <p:cNvSpPr>
            <a:spLocks noGrp="1"/>
          </p:cNvSpPr>
          <p:nvPr>
            <p:ph type="sldNum" sz="quarter" idx="12"/>
          </p:nvPr>
        </p:nvSpPr>
        <p:spPr/>
        <p:txBody>
          <a:bodyPr/>
          <a:lstStyle/>
          <a:p>
            <a:fld id="{C982D35B-3B68-413C-BA3E-E76B91F971F4}" type="slidenum">
              <a:rPr lang="en-GB" smtClean="0"/>
              <a:t>‹#›</a:t>
            </a:fld>
            <a:endParaRPr lang="en-GB"/>
          </a:p>
        </p:txBody>
      </p:sp>
    </p:spTree>
    <p:extLst>
      <p:ext uri="{BB962C8B-B14F-4D97-AF65-F5344CB8AC3E}">
        <p14:creationId xmlns:p14="http://schemas.microsoft.com/office/powerpoint/2010/main" val="895585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72308-77F0-4129-93C9-7AB85141816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4871F3-F327-4E66-9D26-AD0B3FE0C2FB}"/>
              </a:ext>
            </a:extLst>
          </p:cNvPr>
          <p:cNvSpPr>
            <a:spLocks noGrp="1"/>
          </p:cNvSpPr>
          <p:nvPr>
            <p:ph type="dt" sz="half" idx="10"/>
          </p:nvPr>
        </p:nvSpPr>
        <p:spPr/>
        <p:txBody>
          <a:bodyPr/>
          <a:lstStyle/>
          <a:p>
            <a:fld id="{B59E2F53-171B-4E14-8799-3A429E2BB287}" type="datetimeFigureOut">
              <a:rPr lang="en-GB" smtClean="0"/>
              <a:t>08/06/2021</a:t>
            </a:fld>
            <a:endParaRPr lang="en-GB"/>
          </a:p>
        </p:txBody>
      </p:sp>
      <p:sp>
        <p:nvSpPr>
          <p:cNvPr id="4" name="Footer Placeholder 3">
            <a:extLst>
              <a:ext uri="{FF2B5EF4-FFF2-40B4-BE49-F238E27FC236}">
                <a16:creationId xmlns:a16="http://schemas.microsoft.com/office/drawing/2014/main" id="{0B56F4DA-EC1B-466A-A4D6-D0E0945DFC3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2546CB9-B0ED-4597-A7B1-64294C35E15A}"/>
              </a:ext>
            </a:extLst>
          </p:cNvPr>
          <p:cNvSpPr>
            <a:spLocks noGrp="1"/>
          </p:cNvSpPr>
          <p:nvPr>
            <p:ph type="sldNum" sz="quarter" idx="12"/>
          </p:nvPr>
        </p:nvSpPr>
        <p:spPr/>
        <p:txBody>
          <a:bodyPr/>
          <a:lstStyle/>
          <a:p>
            <a:fld id="{C982D35B-3B68-413C-BA3E-E76B91F971F4}" type="slidenum">
              <a:rPr lang="en-GB" smtClean="0"/>
              <a:t>‹#›</a:t>
            </a:fld>
            <a:endParaRPr lang="en-GB"/>
          </a:p>
        </p:txBody>
      </p:sp>
    </p:spTree>
    <p:extLst>
      <p:ext uri="{BB962C8B-B14F-4D97-AF65-F5344CB8AC3E}">
        <p14:creationId xmlns:p14="http://schemas.microsoft.com/office/powerpoint/2010/main" val="3413597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7A5488-6F5D-41C3-9269-28B9CC3E4575}"/>
              </a:ext>
            </a:extLst>
          </p:cNvPr>
          <p:cNvSpPr>
            <a:spLocks noGrp="1"/>
          </p:cNvSpPr>
          <p:nvPr>
            <p:ph type="dt" sz="half" idx="10"/>
          </p:nvPr>
        </p:nvSpPr>
        <p:spPr/>
        <p:txBody>
          <a:bodyPr/>
          <a:lstStyle/>
          <a:p>
            <a:fld id="{B59E2F53-171B-4E14-8799-3A429E2BB287}" type="datetimeFigureOut">
              <a:rPr lang="en-GB" smtClean="0"/>
              <a:t>08/06/2021</a:t>
            </a:fld>
            <a:endParaRPr lang="en-GB"/>
          </a:p>
        </p:txBody>
      </p:sp>
      <p:sp>
        <p:nvSpPr>
          <p:cNvPr id="3" name="Footer Placeholder 2">
            <a:extLst>
              <a:ext uri="{FF2B5EF4-FFF2-40B4-BE49-F238E27FC236}">
                <a16:creationId xmlns:a16="http://schemas.microsoft.com/office/drawing/2014/main" id="{04C6B8EE-9C43-400F-A151-223975BDF37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E614FCD-AF1D-4A1C-A9A1-1830245EA64D}"/>
              </a:ext>
            </a:extLst>
          </p:cNvPr>
          <p:cNvSpPr>
            <a:spLocks noGrp="1"/>
          </p:cNvSpPr>
          <p:nvPr>
            <p:ph type="sldNum" sz="quarter" idx="12"/>
          </p:nvPr>
        </p:nvSpPr>
        <p:spPr/>
        <p:txBody>
          <a:bodyPr/>
          <a:lstStyle/>
          <a:p>
            <a:fld id="{C982D35B-3B68-413C-BA3E-E76B91F971F4}" type="slidenum">
              <a:rPr lang="en-GB" smtClean="0"/>
              <a:t>‹#›</a:t>
            </a:fld>
            <a:endParaRPr lang="en-GB"/>
          </a:p>
        </p:txBody>
      </p:sp>
    </p:spTree>
    <p:extLst>
      <p:ext uri="{BB962C8B-B14F-4D97-AF65-F5344CB8AC3E}">
        <p14:creationId xmlns:p14="http://schemas.microsoft.com/office/powerpoint/2010/main" val="18749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431A1-0B67-4284-883D-CBA304966B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3E7E8B-3B48-461D-85EA-4F5E33B432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D91EB7D-675D-4884-AFBE-C4A25D0FF1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07282A4-9AEA-435E-A91F-54667D24E809}"/>
              </a:ext>
            </a:extLst>
          </p:cNvPr>
          <p:cNvSpPr>
            <a:spLocks noGrp="1"/>
          </p:cNvSpPr>
          <p:nvPr>
            <p:ph type="dt" sz="half" idx="10"/>
          </p:nvPr>
        </p:nvSpPr>
        <p:spPr/>
        <p:txBody>
          <a:bodyPr/>
          <a:lstStyle/>
          <a:p>
            <a:fld id="{B59E2F53-171B-4E14-8799-3A429E2BB287}" type="datetimeFigureOut">
              <a:rPr lang="en-GB" smtClean="0"/>
              <a:t>08/06/2021</a:t>
            </a:fld>
            <a:endParaRPr lang="en-GB"/>
          </a:p>
        </p:txBody>
      </p:sp>
      <p:sp>
        <p:nvSpPr>
          <p:cNvPr id="6" name="Footer Placeholder 5">
            <a:extLst>
              <a:ext uri="{FF2B5EF4-FFF2-40B4-BE49-F238E27FC236}">
                <a16:creationId xmlns:a16="http://schemas.microsoft.com/office/drawing/2014/main" id="{E28359F6-6CEC-4477-BC1B-6EEFBFD308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F3D4DD-6018-4815-A873-EE4327899FE9}"/>
              </a:ext>
            </a:extLst>
          </p:cNvPr>
          <p:cNvSpPr>
            <a:spLocks noGrp="1"/>
          </p:cNvSpPr>
          <p:nvPr>
            <p:ph type="sldNum" sz="quarter" idx="12"/>
          </p:nvPr>
        </p:nvSpPr>
        <p:spPr/>
        <p:txBody>
          <a:bodyPr/>
          <a:lstStyle/>
          <a:p>
            <a:fld id="{C982D35B-3B68-413C-BA3E-E76B91F971F4}" type="slidenum">
              <a:rPr lang="en-GB" smtClean="0"/>
              <a:t>‹#›</a:t>
            </a:fld>
            <a:endParaRPr lang="en-GB"/>
          </a:p>
        </p:txBody>
      </p:sp>
    </p:spTree>
    <p:extLst>
      <p:ext uri="{BB962C8B-B14F-4D97-AF65-F5344CB8AC3E}">
        <p14:creationId xmlns:p14="http://schemas.microsoft.com/office/powerpoint/2010/main" val="3871492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5F591-F763-43EA-9431-50B530C729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3239F1E-224C-4FFD-AE57-667511A096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E71989F-1719-4E17-B195-C23DA8602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A11B572-BE40-426B-8A3B-7C00371CF949}"/>
              </a:ext>
            </a:extLst>
          </p:cNvPr>
          <p:cNvSpPr>
            <a:spLocks noGrp="1"/>
          </p:cNvSpPr>
          <p:nvPr>
            <p:ph type="dt" sz="half" idx="10"/>
          </p:nvPr>
        </p:nvSpPr>
        <p:spPr/>
        <p:txBody>
          <a:bodyPr/>
          <a:lstStyle/>
          <a:p>
            <a:fld id="{B59E2F53-171B-4E14-8799-3A429E2BB287}" type="datetimeFigureOut">
              <a:rPr lang="en-GB" smtClean="0"/>
              <a:t>08/06/2021</a:t>
            </a:fld>
            <a:endParaRPr lang="en-GB"/>
          </a:p>
        </p:txBody>
      </p:sp>
      <p:sp>
        <p:nvSpPr>
          <p:cNvPr id="6" name="Footer Placeholder 5">
            <a:extLst>
              <a:ext uri="{FF2B5EF4-FFF2-40B4-BE49-F238E27FC236}">
                <a16:creationId xmlns:a16="http://schemas.microsoft.com/office/drawing/2014/main" id="{6A443B2E-128C-46AB-86C8-2B33EB8072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CFB6F1-87FD-4582-8842-E025DD7394E4}"/>
              </a:ext>
            </a:extLst>
          </p:cNvPr>
          <p:cNvSpPr>
            <a:spLocks noGrp="1"/>
          </p:cNvSpPr>
          <p:nvPr>
            <p:ph type="sldNum" sz="quarter" idx="12"/>
          </p:nvPr>
        </p:nvSpPr>
        <p:spPr/>
        <p:txBody>
          <a:bodyPr/>
          <a:lstStyle/>
          <a:p>
            <a:fld id="{C982D35B-3B68-413C-BA3E-E76B91F971F4}" type="slidenum">
              <a:rPr lang="en-GB" smtClean="0"/>
              <a:t>‹#›</a:t>
            </a:fld>
            <a:endParaRPr lang="en-GB"/>
          </a:p>
        </p:txBody>
      </p:sp>
    </p:spTree>
    <p:extLst>
      <p:ext uri="{BB962C8B-B14F-4D97-AF65-F5344CB8AC3E}">
        <p14:creationId xmlns:p14="http://schemas.microsoft.com/office/powerpoint/2010/main" val="4124923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7F0C77-B59C-446D-B74B-90575BE858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6D824E-B0F9-4900-B470-944D4BEFBE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5200A4-127F-4AD4-879C-0FCEA5D063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E2F53-171B-4E14-8799-3A429E2BB287}" type="datetimeFigureOut">
              <a:rPr lang="en-GB" smtClean="0"/>
              <a:t>08/06/2021</a:t>
            </a:fld>
            <a:endParaRPr lang="en-GB"/>
          </a:p>
        </p:txBody>
      </p:sp>
      <p:sp>
        <p:nvSpPr>
          <p:cNvPr id="5" name="Footer Placeholder 4">
            <a:extLst>
              <a:ext uri="{FF2B5EF4-FFF2-40B4-BE49-F238E27FC236}">
                <a16:creationId xmlns:a16="http://schemas.microsoft.com/office/drawing/2014/main" id="{60E65E61-E8A3-472D-BB31-BCC498616D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8B2A771-AAB2-4782-AE37-5E12E75B4E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2D35B-3B68-413C-BA3E-E76B91F971F4}" type="slidenum">
              <a:rPr lang="en-GB" smtClean="0"/>
              <a:t>‹#›</a:t>
            </a:fld>
            <a:endParaRPr lang="en-GB"/>
          </a:p>
        </p:txBody>
      </p:sp>
    </p:spTree>
    <p:extLst>
      <p:ext uri="{BB962C8B-B14F-4D97-AF65-F5344CB8AC3E}">
        <p14:creationId xmlns:p14="http://schemas.microsoft.com/office/powerpoint/2010/main" val="2493093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fif"/><Relationship Id="rId2" Type="http://schemas.openxmlformats.org/officeDocument/2006/relationships/image" Target="../media/image23.jpg"/><Relationship Id="rId1" Type="http://schemas.openxmlformats.org/officeDocument/2006/relationships/slideLayout" Target="../slideLayouts/slideLayout7.xml"/><Relationship Id="rId5" Type="http://schemas.openxmlformats.org/officeDocument/2006/relationships/image" Target="../media/image26.jfif"/><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3" Type="http://schemas.openxmlformats.org/officeDocument/2006/relationships/image" Target="../media/image28.jfif"/><Relationship Id="rId2" Type="http://schemas.openxmlformats.org/officeDocument/2006/relationships/image" Target="../media/image27.jp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fif"/><Relationship Id="rId1" Type="http://schemas.openxmlformats.org/officeDocument/2006/relationships/slideLayout" Target="../slideLayouts/slideLayout7.xml"/><Relationship Id="rId5" Type="http://schemas.openxmlformats.org/officeDocument/2006/relationships/image" Target="../media/image34.jpg"/><Relationship Id="rId4" Type="http://schemas.openxmlformats.org/officeDocument/2006/relationships/image" Target="../media/image33.jf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5.jf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fif"/></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F3DBFA-DC26-43E3-9DB3-6228185AEF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953" y="1053118"/>
            <a:ext cx="8436588" cy="3251595"/>
          </a:xfrm>
          <a:prstGeom prst="rect">
            <a:avLst/>
          </a:prstGeom>
        </p:spPr>
      </p:pic>
      <p:sp>
        <p:nvSpPr>
          <p:cNvPr id="2" name="Freeform: Shape 1">
            <a:extLst>
              <a:ext uri="{FF2B5EF4-FFF2-40B4-BE49-F238E27FC236}">
                <a16:creationId xmlns:a16="http://schemas.microsoft.com/office/drawing/2014/main" id="{6B85D9B7-CD27-42DE-B0DB-432A09BAC4F3}"/>
              </a:ext>
            </a:extLst>
          </p:cNvPr>
          <p:cNvSpPr/>
          <p:nvPr/>
        </p:nvSpPr>
        <p:spPr>
          <a:xfrm>
            <a:off x="-1" y="0"/>
            <a:ext cx="12192001" cy="6858000"/>
          </a:xfrm>
          <a:custGeom>
            <a:avLst/>
            <a:gdLst/>
            <a:ahLst/>
            <a:cxnLst/>
            <a:rect l="l" t="t" r="r" b="b"/>
            <a:pathLst>
              <a:path w="12192000" h="6858000">
                <a:moveTo>
                  <a:pt x="3761303" y="2747179"/>
                </a:moveTo>
                <a:lnTo>
                  <a:pt x="3760035" y="3432034"/>
                </a:lnTo>
                <a:lnTo>
                  <a:pt x="3653164" y="3269860"/>
                </a:lnTo>
                <a:lnTo>
                  <a:pt x="3528548" y="3241107"/>
                </a:lnTo>
                <a:lnTo>
                  <a:pt x="3532751" y="3241107"/>
                </a:lnTo>
                <a:cubicBezTo>
                  <a:pt x="3509446" y="3178621"/>
                  <a:pt x="3490434" y="3147378"/>
                  <a:pt x="3475713" y="3147378"/>
                </a:cubicBezTo>
                <a:lnTo>
                  <a:pt x="3454563" y="3192928"/>
                </a:lnTo>
                <a:lnTo>
                  <a:pt x="3228482" y="3038105"/>
                </a:lnTo>
                <a:close/>
                <a:moveTo>
                  <a:pt x="3127214" y="1829235"/>
                </a:moveTo>
                <a:lnTo>
                  <a:pt x="3731777" y="1829235"/>
                </a:lnTo>
                <a:lnTo>
                  <a:pt x="3750819" y="1851977"/>
                </a:lnTo>
                <a:cubicBezTo>
                  <a:pt x="3775714" y="1882285"/>
                  <a:pt x="3793874" y="1906269"/>
                  <a:pt x="3805299" y="1923931"/>
                </a:cubicBezTo>
                <a:cubicBezTo>
                  <a:pt x="3820531" y="1947480"/>
                  <a:pt x="3828147" y="1982937"/>
                  <a:pt x="3828147" y="2030302"/>
                </a:cubicBezTo>
                <a:lnTo>
                  <a:pt x="3828147" y="2068060"/>
                </a:lnTo>
                <a:cubicBezTo>
                  <a:pt x="3828147" y="2101282"/>
                  <a:pt x="3820019" y="2130746"/>
                  <a:pt x="3803764" y="2156452"/>
                </a:cubicBezTo>
                <a:cubicBezTo>
                  <a:pt x="3787509" y="2182158"/>
                  <a:pt x="3766929" y="2203962"/>
                  <a:pt x="3742023" y="2221863"/>
                </a:cubicBezTo>
                <a:cubicBezTo>
                  <a:pt x="3717118" y="2239763"/>
                  <a:pt x="3689744" y="2253517"/>
                  <a:pt x="3659902" y="2263123"/>
                </a:cubicBezTo>
                <a:cubicBezTo>
                  <a:pt x="3630060" y="2272730"/>
                  <a:pt x="3601508" y="2277533"/>
                  <a:pt x="3574245" y="2277533"/>
                </a:cubicBezTo>
                <a:cubicBezTo>
                  <a:pt x="3531550" y="2277533"/>
                  <a:pt x="3485475" y="2263846"/>
                  <a:pt x="3436020" y="2236472"/>
                </a:cubicBezTo>
                <a:cubicBezTo>
                  <a:pt x="3386564" y="2209098"/>
                  <a:pt x="3338877" y="2172974"/>
                  <a:pt x="3292958" y="2128100"/>
                </a:cubicBezTo>
                <a:cubicBezTo>
                  <a:pt x="3247038" y="2083226"/>
                  <a:pt x="3210192" y="2036661"/>
                  <a:pt x="3182418" y="1988407"/>
                </a:cubicBezTo>
                <a:cubicBezTo>
                  <a:pt x="3154644" y="1940153"/>
                  <a:pt x="3140757" y="1895279"/>
                  <a:pt x="3140757" y="1853784"/>
                </a:cubicBezTo>
                <a:cubicBezTo>
                  <a:pt x="3140757" y="1841910"/>
                  <a:pt x="3141057" y="1834850"/>
                  <a:pt x="3141657" y="1832604"/>
                </a:cubicBezTo>
                <a:cubicBezTo>
                  <a:pt x="3142258" y="1830358"/>
                  <a:pt x="3137443" y="1829235"/>
                  <a:pt x="3127214" y="1829235"/>
                </a:cubicBezTo>
                <a:close/>
                <a:moveTo>
                  <a:pt x="6702762" y="1137575"/>
                </a:moveTo>
                <a:lnTo>
                  <a:pt x="6702762" y="2048847"/>
                </a:lnTo>
                <a:lnTo>
                  <a:pt x="6686345" y="2003782"/>
                </a:lnTo>
                <a:cubicBezTo>
                  <a:pt x="6678394" y="1987145"/>
                  <a:pt x="6668401" y="1970090"/>
                  <a:pt x="6656365" y="1952617"/>
                </a:cubicBezTo>
                <a:cubicBezTo>
                  <a:pt x="6608222" y="1882726"/>
                  <a:pt x="6555031" y="1820885"/>
                  <a:pt x="6496792" y="1767093"/>
                </a:cubicBezTo>
                <a:cubicBezTo>
                  <a:pt x="6438553" y="1713302"/>
                  <a:pt x="6373344" y="1668394"/>
                  <a:pt x="6301162" y="1632370"/>
                </a:cubicBezTo>
                <a:cubicBezTo>
                  <a:pt x="6228981" y="1596346"/>
                  <a:pt x="6162136" y="1590809"/>
                  <a:pt x="6100628" y="1615759"/>
                </a:cubicBezTo>
                <a:lnTo>
                  <a:pt x="6100628" y="1573064"/>
                </a:lnTo>
                <a:lnTo>
                  <a:pt x="6028513" y="1573064"/>
                </a:lnTo>
                <a:cubicBezTo>
                  <a:pt x="6005476" y="1573064"/>
                  <a:pt x="5970920" y="1576033"/>
                  <a:pt x="5924845" y="1581970"/>
                </a:cubicBezTo>
                <a:cubicBezTo>
                  <a:pt x="5878770" y="1587908"/>
                  <a:pt x="5826969" y="1600449"/>
                  <a:pt x="5769442" y="1619595"/>
                </a:cubicBezTo>
                <a:cubicBezTo>
                  <a:pt x="5711915" y="1638741"/>
                  <a:pt x="5651752" y="1668472"/>
                  <a:pt x="5588955" y="1708788"/>
                </a:cubicBezTo>
                <a:cubicBezTo>
                  <a:pt x="5526157" y="1749103"/>
                  <a:pt x="5465584" y="1819740"/>
                  <a:pt x="5407234" y="1920695"/>
                </a:cubicBezTo>
                <a:cubicBezTo>
                  <a:pt x="5373745" y="1941465"/>
                  <a:pt x="5348606" y="1977756"/>
                  <a:pt x="5331817" y="2029568"/>
                </a:cubicBezTo>
                <a:cubicBezTo>
                  <a:pt x="5315028" y="2081380"/>
                  <a:pt x="5306634" y="2130368"/>
                  <a:pt x="5306634" y="2176532"/>
                </a:cubicBezTo>
                <a:cubicBezTo>
                  <a:pt x="5306634" y="2208020"/>
                  <a:pt x="5310525" y="2243254"/>
                  <a:pt x="5318308" y="2282236"/>
                </a:cubicBezTo>
                <a:cubicBezTo>
                  <a:pt x="5326091" y="2321218"/>
                  <a:pt x="5341368" y="2357820"/>
                  <a:pt x="5364139" y="2392042"/>
                </a:cubicBezTo>
                <a:cubicBezTo>
                  <a:pt x="5386910" y="2426265"/>
                  <a:pt x="5417930" y="2454862"/>
                  <a:pt x="5457200" y="2477833"/>
                </a:cubicBezTo>
                <a:cubicBezTo>
                  <a:pt x="5496471" y="2500804"/>
                  <a:pt x="5548239" y="2512289"/>
                  <a:pt x="5612503" y="2512289"/>
                </a:cubicBezTo>
                <a:cubicBezTo>
                  <a:pt x="5648572" y="2512289"/>
                  <a:pt x="5686898" y="2501738"/>
                  <a:pt x="5727480" y="2480635"/>
                </a:cubicBezTo>
                <a:cubicBezTo>
                  <a:pt x="5768062" y="2459532"/>
                  <a:pt x="5811013" y="2438284"/>
                  <a:pt x="5856333" y="2416892"/>
                </a:cubicBezTo>
                <a:cubicBezTo>
                  <a:pt x="5903831" y="2396479"/>
                  <a:pt x="5939688" y="2380757"/>
                  <a:pt x="5963904" y="2369728"/>
                </a:cubicBezTo>
                <a:cubicBezTo>
                  <a:pt x="5988120" y="2358698"/>
                  <a:pt x="6000495" y="2353183"/>
                  <a:pt x="6001028" y="2353183"/>
                </a:cubicBezTo>
                <a:cubicBezTo>
                  <a:pt x="6031049" y="2353183"/>
                  <a:pt x="6046059" y="2361277"/>
                  <a:pt x="6046059" y="2377466"/>
                </a:cubicBezTo>
                <a:cubicBezTo>
                  <a:pt x="6046059" y="2392232"/>
                  <a:pt x="6033572" y="2421495"/>
                  <a:pt x="6008600" y="2465258"/>
                </a:cubicBezTo>
                <a:cubicBezTo>
                  <a:pt x="5983628" y="2509020"/>
                  <a:pt x="5953108" y="2559009"/>
                  <a:pt x="5917040" y="2615224"/>
                </a:cubicBezTo>
                <a:cubicBezTo>
                  <a:pt x="5845570" y="2672640"/>
                  <a:pt x="5791278" y="2716614"/>
                  <a:pt x="5754164" y="2747145"/>
                </a:cubicBezTo>
                <a:cubicBezTo>
                  <a:pt x="5717051" y="2777677"/>
                  <a:pt x="5686219" y="2802193"/>
                  <a:pt x="5661670" y="2820694"/>
                </a:cubicBezTo>
                <a:lnTo>
                  <a:pt x="5615772" y="2860921"/>
                </a:lnTo>
                <a:lnTo>
                  <a:pt x="5921909" y="3215557"/>
                </a:lnTo>
                <a:cubicBezTo>
                  <a:pt x="6085129" y="3051137"/>
                  <a:pt x="6199861" y="2902560"/>
                  <a:pt x="6266105" y="2769827"/>
                </a:cubicBezTo>
                <a:cubicBezTo>
                  <a:pt x="6332350" y="2637094"/>
                  <a:pt x="6365471" y="2537017"/>
                  <a:pt x="6365471" y="2469594"/>
                </a:cubicBezTo>
                <a:cubicBezTo>
                  <a:pt x="6365471" y="2349514"/>
                  <a:pt x="6326567" y="2254462"/>
                  <a:pt x="6248760" y="2184438"/>
                </a:cubicBezTo>
                <a:cubicBezTo>
                  <a:pt x="6170953" y="2114413"/>
                  <a:pt x="6042434" y="2079401"/>
                  <a:pt x="5863204" y="2079401"/>
                </a:cubicBezTo>
                <a:cubicBezTo>
                  <a:pt x="5804276" y="2079401"/>
                  <a:pt x="5767006" y="2086383"/>
                  <a:pt x="5751396" y="2100348"/>
                </a:cubicBezTo>
                <a:cubicBezTo>
                  <a:pt x="5784218" y="2058854"/>
                  <a:pt x="5830905" y="2020851"/>
                  <a:pt x="5891456" y="1986339"/>
                </a:cubicBezTo>
                <a:cubicBezTo>
                  <a:pt x="5952007" y="1951827"/>
                  <a:pt x="6016995" y="1934571"/>
                  <a:pt x="6086419" y="1934571"/>
                </a:cubicBezTo>
                <a:cubicBezTo>
                  <a:pt x="6127913" y="1934571"/>
                  <a:pt x="6173310" y="1944278"/>
                  <a:pt x="6222610" y="1963691"/>
                </a:cubicBezTo>
                <a:cubicBezTo>
                  <a:pt x="6271909" y="1983104"/>
                  <a:pt x="6318885" y="2008521"/>
                  <a:pt x="6363537" y="2039942"/>
                </a:cubicBezTo>
                <a:cubicBezTo>
                  <a:pt x="6408188" y="2071362"/>
                  <a:pt x="6447492" y="2104651"/>
                  <a:pt x="6481449" y="2139808"/>
                </a:cubicBezTo>
                <a:cubicBezTo>
                  <a:pt x="6515405" y="2174965"/>
                  <a:pt x="6538987" y="2208331"/>
                  <a:pt x="6552195" y="2239908"/>
                </a:cubicBezTo>
                <a:cubicBezTo>
                  <a:pt x="6607877" y="2309421"/>
                  <a:pt x="6646892" y="2374965"/>
                  <a:pt x="6669240" y="2436539"/>
                </a:cubicBezTo>
                <a:cubicBezTo>
                  <a:pt x="6691589" y="2498113"/>
                  <a:pt x="6702762" y="2541220"/>
                  <a:pt x="6702762" y="2565858"/>
                </a:cubicBezTo>
                <a:lnTo>
                  <a:pt x="6702762" y="3782401"/>
                </a:lnTo>
                <a:lnTo>
                  <a:pt x="7014436" y="4006683"/>
                </a:lnTo>
                <a:lnTo>
                  <a:pt x="7014436" y="1829235"/>
                </a:lnTo>
                <a:lnTo>
                  <a:pt x="7292178" y="1829235"/>
                </a:lnTo>
                <a:lnTo>
                  <a:pt x="7334424" y="1829235"/>
                </a:lnTo>
                <a:lnTo>
                  <a:pt x="7355273" y="1925629"/>
                </a:lnTo>
                <a:cubicBezTo>
                  <a:pt x="7414163" y="2186849"/>
                  <a:pt x="7480178" y="2403617"/>
                  <a:pt x="7553319" y="2575931"/>
                </a:cubicBezTo>
                <a:cubicBezTo>
                  <a:pt x="7636907" y="2772862"/>
                  <a:pt x="7724988" y="2938239"/>
                  <a:pt x="7817561" y="3072061"/>
                </a:cubicBezTo>
                <a:cubicBezTo>
                  <a:pt x="7910133" y="3205884"/>
                  <a:pt x="8003852" y="3312143"/>
                  <a:pt x="8098714" y="3390840"/>
                </a:cubicBezTo>
                <a:cubicBezTo>
                  <a:pt x="8193578" y="3469537"/>
                  <a:pt x="8284171" y="3529254"/>
                  <a:pt x="8370495" y="3569993"/>
                </a:cubicBezTo>
                <a:cubicBezTo>
                  <a:pt x="8456819" y="3610731"/>
                  <a:pt x="8534916" y="3636770"/>
                  <a:pt x="8604784" y="3648111"/>
                </a:cubicBezTo>
                <a:cubicBezTo>
                  <a:pt x="8674653" y="3659452"/>
                  <a:pt x="8732958" y="3665123"/>
                  <a:pt x="8779700" y="3665123"/>
                </a:cubicBezTo>
                <a:cubicBezTo>
                  <a:pt x="8913478" y="3665123"/>
                  <a:pt x="9028967" y="3639761"/>
                  <a:pt x="9126164" y="3589039"/>
                </a:cubicBezTo>
                <a:cubicBezTo>
                  <a:pt x="9223362" y="3538316"/>
                  <a:pt x="9304483" y="3472372"/>
                  <a:pt x="9369526" y="3391207"/>
                </a:cubicBezTo>
                <a:cubicBezTo>
                  <a:pt x="9434570" y="3310042"/>
                  <a:pt x="9482390" y="3219949"/>
                  <a:pt x="9512988" y="3120927"/>
                </a:cubicBezTo>
                <a:cubicBezTo>
                  <a:pt x="9543586" y="3021906"/>
                  <a:pt x="9558885" y="2921828"/>
                  <a:pt x="9558885" y="2820694"/>
                </a:cubicBezTo>
                <a:cubicBezTo>
                  <a:pt x="9558885" y="2627499"/>
                  <a:pt x="9523139" y="2469672"/>
                  <a:pt x="9451648" y="2347213"/>
                </a:cubicBezTo>
                <a:cubicBezTo>
                  <a:pt x="9380155" y="2224753"/>
                  <a:pt x="9295832" y="2128222"/>
                  <a:pt x="9198680" y="2057620"/>
                </a:cubicBezTo>
                <a:cubicBezTo>
                  <a:pt x="9101526" y="1987017"/>
                  <a:pt x="9002704" y="1938418"/>
                  <a:pt x="8902216" y="1911823"/>
                </a:cubicBezTo>
                <a:cubicBezTo>
                  <a:pt x="8801726" y="1885227"/>
                  <a:pt x="8723618" y="1871930"/>
                  <a:pt x="8667893" y="1871930"/>
                </a:cubicBezTo>
                <a:cubicBezTo>
                  <a:pt x="8575742" y="1871930"/>
                  <a:pt x="8494166" y="1888574"/>
                  <a:pt x="8423164" y="1921863"/>
                </a:cubicBezTo>
                <a:cubicBezTo>
                  <a:pt x="8352161" y="1955152"/>
                  <a:pt x="8292377" y="1996891"/>
                  <a:pt x="8243811" y="2047080"/>
                </a:cubicBezTo>
                <a:cubicBezTo>
                  <a:pt x="8195246" y="2097269"/>
                  <a:pt x="8158921" y="2151027"/>
                  <a:pt x="8134838" y="2208354"/>
                </a:cubicBezTo>
                <a:cubicBezTo>
                  <a:pt x="8110756" y="2265681"/>
                  <a:pt x="8098714" y="2321295"/>
                  <a:pt x="8098714" y="2375198"/>
                </a:cubicBezTo>
                <a:cubicBezTo>
                  <a:pt x="8098714" y="2498213"/>
                  <a:pt x="8139586" y="2603772"/>
                  <a:pt x="8221330" y="2691875"/>
                </a:cubicBezTo>
                <a:cubicBezTo>
                  <a:pt x="8303072" y="2779978"/>
                  <a:pt x="8414324" y="2824030"/>
                  <a:pt x="8555084" y="2824030"/>
                </a:cubicBezTo>
                <a:cubicBezTo>
                  <a:pt x="8596490" y="2824030"/>
                  <a:pt x="8641776" y="2817103"/>
                  <a:pt x="8690942" y="2803249"/>
                </a:cubicBezTo>
                <a:cubicBezTo>
                  <a:pt x="8740108" y="2789396"/>
                  <a:pt x="8785438" y="2767281"/>
                  <a:pt x="8826932" y="2736905"/>
                </a:cubicBezTo>
                <a:cubicBezTo>
                  <a:pt x="8868426" y="2706529"/>
                  <a:pt x="8903304" y="2666936"/>
                  <a:pt x="8931568" y="2618126"/>
                </a:cubicBezTo>
                <a:cubicBezTo>
                  <a:pt x="8959832" y="2569316"/>
                  <a:pt x="8973963" y="2510666"/>
                  <a:pt x="8973963" y="2442176"/>
                </a:cubicBezTo>
                <a:cubicBezTo>
                  <a:pt x="8973963" y="2399881"/>
                  <a:pt x="8966132" y="2358687"/>
                  <a:pt x="8950472" y="2318594"/>
                </a:cubicBezTo>
                <a:lnTo>
                  <a:pt x="8937550" y="2290495"/>
                </a:lnTo>
                <a:lnTo>
                  <a:pt x="8970044" y="2292745"/>
                </a:lnTo>
                <a:cubicBezTo>
                  <a:pt x="9004100" y="2297553"/>
                  <a:pt x="9036204" y="2309571"/>
                  <a:pt x="9066358" y="2328801"/>
                </a:cubicBezTo>
                <a:cubicBezTo>
                  <a:pt x="9106562" y="2354440"/>
                  <a:pt x="9141819" y="2388118"/>
                  <a:pt x="9172128" y="2429834"/>
                </a:cubicBezTo>
                <a:cubicBezTo>
                  <a:pt x="9202437" y="2471551"/>
                  <a:pt x="9226798" y="2517415"/>
                  <a:pt x="9245210" y="2567426"/>
                </a:cubicBezTo>
                <a:cubicBezTo>
                  <a:pt x="9263623" y="2617437"/>
                  <a:pt x="9272829" y="2662856"/>
                  <a:pt x="9272829" y="2703683"/>
                </a:cubicBezTo>
                <a:cubicBezTo>
                  <a:pt x="9272829" y="2755139"/>
                  <a:pt x="9262377" y="2812856"/>
                  <a:pt x="9241475" y="2876832"/>
                </a:cubicBezTo>
                <a:cubicBezTo>
                  <a:pt x="9220572" y="2940808"/>
                  <a:pt x="9188784" y="3000581"/>
                  <a:pt x="9146111" y="3056151"/>
                </a:cubicBezTo>
                <a:cubicBezTo>
                  <a:pt x="9103438" y="3111721"/>
                  <a:pt x="9048768" y="3158085"/>
                  <a:pt x="8982102" y="3195244"/>
                </a:cubicBezTo>
                <a:cubicBezTo>
                  <a:pt x="8915435" y="3232402"/>
                  <a:pt x="8834004" y="3250980"/>
                  <a:pt x="8737806" y="3250980"/>
                </a:cubicBezTo>
                <a:cubicBezTo>
                  <a:pt x="8633914" y="3250980"/>
                  <a:pt x="8530179" y="3231323"/>
                  <a:pt x="8426600" y="3192008"/>
                </a:cubicBezTo>
                <a:cubicBezTo>
                  <a:pt x="8323019" y="3152693"/>
                  <a:pt x="8221652" y="3082802"/>
                  <a:pt x="8122497" y="2982335"/>
                </a:cubicBezTo>
                <a:cubicBezTo>
                  <a:pt x="8023342" y="2881868"/>
                  <a:pt x="7927045" y="2745733"/>
                  <a:pt x="7833605" y="2573930"/>
                </a:cubicBezTo>
                <a:cubicBezTo>
                  <a:pt x="7740165" y="2402127"/>
                  <a:pt x="7653018" y="2179134"/>
                  <a:pt x="7572165" y="1904952"/>
                </a:cubicBezTo>
                <a:lnTo>
                  <a:pt x="7377471" y="1829235"/>
                </a:lnTo>
                <a:lnTo>
                  <a:pt x="9798445" y="1829235"/>
                </a:lnTo>
                <a:lnTo>
                  <a:pt x="9629266" y="1543178"/>
                </a:lnTo>
                <a:lnTo>
                  <a:pt x="7183482" y="1543178"/>
                </a:lnTo>
                <a:lnTo>
                  <a:pt x="7134340" y="1543178"/>
                </a:lnTo>
                <a:lnTo>
                  <a:pt x="7000868" y="1543178"/>
                </a:lnTo>
                <a:lnTo>
                  <a:pt x="6999376" y="1534355"/>
                </a:lnTo>
                <a:cubicBezTo>
                  <a:pt x="6997697" y="1528273"/>
                  <a:pt x="6995179" y="1521074"/>
                  <a:pt x="6991821" y="1512757"/>
                </a:cubicBezTo>
                <a:cubicBezTo>
                  <a:pt x="6978212" y="1455875"/>
                  <a:pt x="6956732" y="1388842"/>
                  <a:pt x="6927379" y="1311657"/>
                </a:cubicBezTo>
                <a:cubicBezTo>
                  <a:pt x="6898026" y="1234472"/>
                  <a:pt x="6823153" y="1176445"/>
                  <a:pt x="6702762" y="1137575"/>
                </a:cubicBezTo>
                <a:close/>
                <a:moveTo>
                  <a:pt x="4594212" y="1133305"/>
                </a:moveTo>
                <a:lnTo>
                  <a:pt x="4594212" y="1636058"/>
                </a:lnTo>
                <a:lnTo>
                  <a:pt x="4586496" y="1629767"/>
                </a:lnTo>
                <a:cubicBezTo>
                  <a:pt x="4558107" y="1607164"/>
                  <a:pt x="4520029" y="1578301"/>
                  <a:pt x="4472265" y="1543178"/>
                </a:cubicBezTo>
                <a:lnTo>
                  <a:pt x="4202863" y="1543178"/>
                </a:lnTo>
                <a:lnTo>
                  <a:pt x="4037509" y="1543178"/>
                </a:lnTo>
                <a:lnTo>
                  <a:pt x="1761039" y="1543178"/>
                </a:lnTo>
                <a:lnTo>
                  <a:pt x="1918877" y="1829235"/>
                </a:lnTo>
                <a:lnTo>
                  <a:pt x="2719610" y="1829235"/>
                </a:lnTo>
                <a:cubicBezTo>
                  <a:pt x="2674024" y="1837996"/>
                  <a:pt x="2634030" y="1872119"/>
                  <a:pt x="2599630" y="1931603"/>
                </a:cubicBezTo>
                <a:cubicBezTo>
                  <a:pt x="2565229" y="1991087"/>
                  <a:pt x="2533797" y="2043244"/>
                  <a:pt x="2505334" y="2088073"/>
                </a:cubicBezTo>
                <a:cubicBezTo>
                  <a:pt x="2475670" y="2142287"/>
                  <a:pt x="2449419" y="2185994"/>
                  <a:pt x="2426581" y="2219194"/>
                </a:cubicBezTo>
                <a:cubicBezTo>
                  <a:pt x="2403744" y="2252394"/>
                  <a:pt x="2380317" y="2268994"/>
                  <a:pt x="2356301" y="2268994"/>
                </a:cubicBezTo>
                <a:cubicBezTo>
                  <a:pt x="2349097" y="2268994"/>
                  <a:pt x="2331741" y="2252372"/>
                  <a:pt x="2304234" y="2219127"/>
                </a:cubicBezTo>
                <a:cubicBezTo>
                  <a:pt x="2276726" y="2185883"/>
                  <a:pt x="2247763" y="2139708"/>
                  <a:pt x="2217342" y="2080602"/>
                </a:cubicBezTo>
                <a:lnTo>
                  <a:pt x="1995461" y="2174998"/>
                </a:lnTo>
                <a:cubicBezTo>
                  <a:pt x="2088279" y="2367215"/>
                  <a:pt x="2181152" y="2494978"/>
                  <a:pt x="2274080" y="2558287"/>
                </a:cubicBezTo>
                <a:cubicBezTo>
                  <a:pt x="2367009" y="2621595"/>
                  <a:pt x="2440446" y="2653249"/>
                  <a:pt x="2494393" y="2653249"/>
                </a:cubicBezTo>
                <a:cubicBezTo>
                  <a:pt x="2552210" y="2653249"/>
                  <a:pt x="2599941" y="2628700"/>
                  <a:pt x="2637588" y="2579601"/>
                </a:cubicBezTo>
                <a:cubicBezTo>
                  <a:pt x="2665824" y="2542776"/>
                  <a:pt x="2679631" y="2502649"/>
                  <a:pt x="2679010" y="2459221"/>
                </a:cubicBezTo>
                <a:lnTo>
                  <a:pt x="2674041" y="2418480"/>
                </a:lnTo>
                <a:lnTo>
                  <a:pt x="2729498" y="2376826"/>
                </a:lnTo>
                <a:cubicBezTo>
                  <a:pt x="2781328" y="2334385"/>
                  <a:pt x="2820894" y="2290625"/>
                  <a:pt x="2848195" y="2245545"/>
                </a:cubicBezTo>
                <a:cubicBezTo>
                  <a:pt x="2884597" y="2185439"/>
                  <a:pt x="2909092" y="2128790"/>
                  <a:pt x="2921678" y="2075599"/>
                </a:cubicBezTo>
                <a:cubicBezTo>
                  <a:pt x="2923056" y="2115003"/>
                  <a:pt x="2942591" y="2165859"/>
                  <a:pt x="2980283" y="2228167"/>
                </a:cubicBezTo>
                <a:cubicBezTo>
                  <a:pt x="3017975" y="2290475"/>
                  <a:pt x="3061659" y="2349414"/>
                  <a:pt x="3111337" y="2404984"/>
                </a:cubicBezTo>
                <a:cubicBezTo>
                  <a:pt x="3161014" y="2460555"/>
                  <a:pt x="3214772" y="2510744"/>
                  <a:pt x="3272611" y="2555551"/>
                </a:cubicBezTo>
                <a:cubicBezTo>
                  <a:pt x="3330449" y="2600359"/>
                  <a:pt x="3381939" y="2624230"/>
                  <a:pt x="3427080" y="2627165"/>
                </a:cubicBezTo>
                <a:lnTo>
                  <a:pt x="2748963" y="3004016"/>
                </a:lnTo>
                <a:lnTo>
                  <a:pt x="3019743" y="3342241"/>
                </a:lnTo>
                <a:cubicBezTo>
                  <a:pt x="3037588" y="3335970"/>
                  <a:pt x="3047559" y="3332051"/>
                  <a:pt x="3049656" y="3330484"/>
                </a:cubicBezTo>
                <a:lnTo>
                  <a:pt x="3049166" y="3329756"/>
                </a:lnTo>
                <a:lnTo>
                  <a:pt x="3079941" y="3332326"/>
                </a:lnTo>
                <a:cubicBezTo>
                  <a:pt x="3088853" y="3332676"/>
                  <a:pt x="3096194" y="3332501"/>
                  <a:pt x="3101964" y="3331801"/>
                </a:cubicBezTo>
                <a:cubicBezTo>
                  <a:pt x="3113505" y="3330400"/>
                  <a:pt x="3130350" y="3330856"/>
                  <a:pt x="3152498" y="3333169"/>
                </a:cubicBezTo>
                <a:cubicBezTo>
                  <a:pt x="3175758" y="3336460"/>
                  <a:pt x="3193147" y="3339684"/>
                  <a:pt x="3204666" y="3342842"/>
                </a:cubicBezTo>
                <a:cubicBezTo>
                  <a:pt x="3216185" y="3345999"/>
                  <a:pt x="3232451" y="3351314"/>
                  <a:pt x="3253465" y="3358786"/>
                </a:cubicBezTo>
                <a:cubicBezTo>
                  <a:pt x="3274479" y="3366257"/>
                  <a:pt x="3296849" y="3375252"/>
                  <a:pt x="3320576" y="3385770"/>
                </a:cubicBezTo>
                <a:cubicBezTo>
                  <a:pt x="3344303" y="3396288"/>
                  <a:pt x="3374112" y="3409219"/>
                  <a:pt x="3410002" y="3424563"/>
                </a:cubicBezTo>
                <a:cubicBezTo>
                  <a:pt x="3451630" y="3452270"/>
                  <a:pt x="3479382" y="3469904"/>
                  <a:pt x="3493258" y="3477464"/>
                </a:cubicBezTo>
                <a:cubicBezTo>
                  <a:pt x="3507134" y="3485025"/>
                  <a:pt x="3515384" y="3490139"/>
                  <a:pt x="3518008" y="3492808"/>
                </a:cubicBezTo>
                <a:lnTo>
                  <a:pt x="3583451" y="3546043"/>
                </a:lnTo>
                <a:lnTo>
                  <a:pt x="3595593" y="3566257"/>
                </a:lnTo>
                <a:cubicBezTo>
                  <a:pt x="3610491" y="3581156"/>
                  <a:pt x="3621032" y="3588605"/>
                  <a:pt x="3627213" y="3588605"/>
                </a:cubicBezTo>
                <a:lnTo>
                  <a:pt x="3865565" y="3758799"/>
                </a:lnTo>
                <a:lnTo>
                  <a:pt x="3850362" y="3833901"/>
                </a:lnTo>
                <a:cubicBezTo>
                  <a:pt x="3854231" y="3837771"/>
                  <a:pt x="3856433" y="3839972"/>
                  <a:pt x="3856966" y="3840506"/>
                </a:cubicBezTo>
                <a:cubicBezTo>
                  <a:pt x="3857500" y="3841040"/>
                  <a:pt x="3858056" y="3842285"/>
                  <a:pt x="3858634" y="3844242"/>
                </a:cubicBezTo>
                <a:lnTo>
                  <a:pt x="3880115" y="3903748"/>
                </a:lnTo>
                <a:lnTo>
                  <a:pt x="4067039" y="3985336"/>
                </a:lnTo>
                <a:lnTo>
                  <a:pt x="4071509" y="2394277"/>
                </a:lnTo>
                <a:lnTo>
                  <a:pt x="4071509" y="2427900"/>
                </a:lnTo>
                <a:cubicBezTo>
                  <a:pt x="4074356" y="2427900"/>
                  <a:pt x="4075779" y="2417693"/>
                  <a:pt x="4075779" y="2397279"/>
                </a:cubicBezTo>
                <a:cubicBezTo>
                  <a:pt x="4078936" y="2394210"/>
                  <a:pt x="4082517" y="2384760"/>
                  <a:pt x="4086519" y="2368927"/>
                </a:cubicBezTo>
                <a:lnTo>
                  <a:pt x="4122743" y="2271195"/>
                </a:lnTo>
                <a:cubicBezTo>
                  <a:pt x="4122743" y="2274309"/>
                  <a:pt x="4110313" y="2267771"/>
                  <a:pt x="4085452" y="2251582"/>
                </a:cubicBezTo>
                <a:cubicBezTo>
                  <a:pt x="4113159" y="2225698"/>
                  <a:pt x="4127013" y="2212757"/>
                  <a:pt x="4127013" y="2212757"/>
                </a:cubicBezTo>
                <a:cubicBezTo>
                  <a:pt x="4131905" y="2225298"/>
                  <a:pt x="4135974" y="2218850"/>
                  <a:pt x="4139221" y="2193410"/>
                </a:cubicBezTo>
                <a:cubicBezTo>
                  <a:pt x="4142467" y="2167971"/>
                  <a:pt x="4144091" y="2144000"/>
                  <a:pt x="4144091" y="2121496"/>
                </a:cubicBezTo>
                <a:cubicBezTo>
                  <a:pt x="4144091" y="2063190"/>
                  <a:pt x="4133606" y="2001850"/>
                  <a:pt x="4112637" y="1937473"/>
                </a:cubicBezTo>
                <a:cubicBezTo>
                  <a:pt x="4091667" y="1873097"/>
                  <a:pt x="4067240" y="1837018"/>
                  <a:pt x="4039354" y="1829235"/>
                </a:cubicBezTo>
                <a:lnTo>
                  <a:pt x="4217895" y="1829235"/>
                </a:lnTo>
                <a:lnTo>
                  <a:pt x="4399327" y="1829235"/>
                </a:lnTo>
                <a:lnTo>
                  <a:pt x="4413959" y="1829235"/>
                </a:lnTo>
                <a:cubicBezTo>
                  <a:pt x="4422231" y="1832792"/>
                  <a:pt x="4436663" y="1846680"/>
                  <a:pt x="4457254" y="1870896"/>
                </a:cubicBezTo>
                <a:cubicBezTo>
                  <a:pt x="4477846" y="1895112"/>
                  <a:pt x="4498937" y="1923431"/>
                  <a:pt x="4520530" y="1955852"/>
                </a:cubicBezTo>
                <a:cubicBezTo>
                  <a:pt x="4542122" y="1988274"/>
                  <a:pt x="4559800" y="2019506"/>
                  <a:pt x="4573565" y="2049548"/>
                </a:cubicBezTo>
                <a:cubicBezTo>
                  <a:pt x="4587330" y="2079590"/>
                  <a:pt x="4594212" y="2100793"/>
                  <a:pt x="4594212" y="2113157"/>
                </a:cubicBezTo>
                <a:lnTo>
                  <a:pt x="4594212" y="3782667"/>
                </a:lnTo>
                <a:lnTo>
                  <a:pt x="4901616" y="4006683"/>
                </a:lnTo>
                <a:lnTo>
                  <a:pt x="4901616" y="1829235"/>
                </a:lnTo>
                <a:lnTo>
                  <a:pt x="5370462" y="1829235"/>
                </a:lnTo>
                <a:lnTo>
                  <a:pt x="5187940" y="1543178"/>
                </a:lnTo>
                <a:lnTo>
                  <a:pt x="4885806" y="1543178"/>
                </a:lnTo>
                <a:lnTo>
                  <a:pt x="4874599" y="1507354"/>
                </a:lnTo>
                <a:cubicBezTo>
                  <a:pt x="4861345" y="1454207"/>
                  <a:pt x="4838653" y="1389475"/>
                  <a:pt x="4806520" y="1313158"/>
                </a:cubicBezTo>
                <a:cubicBezTo>
                  <a:pt x="4774387" y="1236841"/>
                  <a:pt x="4703618" y="1176890"/>
                  <a:pt x="4594212" y="1133305"/>
                </a:cubicBezTo>
                <a:close/>
                <a:moveTo>
                  <a:pt x="0" y="0"/>
                </a:moveTo>
                <a:lnTo>
                  <a:pt x="12192000" y="0"/>
                </a:lnTo>
                <a:lnTo>
                  <a:pt x="12192000" y="6858000"/>
                </a:lnTo>
                <a:lnTo>
                  <a:pt x="0" y="6858000"/>
                </a:lnTo>
                <a:close/>
              </a:path>
            </a:pathLst>
          </a:cu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b="1" dirty="0">
                <a:effectLst>
                  <a:outerShdw blurRad="38100" dist="38100" dir="2700000" algn="tl">
                    <a:srgbClr val="000000">
                      <a:alpha val="43137"/>
                    </a:srgbClr>
                  </a:outerShdw>
                </a:effectLst>
              </a:rPr>
              <a:t> </a:t>
            </a:r>
          </a:p>
        </p:txBody>
      </p:sp>
      <p:sp>
        <p:nvSpPr>
          <p:cNvPr id="3" name="Rectangle 2">
            <a:extLst>
              <a:ext uri="{FF2B5EF4-FFF2-40B4-BE49-F238E27FC236}">
                <a16:creationId xmlns:a16="http://schemas.microsoft.com/office/drawing/2014/main" id="{A55E1EA1-4B44-4C3F-88E4-5844D36E3C4B}"/>
              </a:ext>
            </a:extLst>
          </p:cNvPr>
          <p:cNvSpPr/>
          <p:nvPr/>
        </p:nvSpPr>
        <p:spPr>
          <a:xfrm>
            <a:off x="1129453" y="4868385"/>
            <a:ext cx="9811520" cy="886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মাল্টিমিডিয়া</a:t>
            </a:r>
            <a:r>
              <a:rPr lang="en-US" sz="80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80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ক্লাসে</a:t>
            </a:r>
            <a:r>
              <a:rPr lang="en-US" sz="80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80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সবাইকে </a:t>
            </a:r>
            <a:r>
              <a:rPr lang="en-US" sz="80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4" name="Star: 5 Points 3">
            <a:extLst>
              <a:ext uri="{FF2B5EF4-FFF2-40B4-BE49-F238E27FC236}">
                <a16:creationId xmlns:a16="http://schemas.microsoft.com/office/drawing/2014/main" id="{D490C5D8-D668-4E22-A067-D0E88F928896}"/>
              </a:ext>
            </a:extLst>
          </p:cNvPr>
          <p:cNvSpPr/>
          <p:nvPr/>
        </p:nvSpPr>
        <p:spPr>
          <a:xfrm>
            <a:off x="321953" y="1067218"/>
            <a:ext cx="1260000" cy="1260000"/>
          </a:xfrm>
          <a:prstGeom prst="star5">
            <a:avLst/>
          </a:prstGeom>
          <a:solidFill>
            <a:schemeClr val="bg2"/>
          </a:solidFill>
          <a:ln>
            <a:noFill/>
          </a:ln>
          <a:effectLst>
            <a:outerShdw blurRad="44450" dist="27940" dir="5400000" algn="ctr">
              <a:srgbClr val="000000">
                <a:alpha val="32000"/>
              </a:srgbClr>
            </a:outerShdw>
          </a:effectLst>
          <a:scene3d>
            <a:camera prst="obliqueTopLef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Star: 5 Points 4">
            <a:extLst>
              <a:ext uri="{FF2B5EF4-FFF2-40B4-BE49-F238E27FC236}">
                <a16:creationId xmlns:a16="http://schemas.microsoft.com/office/drawing/2014/main" id="{EAF624D0-4C91-4254-98EB-B6D78D8FAED4}"/>
              </a:ext>
            </a:extLst>
          </p:cNvPr>
          <p:cNvSpPr/>
          <p:nvPr/>
        </p:nvSpPr>
        <p:spPr>
          <a:xfrm>
            <a:off x="10018541" y="1045153"/>
            <a:ext cx="1260000" cy="1260000"/>
          </a:xfrm>
          <a:prstGeom prst="star5">
            <a:avLst/>
          </a:prstGeom>
          <a:solidFill>
            <a:schemeClr val="bg2"/>
          </a:solidFill>
          <a:ln>
            <a:noFill/>
          </a:ln>
          <a:effectLst>
            <a:outerShdw blurRad="44450" dist="27940" dir="5400000" algn="ctr">
              <a:srgbClr val="000000">
                <a:alpha val="32000"/>
              </a:srgbClr>
            </a:outerShdw>
          </a:effectLst>
          <a:scene3d>
            <a:camera prst="obliqueTopLef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409042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1000" fill="hold"/>
                                        <p:tgtEl>
                                          <p:spTgt spid="4"/>
                                        </p:tgtEl>
                                        <p:attrNameLst>
                                          <p:attrName>style.visibility</p:attrName>
                                        </p:attrNameLst>
                                      </p:cBhvr>
                                      <p:tavLst>
                                        <p:tav tm="0">
                                          <p:val>
                                            <p:strVal val="hidden"/>
                                          </p:val>
                                        </p:tav>
                                        <p:tav tm="50000">
                                          <p:val>
                                            <p:strVal val="visible"/>
                                          </p:val>
                                        </p:tav>
                                      </p:tavLst>
                                    </p:anim>
                                  </p:childTnLst>
                                  <p:subTnLst>
                                    <p:animClr clrSpc="rgb" dir="cw">
                                      <p:cBhvr override="childStyle">
                                        <p:cTn dur="1" fill="hold" display="0" masterRel="nextClick" afterEffect="1"/>
                                        <p:tgtEl>
                                          <p:spTgt spid="4"/>
                                        </p:tgtEl>
                                        <p:attrNameLst>
                                          <p:attrName>ppt_c</p:attrName>
                                        </p:attrNameLst>
                                      </p:cBhvr>
                                      <p:to>
                                        <a:srgbClr val="FF66FF"/>
                                      </p:to>
                                    </p:animClr>
                                  </p:subTnLst>
                                </p:cTn>
                              </p:par>
                              <p:par>
                                <p:cTn id="7" presetID="35" presetClass="emph" presetSubtype="0" repeatCount="indefinite" fill="hold" grpId="0" nodeType="withEffect">
                                  <p:stCondLst>
                                    <p:cond delay="0"/>
                                  </p:stCondLst>
                                  <p:childTnLst>
                                    <p:anim calcmode="discrete" valueType="str">
                                      <p:cBhvr>
                                        <p:cTn id="8" dur="1000" fill="hold"/>
                                        <p:tgtEl>
                                          <p:spTgt spid="5"/>
                                        </p:tgtEl>
                                        <p:attrNameLst>
                                          <p:attrName>style.visibility</p:attrName>
                                        </p:attrNameLst>
                                      </p:cBhvr>
                                      <p:tavLst>
                                        <p:tav tm="0">
                                          <p:val>
                                            <p:strVal val="hidden"/>
                                          </p:val>
                                        </p:tav>
                                        <p:tav tm="50000">
                                          <p:val>
                                            <p:strVal val="visible"/>
                                          </p:val>
                                        </p:tav>
                                      </p:tavLst>
                                    </p:anim>
                                  </p:childTnLst>
                                  <p:subTnLst>
                                    <p:animClr clrSpc="rgb" dir="cw">
                                      <p:cBhvr override="childStyle">
                                        <p:cTn dur="1" fill="hold" display="0" masterRel="nextClick" afterEffect="1"/>
                                        <p:tgtEl>
                                          <p:spTgt spid="5"/>
                                        </p:tgtEl>
                                        <p:attrNameLst>
                                          <p:attrName>ppt_c</p:attrName>
                                        </p:attrNameLst>
                                      </p:cBhvr>
                                      <p:to>
                                        <a:srgbClr val="FF66FF"/>
                                      </p:to>
                                    </p:animClr>
                                  </p:sub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iterate type="lt">
                                    <p:tmPct val="0"/>
                                  </p:iterate>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43DA49-856B-4144-A2EB-02146964E321}"/>
              </a:ext>
            </a:extLst>
          </p:cNvPr>
          <p:cNvSpPr txBox="1"/>
          <p:nvPr/>
        </p:nvSpPr>
        <p:spPr>
          <a:xfrm>
            <a:off x="2318670" y="605472"/>
            <a:ext cx="6985416" cy="584775"/>
          </a:xfrm>
          <a:prstGeom prst="rect">
            <a:avLst/>
          </a:prstGeom>
          <a:noFill/>
        </p:spPr>
        <p:txBody>
          <a:bodyPr wrap="square" rtlCol="0">
            <a:spAutoFit/>
          </a:bodyPr>
          <a:lstStyle/>
          <a:p>
            <a:r>
              <a:rPr lang="bn-IN" sz="3200" u="sng" dirty="0">
                <a:latin typeface="NikoshBAN" panose="02000000000000000000" pitchFamily="2" charset="0"/>
                <a:cs typeface="NikoshBAN" panose="02000000000000000000" pitchFamily="2" charset="0"/>
              </a:rPr>
              <a:t>আমাদের বাংলাদেশে-</a:t>
            </a:r>
          </a:p>
        </p:txBody>
      </p:sp>
      <p:sp>
        <p:nvSpPr>
          <p:cNvPr id="3" name="TextBox 2">
            <a:extLst>
              <a:ext uri="{FF2B5EF4-FFF2-40B4-BE49-F238E27FC236}">
                <a16:creationId xmlns:a16="http://schemas.microsoft.com/office/drawing/2014/main" id="{38D890F5-BAB2-431D-A7A8-E24D69A80955}"/>
              </a:ext>
            </a:extLst>
          </p:cNvPr>
          <p:cNvSpPr txBox="1"/>
          <p:nvPr/>
        </p:nvSpPr>
        <p:spPr>
          <a:xfrm>
            <a:off x="2550827" y="1527006"/>
            <a:ext cx="1154242" cy="523220"/>
          </a:xfrm>
          <a:prstGeom prst="rect">
            <a:avLst/>
          </a:prstGeom>
          <a:noFill/>
        </p:spPr>
        <p:txBody>
          <a:bodyPr wrap="square" rtlCol="0">
            <a:spAutoFit/>
          </a:bodyPr>
          <a:lstStyle/>
          <a:p>
            <a:r>
              <a:rPr lang="bn-IN" sz="2800" b="1" dirty="0">
                <a:latin typeface="NikoshBAN" panose="02000000000000000000" pitchFamily="2" charset="0"/>
                <a:cs typeface="NikoshBAN" panose="02000000000000000000" pitchFamily="2" charset="0"/>
              </a:rPr>
              <a:t>জ্বালানি</a:t>
            </a:r>
            <a:endParaRPr lang="en-GB" sz="2800" b="1"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84C1DB8A-8046-45DD-B715-87AB7F3B8395}"/>
              </a:ext>
            </a:extLst>
          </p:cNvPr>
          <p:cNvSpPr txBox="1"/>
          <p:nvPr/>
        </p:nvSpPr>
        <p:spPr>
          <a:xfrm>
            <a:off x="8299486" y="1527006"/>
            <a:ext cx="1154242" cy="523220"/>
          </a:xfrm>
          <a:prstGeom prst="rect">
            <a:avLst/>
          </a:prstGeom>
          <a:noFill/>
        </p:spPr>
        <p:txBody>
          <a:bodyPr wrap="square" rtlCol="0">
            <a:spAutoFit/>
          </a:bodyPr>
          <a:lstStyle/>
          <a:p>
            <a:r>
              <a:rPr lang="bn-IN" sz="2800" b="1" dirty="0">
                <a:latin typeface="NikoshBAN" panose="02000000000000000000" pitchFamily="2" charset="0"/>
                <a:cs typeface="NikoshBAN" panose="02000000000000000000" pitchFamily="2" charset="0"/>
              </a:rPr>
              <a:t>পরিবেশ </a:t>
            </a:r>
            <a:endParaRPr lang="en-GB" sz="2800" b="1"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67B0A949-C95D-419E-9686-917EDFFF81C4}"/>
              </a:ext>
            </a:extLst>
          </p:cNvPr>
          <p:cNvSpPr txBox="1"/>
          <p:nvPr/>
        </p:nvSpPr>
        <p:spPr>
          <a:xfrm>
            <a:off x="1969592" y="5713273"/>
            <a:ext cx="8252815" cy="584775"/>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১৯৭৪ সালে বাংলাদেশ জাতিসংঘের সদস্য পদ লাভ করে </a:t>
            </a:r>
            <a:endParaRPr lang="en-GB" sz="3200" dirty="0">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id="{881C1D7A-88D7-4B05-AC4C-B618DDAFB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451" y="2138969"/>
            <a:ext cx="4817814" cy="2812042"/>
          </a:xfrm>
          <a:prstGeom prst="rect">
            <a:avLst/>
          </a:prstGeom>
        </p:spPr>
      </p:pic>
      <p:pic>
        <p:nvPicPr>
          <p:cNvPr id="11" name="Picture 10">
            <a:extLst>
              <a:ext uri="{FF2B5EF4-FFF2-40B4-BE49-F238E27FC236}">
                <a16:creationId xmlns:a16="http://schemas.microsoft.com/office/drawing/2014/main" id="{CCAF0985-AAA8-4F2B-A52D-D666B57240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9736" y="2138969"/>
            <a:ext cx="4473742" cy="2839230"/>
          </a:xfrm>
          <a:prstGeom prst="rect">
            <a:avLst/>
          </a:prstGeom>
        </p:spPr>
      </p:pic>
      <p:sp>
        <p:nvSpPr>
          <p:cNvPr id="12" name="Freeform: Shape 11">
            <a:extLst>
              <a:ext uri="{FF2B5EF4-FFF2-40B4-BE49-F238E27FC236}">
                <a16:creationId xmlns:a16="http://schemas.microsoft.com/office/drawing/2014/main" id="{A0C58A1B-D636-41C3-AF51-16F322D3EF39}"/>
              </a:ext>
            </a:extLst>
          </p:cNvPr>
          <p:cNvSpPr/>
          <p:nvPr/>
        </p:nvSpPr>
        <p:spPr>
          <a:xfrm flipH="1">
            <a:off x="0" y="0"/>
            <a:ext cx="1079292" cy="6858000"/>
          </a:xfrm>
          <a:custGeom>
            <a:avLst/>
            <a:gdLst>
              <a:gd name="connsiteX0" fmla="*/ 1079292 w 1079292"/>
              <a:gd name="connsiteY0" fmla="*/ 0 h 6858000"/>
              <a:gd name="connsiteX1" fmla="*/ 0 w 1079292"/>
              <a:gd name="connsiteY1" fmla="*/ 0 h 6858000"/>
              <a:gd name="connsiteX2" fmla="*/ 0 w 1079292"/>
              <a:gd name="connsiteY2" fmla="*/ 73880 h 6858000"/>
              <a:gd name="connsiteX3" fmla="*/ 13360 w 1079292"/>
              <a:gd name="connsiteY3" fmla="*/ 89393 h 6858000"/>
              <a:gd name="connsiteX4" fmla="*/ 944381 w 1079292"/>
              <a:gd name="connsiteY4" fmla="*/ 3429000 h 6858000"/>
              <a:gd name="connsiteX5" fmla="*/ 13360 w 1079292"/>
              <a:gd name="connsiteY5" fmla="*/ 6768607 h 6858000"/>
              <a:gd name="connsiteX6" fmla="*/ 0 w 1079292"/>
              <a:gd name="connsiteY6" fmla="*/ 6784120 h 6858000"/>
              <a:gd name="connsiteX7" fmla="*/ 0 w 1079292"/>
              <a:gd name="connsiteY7" fmla="*/ 6858000 h 6858000"/>
              <a:gd name="connsiteX8" fmla="*/ 1079292 w 1079292"/>
              <a:gd name="connsiteY8" fmla="*/ 6858000 h 6858000"/>
              <a:gd name="connsiteX9" fmla="*/ 1079292 w 1079292"/>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292" h="6858000">
                <a:moveTo>
                  <a:pt x="1079292" y="0"/>
                </a:moveTo>
                <a:lnTo>
                  <a:pt x="0" y="0"/>
                </a:lnTo>
                <a:lnTo>
                  <a:pt x="0" y="73880"/>
                </a:lnTo>
                <a:lnTo>
                  <a:pt x="13360" y="89393"/>
                </a:lnTo>
                <a:cubicBezTo>
                  <a:pt x="571529" y="774269"/>
                  <a:pt x="944381" y="2013706"/>
                  <a:pt x="944381" y="3429000"/>
                </a:cubicBezTo>
                <a:cubicBezTo>
                  <a:pt x="944381" y="4844294"/>
                  <a:pt x="571529" y="6083731"/>
                  <a:pt x="13360" y="6768607"/>
                </a:cubicBezTo>
                <a:lnTo>
                  <a:pt x="0" y="6784120"/>
                </a:lnTo>
                <a:lnTo>
                  <a:pt x="0" y="6858000"/>
                </a:lnTo>
                <a:lnTo>
                  <a:pt x="1079292" y="6858000"/>
                </a:lnTo>
                <a:lnTo>
                  <a:pt x="1079292" y="0"/>
                </a:lnTo>
                <a:close/>
              </a:path>
            </a:pathLst>
          </a:cu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3" name="Freeform: Shape 12">
            <a:extLst>
              <a:ext uri="{FF2B5EF4-FFF2-40B4-BE49-F238E27FC236}">
                <a16:creationId xmlns:a16="http://schemas.microsoft.com/office/drawing/2014/main" id="{2CDE4712-7039-41C2-927B-ABDFD272D2C8}"/>
              </a:ext>
            </a:extLst>
          </p:cNvPr>
          <p:cNvSpPr/>
          <p:nvPr/>
        </p:nvSpPr>
        <p:spPr>
          <a:xfrm>
            <a:off x="10992786" y="0"/>
            <a:ext cx="1199213" cy="6858000"/>
          </a:xfrm>
          <a:custGeom>
            <a:avLst/>
            <a:gdLst>
              <a:gd name="connsiteX0" fmla="*/ 1079292 w 1079292"/>
              <a:gd name="connsiteY0" fmla="*/ 0 h 6858000"/>
              <a:gd name="connsiteX1" fmla="*/ 0 w 1079292"/>
              <a:gd name="connsiteY1" fmla="*/ 0 h 6858000"/>
              <a:gd name="connsiteX2" fmla="*/ 0 w 1079292"/>
              <a:gd name="connsiteY2" fmla="*/ 73880 h 6858000"/>
              <a:gd name="connsiteX3" fmla="*/ 13360 w 1079292"/>
              <a:gd name="connsiteY3" fmla="*/ 89393 h 6858000"/>
              <a:gd name="connsiteX4" fmla="*/ 944381 w 1079292"/>
              <a:gd name="connsiteY4" fmla="*/ 3429000 h 6858000"/>
              <a:gd name="connsiteX5" fmla="*/ 13360 w 1079292"/>
              <a:gd name="connsiteY5" fmla="*/ 6768607 h 6858000"/>
              <a:gd name="connsiteX6" fmla="*/ 0 w 1079292"/>
              <a:gd name="connsiteY6" fmla="*/ 6784120 h 6858000"/>
              <a:gd name="connsiteX7" fmla="*/ 0 w 1079292"/>
              <a:gd name="connsiteY7" fmla="*/ 6858000 h 6858000"/>
              <a:gd name="connsiteX8" fmla="*/ 1079292 w 1079292"/>
              <a:gd name="connsiteY8" fmla="*/ 6858000 h 6858000"/>
              <a:gd name="connsiteX9" fmla="*/ 1079292 w 1079292"/>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292" h="6858000">
                <a:moveTo>
                  <a:pt x="1079292" y="0"/>
                </a:moveTo>
                <a:lnTo>
                  <a:pt x="0" y="0"/>
                </a:lnTo>
                <a:lnTo>
                  <a:pt x="0" y="73880"/>
                </a:lnTo>
                <a:lnTo>
                  <a:pt x="13360" y="89393"/>
                </a:lnTo>
                <a:cubicBezTo>
                  <a:pt x="571529" y="774269"/>
                  <a:pt x="944381" y="2013706"/>
                  <a:pt x="944381" y="3429000"/>
                </a:cubicBezTo>
                <a:cubicBezTo>
                  <a:pt x="944381" y="4844294"/>
                  <a:pt x="571529" y="6083731"/>
                  <a:pt x="13360" y="6768607"/>
                </a:cubicBezTo>
                <a:lnTo>
                  <a:pt x="0" y="6784120"/>
                </a:lnTo>
                <a:lnTo>
                  <a:pt x="0" y="6858000"/>
                </a:lnTo>
                <a:lnTo>
                  <a:pt x="1079292" y="6858000"/>
                </a:lnTo>
                <a:lnTo>
                  <a:pt x="1079292" y="0"/>
                </a:lnTo>
                <a:close/>
              </a:path>
            </a:pathLst>
          </a:cu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extLst>
      <p:ext uri="{BB962C8B-B14F-4D97-AF65-F5344CB8AC3E}">
        <p14:creationId xmlns:p14="http://schemas.microsoft.com/office/powerpoint/2010/main" val="26316860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down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trips(down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0-#ppt_w/2"/>
                                          </p:val>
                                        </p:tav>
                                        <p:tav tm="100000">
                                          <p:val>
                                            <p:strVal val="#ppt_x"/>
                                          </p:val>
                                        </p:tav>
                                      </p:tavLst>
                                    </p:anim>
                                    <p:anim calcmode="lin" valueType="num">
                                      <p:cBhvr additive="base">
                                        <p:cTn id="3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C7BAED-D06D-466F-B2C2-A6D80FFF43AC}"/>
              </a:ext>
            </a:extLst>
          </p:cNvPr>
          <p:cNvSpPr txBox="1"/>
          <p:nvPr/>
        </p:nvSpPr>
        <p:spPr>
          <a:xfrm>
            <a:off x="8427765" y="1077136"/>
            <a:ext cx="1154242"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শিক্ষা  </a:t>
            </a:r>
            <a:endParaRPr lang="en-GB" sz="36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0018F065-87B4-4170-85F0-FDC78772EF5C}"/>
              </a:ext>
            </a:extLst>
          </p:cNvPr>
          <p:cNvSpPr txBox="1"/>
          <p:nvPr/>
        </p:nvSpPr>
        <p:spPr>
          <a:xfrm>
            <a:off x="2609993" y="1077138"/>
            <a:ext cx="1154242"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স্বাস্থ্য  </a:t>
            </a:r>
            <a:endParaRPr lang="en-GB" sz="36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C8764391-3DF2-436E-B404-FE78E5DC42E6}"/>
              </a:ext>
            </a:extLst>
          </p:cNvPr>
          <p:cNvSpPr txBox="1"/>
          <p:nvPr/>
        </p:nvSpPr>
        <p:spPr>
          <a:xfrm>
            <a:off x="628357" y="5417681"/>
            <a:ext cx="11286978" cy="954107"/>
          </a:xfrm>
          <a:prstGeom prst="rect">
            <a:avLst/>
          </a:prstGeom>
          <a:noFill/>
        </p:spPr>
        <p:txBody>
          <a:bodyPr wrap="square" rtlCol="0">
            <a:spAutoFit/>
          </a:bodyPr>
          <a:lstStyle/>
          <a:p>
            <a:pPr marL="457200" indent="-457200">
              <a:buFont typeface="Wingdings" panose="05000000000000000000" pitchFamily="2" charset="2"/>
              <a:buChar char="q"/>
            </a:pPr>
            <a:r>
              <a:rPr lang="bn-IN" sz="2800" dirty="0">
                <a:latin typeface="NikoshBAN" panose="02000000000000000000" pitchFamily="2" charset="0"/>
                <a:cs typeface="NikoshBAN" panose="02000000000000000000" pitchFamily="2" charset="0"/>
              </a:rPr>
              <a:t>উন্নয়নশীল দেশ হিসাবে সরকারের পক্ষে এককভাবে এ সমস্যাগুলো সমাধান করা সম্ভব নয়। সহযোগিতা নিতে হয় বিভিন্ন সহযোগিতা।   </a:t>
            </a:r>
            <a:endParaRPr lang="en-GB" sz="2800" dirty="0">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31B2DAEB-FAF3-4438-8644-3D8D66EFC5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357" y="1800414"/>
            <a:ext cx="5117515" cy="3217157"/>
          </a:xfrm>
          <a:prstGeom prst="rect">
            <a:avLst/>
          </a:prstGeom>
        </p:spPr>
      </p:pic>
      <p:pic>
        <p:nvPicPr>
          <p:cNvPr id="8" name="Picture 7">
            <a:extLst>
              <a:ext uri="{FF2B5EF4-FFF2-40B4-BE49-F238E27FC236}">
                <a16:creationId xmlns:a16="http://schemas.microsoft.com/office/drawing/2014/main" id="{425C1599-AB89-4FB0-BFAC-1EBCBEA539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6130" y="1800413"/>
            <a:ext cx="5005058" cy="3217157"/>
          </a:xfrm>
          <a:prstGeom prst="rect">
            <a:avLst/>
          </a:prstGeom>
        </p:spPr>
      </p:pic>
      <p:sp>
        <p:nvSpPr>
          <p:cNvPr id="9" name="Freeform: Shape 8">
            <a:extLst>
              <a:ext uri="{FF2B5EF4-FFF2-40B4-BE49-F238E27FC236}">
                <a16:creationId xmlns:a16="http://schemas.microsoft.com/office/drawing/2014/main" id="{44D92681-B460-49A0-85D1-BFA47A4CC46E}"/>
              </a:ext>
            </a:extLst>
          </p:cNvPr>
          <p:cNvSpPr/>
          <p:nvPr/>
        </p:nvSpPr>
        <p:spPr>
          <a:xfrm flipH="1">
            <a:off x="0" y="0"/>
            <a:ext cx="1079292" cy="6858000"/>
          </a:xfrm>
          <a:custGeom>
            <a:avLst/>
            <a:gdLst>
              <a:gd name="connsiteX0" fmla="*/ 1079292 w 1079292"/>
              <a:gd name="connsiteY0" fmla="*/ 0 h 6858000"/>
              <a:gd name="connsiteX1" fmla="*/ 0 w 1079292"/>
              <a:gd name="connsiteY1" fmla="*/ 0 h 6858000"/>
              <a:gd name="connsiteX2" fmla="*/ 0 w 1079292"/>
              <a:gd name="connsiteY2" fmla="*/ 73880 h 6858000"/>
              <a:gd name="connsiteX3" fmla="*/ 13360 w 1079292"/>
              <a:gd name="connsiteY3" fmla="*/ 89393 h 6858000"/>
              <a:gd name="connsiteX4" fmla="*/ 944381 w 1079292"/>
              <a:gd name="connsiteY4" fmla="*/ 3429000 h 6858000"/>
              <a:gd name="connsiteX5" fmla="*/ 13360 w 1079292"/>
              <a:gd name="connsiteY5" fmla="*/ 6768607 h 6858000"/>
              <a:gd name="connsiteX6" fmla="*/ 0 w 1079292"/>
              <a:gd name="connsiteY6" fmla="*/ 6784120 h 6858000"/>
              <a:gd name="connsiteX7" fmla="*/ 0 w 1079292"/>
              <a:gd name="connsiteY7" fmla="*/ 6858000 h 6858000"/>
              <a:gd name="connsiteX8" fmla="*/ 1079292 w 1079292"/>
              <a:gd name="connsiteY8" fmla="*/ 6858000 h 6858000"/>
              <a:gd name="connsiteX9" fmla="*/ 1079292 w 1079292"/>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292" h="6858000">
                <a:moveTo>
                  <a:pt x="1079292" y="0"/>
                </a:moveTo>
                <a:lnTo>
                  <a:pt x="0" y="0"/>
                </a:lnTo>
                <a:lnTo>
                  <a:pt x="0" y="73880"/>
                </a:lnTo>
                <a:lnTo>
                  <a:pt x="13360" y="89393"/>
                </a:lnTo>
                <a:cubicBezTo>
                  <a:pt x="571529" y="774269"/>
                  <a:pt x="944381" y="2013706"/>
                  <a:pt x="944381" y="3429000"/>
                </a:cubicBezTo>
                <a:cubicBezTo>
                  <a:pt x="944381" y="4844294"/>
                  <a:pt x="571529" y="6083731"/>
                  <a:pt x="13360" y="6768607"/>
                </a:cubicBezTo>
                <a:lnTo>
                  <a:pt x="0" y="6784120"/>
                </a:lnTo>
                <a:lnTo>
                  <a:pt x="0" y="6858000"/>
                </a:lnTo>
                <a:lnTo>
                  <a:pt x="1079292" y="6858000"/>
                </a:lnTo>
                <a:lnTo>
                  <a:pt x="1079292" y="0"/>
                </a:lnTo>
                <a:close/>
              </a:path>
            </a:pathLst>
          </a:custGeom>
          <a:ln/>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endParaRPr lang="en-GB" dirty="0"/>
          </a:p>
        </p:txBody>
      </p:sp>
      <p:sp>
        <p:nvSpPr>
          <p:cNvPr id="10" name="Freeform: Shape 9">
            <a:extLst>
              <a:ext uri="{FF2B5EF4-FFF2-40B4-BE49-F238E27FC236}">
                <a16:creationId xmlns:a16="http://schemas.microsoft.com/office/drawing/2014/main" id="{481BDB75-1956-4061-89B7-57D0F5ED769C}"/>
              </a:ext>
            </a:extLst>
          </p:cNvPr>
          <p:cNvSpPr/>
          <p:nvPr/>
        </p:nvSpPr>
        <p:spPr>
          <a:xfrm>
            <a:off x="10992786" y="0"/>
            <a:ext cx="1199213" cy="6858000"/>
          </a:xfrm>
          <a:custGeom>
            <a:avLst/>
            <a:gdLst>
              <a:gd name="connsiteX0" fmla="*/ 1079292 w 1079292"/>
              <a:gd name="connsiteY0" fmla="*/ 0 h 6858000"/>
              <a:gd name="connsiteX1" fmla="*/ 0 w 1079292"/>
              <a:gd name="connsiteY1" fmla="*/ 0 h 6858000"/>
              <a:gd name="connsiteX2" fmla="*/ 0 w 1079292"/>
              <a:gd name="connsiteY2" fmla="*/ 73880 h 6858000"/>
              <a:gd name="connsiteX3" fmla="*/ 13360 w 1079292"/>
              <a:gd name="connsiteY3" fmla="*/ 89393 h 6858000"/>
              <a:gd name="connsiteX4" fmla="*/ 944381 w 1079292"/>
              <a:gd name="connsiteY4" fmla="*/ 3429000 h 6858000"/>
              <a:gd name="connsiteX5" fmla="*/ 13360 w 1079292"/>
              <a:gd name="connsiteY5" fmla="*/ 6768607 h 6858000"/>
              <a:gd name="connsiteX6" fmla="*/ 0 w 1079292"/>
              <a:gd name="connsiteY6" fmla="*/ 6784120 h 6858000"/>
              <a:gd name="connsiteX7" fmla="*/ 0 w 1079292"/>
              <a:gd name="connsiteY7" fmla="*/ 6858000 h 6858000"/>
              <a:gd name="connsiteX8" fmla="*/ 1079292 w 1079292"/>
              <a:gd name="connsiteY8" fmla="*/ 6858000 h 6858000"/>
              <a:gd name="connsiteX9" fmla="*/ 1079292 w 1079292"/>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292" h="6858000">
                <a:moveTo>
                  <a:pt x="1079292" y="0"/>
                </a:moveTo>
                <a:lnTo>
                  <a:pt x="0" y="0"/>
                </a:lnTo>
                <a:lnTo>
                  <a:pt x="0" y="73880"/>
                </a:lnTo>
                <a:lnTo>
                  <a:pt x="13360" y="89393"/>
                </a:lnTo>
                <a:cubicBezTo>
                  <a:pt x="571529" y="774269"/>
                  <a:pt x="944381" y="2013706"/>
                  <a:pt x="944381" y="3429000"/>
                </a:cubicBezTo>
                <a:cubicBezTo>
                  <a:pt x="944381" y="4844294"/>
                  <a:pt x="571529" y="6083731"/>
                  <a:pt x="13360" y="6768607"/>
                </a:cubicBezTo>
                <a:lnTo>
                  <a:pt x="0" y="6784120"/>
                </a:lnTo>
                <a:lnTo>
                  <a:pt x="0" y="6858000"/>
                </a:lnTo>
                <a:lnTo>
                  <a:pt x="1079292" y="6858000"/>
                </a:lnTo>
                <a:lnTo>
                  <a:pt x="1079292" y="0"/>
                </a:lnTo>
                <a:close/>
              </a:path>
            </a:pathLst>
          </a:custGeom>
          <a:ln/>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endParaRPr lang="en-GB" dirty="0"/>
          </a:p>
        </p:txBody>
      </p:sp>
    </p:spTree>
    <p:extLst>
      <p:ext uri="{BB962C8B-B14F-4D97-AF65-F5344CB8AC3E}">
        <p14:creationId xmlns:p14="http://schemas.microsoft.com/office/powerpoint/2010/main" val="16630211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5"/>
                                        </p:tgtEl>
                                        <p:attrNameLst>
                                          <p:attrName>ppt_y</p:attrName>
                                        </p:attrNameLst>
                                      </p:cBhvr>
                                      <p:tavLst>
                                        <p:tav tm="0">
                                          <p:val>
                                            <p:strVal val="#ppt_y"/>
                                          </p:val>
                                        </p:tav>
                                        <p:tav tm="100000">
                                          <p:val>
                                            <p:strVal val="#ppt_y"/>
                                          </p:val>
                                        </p:tav>
                                      </p:tavLst>
                                    </p:anim>
                                    <p:anim calcmode="lin" valueType="num">
                                      <p:cBhvr>
                                        <p:cTn id="2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C7BAED-D06D-466F-B2C2-A6D80FFF43AC}"/>
              </a:ext>
            </a:extLst>
          </p:cNvPr>
          <p:cNvSpPr txBox="1"/>
          <p:nvPr/>
        </p:nvSpPr>
        <p:spPr>
          <a:xfrm>
            <a:off x="5512299" y="1577124"/>
            <a:ext cx="1154242" cy="523220"/>
          </a:xfrm>
          <a:prstGeom prst="rect">
            <a:avLst/>
          </a:prstGeom>
          <a:noFill/>
        </p:spPr>
        <p:txBody>
          <a:bodyPr wrap="square" rtlCol="0">
            <a:spAutoFit/>
          </a:bodyPr>
          <a:lstStyle/>
          <a:p>
            <a:pPr algn="ctr"/>
            <a:r>
              <a:rPr lang="bn-IN" sz="2800" dirty="0">
                <a:latin typeface="NikoshBAN" panose="02000000000000000000" pitchFamily="2" charset="0"/>
                <a:cs typeface="NikoshBAN" panose="02000000000000000000" pitchFamily="2" charset="0"/>
              </a:rPr>
              <a:t>যুদ্ধ   </a:t>
            </a:r>
            <a:endParaRPr lang="en-GB" sz="28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0018F065-87B4-4170-85F0-FDC78772EF5C}"/>
              </a:ext>
            </a:extLst>
          </p:cNvPr>
          <p:cNvSpPr txBox="1"/>
          <p:nvPr/>
        </p:nvSpPr>
        <p:spPr>
          <a:xfrm>
            <a:off x="1833481" y="1624927"/>
            <a:ext cx="1154242" cy="523220"/>
          </a:xfrm>
          <a:prstGeom prst="rect">
            <a:avLst/>
          </a:prstGeom>
          <a:noFill/>
        </p:spPr>
        <p:txBody>
          <a:bodyPr wrap="square" rtlCol="0">
            <a:spAutoFit/>
          </a:bodyPr>
          <a:lstStyle/>
          <a:p>
            <a:r>
              <a:rPr lang="bn-IN" sz="2800" dirty="0">
                <a:latin typeface="NikoshBAN" panose="02000000000000000000" pitchFamily="2" charset="0"/>
                <a:cs typeface="NikoshBAN" panose="02000000000000000000" pitchFamily="2" charset="0"/>
              </a:rPr>
              <a:t>সংঘাত  </a:t>
            </a:r>
            <a:endParaRPr lang="en-GB" sz="28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C8764391-3DF2-436E-B404-FE78E5DC42E6}"/>
              </a:ext>
            </a:extLst>
          </p:cNvPr>
          <p:cNvSpPr txBox="1"/>
          <p:nvPr/>
        </p:nvSpPr>
        <p:spPr>
          <a:xfrm>
            <a:off x="886918" y="5388597"/>
            <a:ext cx="10418163" cy="954107"/>
          </a:xfrm>
          <a:prstGeom prst="rect">
            <a:avLst/>
          </a:prstGeom>
          <a:noFill/>
        </p:spPr>
        <p:txBody>
          <a:bodyPr wrap="square" rtlCol="0">
            <a:spAutoFit/>
          </a:bodyPr>
          <a:lstStyle/>
          <a:p>
            <a:pPr marL="457200" indent="-457200">
              <a:buFont typeface="Wingdings" panose="05000000000000000000" pitchFamily="2" charset="2"/>
              <a:buChar char="ü"/>
            </a:pPr>
            <a:r>
              <a:rPr lang="bn-IN" sz="2800" dirty="0">
                <a:latin typeface="NikoshBAN" panose="02000000000000000000" pitchFamily="2" charset="0"/>
                <a:cs typeface="NikoshBAN" panose="02000000000000000000" pitchFamily="2" charset="0"/>
              </a:rPr>
              <a:t>বাংলাদেশের সেনাবাহিনীসহ অন্যান্য দেশের সেনাবাহিনী জাতিসংঘের মাধ্যমে সেখানে শান্তি রক্ষার জন্য কাজ করে যাচ্ছে </a:t>
            </a:r>
            <a:endParaRPr lang="en-GB" sz="28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8CA95480-2B98-41CA-A0FC-1DF8A4D7AE35}"/>
              </a:ext>
            </a:extLst>
          </p:cNvPr>
          <p:cNvSpPr txBox="1"/>
          <p:nvPr/>
        </p:nvSpPr>
        <p:spPr>
          <a:xfrm>
            <a:off x="1135441" y="817243"/>
            <a:ext cx="5647602" cy="584775"/>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আফ্রিকার অনেক দেশে রয়েছে জাতিগত-   </a:t>
            </a:r>
            <a:endParaRPr lang="en-GB" sz="3200"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9CD001ED-0D58-4AB9-9FE8-A249C4CA45BA}"/>
              </a:ext>
            </a:extLst>
          </p:cNvPr>
          <p:cNvSpPr txBox="1"/>
          <p:nvPr/>
        </p:nvSpPr>
        <p:spPr>
          <a:xfrm>
            <a:off x="9447841" y="1646137"/>
            <a:ext cx="1154242" cy="523220"/>
          </a:xfrm>
          <a:prstGeom prst="rect">
            <a:avLst/>
          </a:prstGeom>
          <a:noFill/>
        </p:spPr>
        <p:txBody>
          <a:bodyPr wrap="square" rtlCol="0">
            <a:spAutoFit/>
          </a:bodyPr>
          <a:lstStyle/>
          <a:p>
            <a:r>
              <a:rPr lang="bn-IN" sz="2800" dirty="0">
                <a:latin typeface="NikoshBAN" panose="02000000000000000000" pitchFamily="2" charset="0"/>
                <a:cs typeface="NikoshBAN" panose="02000000000000000000" pitchFamily="2" charset="0"/>
              </a:rPr>
              <a:t>অস্থিরতা   </a:t>
            </a:r>
            <a:endParaRPr lang="en-GB" sz="2800" dirty="0">
              <a:latin typeface="NikoshBAN" panose="02000000000000000000" pitchFamily="2" charset="0"/>
              <a:cs typeface="NikoshBAN" panose="02000000000000000000" pitchFamily="2" charset="0"/>
            </a:endParaRPr>
          </a:p>
        </p:txBody>
      </p:sp>
      <p:pic>
        <p:nvPicPr>
          <p:cNvPr id="8" name="Picture 7">
            <a:extLst>
              <a:ext uri="{FF2B5EF4-FFF2-40B4-BE49-F238E27FC236}">
                <a16:creationId xmlns:a16="http://schemas.microsoft.com/office/drawing/2014/main" id="{B08AD071-09E1-4CC1-8CA3-5A407EC494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930" y="2313100"/>
            <a:ext cx="3625208" cy="2584217"/>
          </a:xfrm>
          <a:prstGeom prst="rect">
            <a:avLst/>
          </a:prstGeom>
        </p:spPr>
      </p:pic>
      <p:pic>
        <p:nvPicPr>
          <p:cNvPr id="10" name="Picture 9">
            <a:extLst>
              <a:ext uri="{FF2B5EF4-FFF2-40B4-BE49-F238E27FC236}">
                <a16:creationId xmlns:a16="http://schemas.microsoft.com/office/drawing/2014/main" id="{5831BAAB-177F-4A23-A783-CA5287C30E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5693" y="2313101"/>
            <a:ext cx="3625208" cy="2584217"/>
          </a:xfrm>
          <a:prstGeom prst="rect">
            <a:avLst/>
          </a:prstGeom>
        </p:spPr>
      </p:pic>
      <p:pic>
        <p:nvPicPr>
          <p:cNvPr id="12" name="Picture 11">
            <a:extLst>
              <a:ext uri="{FF2B5EF4-FFF2-40B4-BE49-F238E27FC236}">
                <a16:creationId xmlns:a16="http://schemas.microsoft.com/office/drawing/2014/main" id="{7526690E-CEB1-4640-BCD8-826EDBEE07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659503" y="2313099"/>
            <a:ext cx="2730918" cy="2584217"/>
          </a:xfrm>
          <a:prstGeom prst="rect">
            <a:avLst/>
          </a:prstGeom>
        </p:spPr>
      </p:pic>
      <p:sp>
        <p:nvSpPr>
          <p:cNvPr id="14" name="Freeform: Shape 13">
            <a:extLst>
              <a:ext uri="{FF2B5EF4-FFF2-40B4-BE49-F238E27FC236}">
                <a16:creationId xmlns:a16="http://schemas.microsoft.com/office/drawing/2014/main" id="{75C5C61A-C360-4A84-BA2B-FCC8F4C07C2D}"/>
              </a:ext>
            </a:extLst>
          </p:cNvPr>
          <p:cNvSpPr/>
          <p:nvPr/>
        </p:nvSpPr>
        <p:spPr>
          <a:xfrm flipH="1">
            <a:off x="0" y="0"/>
            <a:ext cx="1079292" cy="6858000"/>
          </a:xfrm>
          <a:custGeom>
            <a:avLst/>
            <a:gdLst>
              <a:gd name="connsiteX0" fmla="*/ 1079292 w 1079292"/>
              <a:gd name="connsiteY0" fmla="*/ 0 h 6858000"/>
              <a:gd name="connsiteX1" fmla="*/ 0 w 1079292"/>
              <a:gd name="connsiteY1" fmla="*/ 0 h 6858000"/>
              <a:gd name="connsiteX2" fmla="*/ 0 w 1079292"/>
              <a:gd name="connsiteY2" fmla="*/ 73880 h 6858000"/>
              <a:gd name="connsiteX3" fmla="*/ 13360 w 1079292"/>
              <a:gd name="connsiteY3" fmla="*/ 89393 h 6858000"/>
              <a:gd name="connsiteX4" fmla="*/ 944381 w 1079292"/>
              <a:gd name="connsiteY4" fmla="*/ 3429000 h 6858000"/>
              <a:gd name="connsiteX5" fmla="*/ 13360 w 1079292"/>
              <a:gd name="connsiteY5" fmla="*/ 6768607 h 6858000"/>
              <a:gd name="connsiteX6" fmla="*/ 0 w 1079292"/>
              <a:gd name="connsiteY6" fmla="*/ 6784120 h 6858000"/>
              <a:gd name="connsiteX7" fmla="*/ 0 w 1079292"/>
              <a:gd name="connsiteY7" fmla="*/ 6858000 h 6858000"/>
              <a:gd name="connsiteX8" fmla="*/ 1079292 w 1079292"/>
              <a:gd name="connsiteY8" fmla="*/ 6858000 h 6858000"/>
              <a:gd name="connsiteX9" fmla="*/ 1079292 w 1079292"/>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292" h="6858000">
                <a:moveTo>
                  <a:pt x="1079292" y="0"/>
                </a:moveTo>
                <a:lnTo>
                  <a:pt x="0" y="0"/>
                </a:lnTo>
                <a:lnTo>
                  <a:pt x="0" y="73880"/>
                </a:lnTo>
                <a:lnTo>
                  <a:pt x="13360" y="89393"/>
                </a:lnTo>
                <a:cubicBezTo>
                  <a:pt x="571529" y="774269"/>
                  <a:pt x="944381" y="2013706"/>
                  <a:pt x="944381" y="3429000"/>
                </a:cubicBezTo>
                <a:cubicBezTo>
                  <a:pt x="944381" y="4844294"/>
                  <a:pt x="571529" y="6083731"/>
                  <a:pt x="13360" y="6768607"/>
                </a:cubicBezTo>
                <a:lnTo>
                  <a:pt x="0" y="6784120"/>
                </a:lnTo>
                <a:lnTo>
                  <a:pt x="0" y="6858000"/>
                </a:lnTo>
                <a:lnTo>
                  <a:pt x="1079292" y="6858000"/>
                </a:lnTo>
                <a:lnTo>
                  <a:pt x="1079292" y="0"/>
                </a:lnTo>
                <a:close/>
              </a:path>
            </a:pathLst>
          </a:custGeom>
          <a:ln/>
        </p:spPr>
        <p:style>
          <a:lnRef idx="1">
            <a:schemeClr val="accent6"/>
          </a:lnRef>
          <a:fillRef idx="3">
            <a:schemeClr val="accent6"/>
          </a:fillRef>
          <a:effectRef idx="2">
            <a:schemeClr val="accent6"/>
          </a:effectRef>
          <a:fontRef idx="minor">
            <a:schemeClr val="lt1"/>
          </a:fontRef>
        </p:style>
        <p:txBody>
          <a:bodyPr wrap="square" rtlCol="0" anchor="ctr">
            <a:noAutofit/>
          </a:bodyPr>
          <a:lstStyle/>
          <a:p>
            <a:pPr algn="ctr"/>
            <a:endParaRPr lang="en-GB" dirty="0"/>
          </a:p>
        </p:txBody>
      </p:sp>
      <p:sp>
        <p:nvSpPr>
          <p:cNvPr id="15" name="Freeform: Shape 14">
            <a:extLst>
              <a:ext uri="{FF2B5EF4-FFF2-40B4-BE49-F238E27FC236}">
                <a16:creationId xmlns:a16="http://schemas.microsoft.com/office/drawing/2014/main" id="{F00594D8-02A7-488E-A4F1-D386DD8F2A8B}"/>
              </a:ext>
            </a:extLst>
          </p:cNvPr>
          <p:cNvSpPr/>
          <p:nvPr/>
        </p:nvSpPr>
        <p:spPr>
          <a:xfrm>
            <a:off x="10992786" y="0"/>
            <a:ext cx="1199213" cy="6858000"/>
          </a:xfrm>
          <a:custGeom>
            <a:avLst/>
            <a:gdLst>
              <a:gd name="connsiteX0" fmla="*/ 1079292 w 1079292"/>
              <a:gd name="connsiteY0" fmla="*/ 0 h 6858000"/>
              <a:gd name="connsiteX1" fmla="*/ 0 w 1079292"/>
              <a:gd name="connsiteY1" fmla="*/ 0 h 6858000"/>
              <a:gd name="connsiteX2" fmla="*/ 0 w 1079292"/>
              <a:gd name="connsiteY2" fmla="*/ 73880 h 6858000"/>
              <a:gd name="connsiteX3" fmla="*/ 13360 w 1079292"/>
              <a:gd name="connsiteY3" fmla="*/ 89393 h 6858000"/>
              <a:gd name="connsiteX4" fmla="*/ 944381 w 1079292"/>
              <a:gd name="connsiteY4" fmla="*/ 3429000 h 6858000"/>
              <a:gd name="connsiteX5" fmla="*/ 13360 w 1079292"/>
              <a:gd name="connsiteY5" fmla="*/ 6768607 h 6858000"/>
              <a:gd name="connsiteX6" fmla="*/ 0 w 1079292"/>
              <a:gd name="connsiteY6" fmla="*/ 6784120 h 6858000"/>
              <a:gd name="connsiteX7" fmla="*/ 0 w 1079292"/>
              <a:gd name="connsiteY7" fmla="*/ 6858000 h 6858000"/>
              <a:gd name="connsiteX8" fmla="*/ 1079292 w 1079292"/>
              <a:gd name="connsiteY8" fmla="*/ 6858000 h 6858000"/>
              <a:gd name="connsiteX9" fmla="*/ 1079292 w 1079292"/>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292" h="6858000">
                <a:moveTo>
                  <a:pt x="1079292" y="0"/>
                </a:moveTo>
                <a:lnTo>
                  <a:pt x="0" y="0"/>
                </a:lnTo>
                <a:lnTo>
                  <a:pt x="0" y="73880"/>
                </a:lnTo>
                <a:lnTo>
                  <a:pt x="13360" y="89393"/>
                </a:lnTo>
                <a:cubicBezTo>
                  <a:pt x="571529" y="774269"/>
                  <a:pt x="944381" y="2013706"/>
                  <a:pt x="944381" y="3429000"/>
                </a:cubicBezTo>
                <a:cubicBezTo>
                  <a:pt x="944381" y="4844294"/>
                  <a:pt x="571529" y="6083731"/>
                  <a:pt x="13360" y="6768607"/>
                </a:cubicBezTo>
                <a:lnTo>
                  <a:pt x="0" y="6784120"/>
                </a:lnTo>
                <a:lnTo>
                  <a:pt x="0" y="6858000"/>
                </a:lnTo>
                <a:lnTo>
                  <a:pt x="1079292" y="6858000"/>
                </a:lnTo>
                <a:lnTo>
                  <a:pt x="1079292" y="0"/>
                </a:lnTo>
                <a:close/>
              </a:path>
            </a:pathLst>
          </a:custGeom>
          <a:ln/>
        </p:spPr>
        <p:style>
          <a:lnRef idx="1">
            <a:schemeClr val="accent6"/>
          </a:lnRef>
          <a:fillRef idx="3">
            <a:schemeClr val="accent6"/>
          </a:fillRef>
          <a:effectRef idx="2">
            <a:schemeClr val="accent6"/>
          </a:effectRef>
          <a:fontRef idx="minor">
            <a:schemeClr val="lt1"/>
          </a:fontRef>
        </p:style>
        <p:txBody>
          <a:bodyPr wrap="square" rtlCol="0" anchor="ctr">
            <a:noAutofit/>
          </a:bodyPr>
          <a:lstStyle/>
          <a:p>
            <a:pPr algn="ctr"/>
            <a:endParaRPr lang="en-GB" dirty="0"/>
          </a:p>
        </p:txBody>
      </p:sp>
    </p:spTree>
    <p:extLst>
      <p:ext uri="{BB962C8B-B14F-4D97-AF65-F5344CB8AC3E}">
        <p14:creationId xmlns:p14="http://schemas.microsoft.com/office/powerpoint/2010/main" val="27073657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linds(horizontal)">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linds(horizont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edge">
                                      <p:cBhvr>
                                        <p:cTn id="4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C7BAED-D06D-466F-B2C2-A6D80FFF43AC}"/>
              </a:ext>
            </a:extLst>
          </p:cNvPr>
          <p:cNvSpPr txBox="1"/>
          <p:nvPr/>
        </p:nvSpPr>
        <p:spPr>
          <a:xfrm>
            <a:off x="8257631" y="1240254"/>
            <a:ext cx="1154242" cy="584775"/>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বন্ধুত্ব </a:t>
            </a:r>
            <a:endParaRPr lang="en-GB" sz="32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0018F065-87B4-4170-85F0-FDC78772EF5C}"/>
              </a:ext>
            </a:extLst>
          </p:cNvPr>
          <p:cNvSpPr txBox="1"/>
          <p:nvPr/>
        </p:nvSpPr>
        <p:spPr>
          <a:xfrm>
            <a:off x="2644369" y="1218990"/>
            <a:ext cx="1980393" cy="584775"/>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সহযোগিতা  </a:t>
            </a:r>
            <a:endParaRPr lang="en-GB" sz="32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C8764391-3DF2-436E-B404-FE78E5DC42E6}"/>
              </a:ext>
            </a:extLst>
          </p:cNvPr>
          <p:cNvSpPr txBox="1"/>
          <p:nvPr/>
        </p:nvSpPr>
        <p:spPr>
          <a:xfrm>
            <a:off x="950167" y="5370310"/>
            <a:ext cx="10480121" cy="954107"/>
          </a:xfrm>
          <a:prstGeom prst="rect">
            <a:avLst/>
          </a:prstGeom>
          <a:noFill/>
        </p:spPr>
        <p:txBody>
          <a:bodyPr wrap="square" rtlCol="0">
            <a:spAutoFit/>
          </a:bodyPr>
          <a:lstStyle/>
          <a:p>
            <a:pPr marL="457200" indent="-457200">
              <a:buFont typeface="Wingdings" panose="05000000000000000000" pitchFamily="2" charset="2"/>
              <a:buChar char="v"/>
            </a:pPr>
            <a:r>
              <a:rPr lang="bn-IN" sz="2800" dirty="0">
                <a:latin typeface="NikoshBAN" panose="02000000000000000000" pitchFamily="2" charset="0"/>
                <a:cs typeface="NikoshBAN" panose="02000000000000000000" pitchFamily="2" charset="0"/>
              </a:rPr>
              <a:t>বিশ্বের দেশগুলো স্বাধীন হলেও তাদের মধ্যে রয়েছে পারস্পরিক সহযোগিতার প্রয়োজনীয়তা ও বন্ধুত্বের মনোভাব। </a:t>
            </a:r>
            <a:endParaRPr lang="en-GB" sz="2800" dirty="0">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35C6F579-52CA-4C9A-9118-327A871EEA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795" y="1894340"/>
            <a:ext cx="4873852" cy="3069320"/>
          </a:xfrm>
          <a:prstGeom prst="rect">
            <a:avLst/>
          </a:prstGeom>
        </p:spPr>
      </p:pic>
      <p:pic>
        <p:nvPicPr>
          <p:cNvPr id="8" name="Picture 7">
            <a:extLst>
              <a:ext uri="{FF2B5EF4-FFF2-40B4-BE49-F238E27FC236}">
                <a16:creationId xmlns:a16="http://schemas.microsoft.com/office/drawing/2014/main" id="{3746E763-491C-45FB-81FB-50B472E39B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2210" y="1894340"/>
            <a:ext cx="4696916" cy="3069320"/>
          </a:xfrm>
          <a:prstGeom prst="rect">
            <a:avLst/>
          </a:prstGeom>
        </p:spPr>
      </p:pic>
      <p:sp>
        <p:nvSpPr>
          <p:cNvPr id="9" name="Cylinder 8">
            <a:extLst>
              <a:ext uri="{FF2B5EF4-FFF2-40B4-BE49-F238E27FC236}">
                <a16:creationId xmlns:a16="http://schemas.microsoft.com/office/drawing/2014/main" id="{659BDCA0-37AE-47F6-8272-0EB7772EA7E2}"/>
              </a:ext>
            </a:extLst>
          </p:cNvPr>
          <p:cNvSpPr/>
          <p:nvPr/>
        </p:nvSpPr>
        <p:spPr>
          <a:xfrm>
            <a:off x="11217639" y="0"/>
            <a:ext cx="974361" cy="6858000"/>
          </a:xfrm>
          <a:prstGeom prst="can">
            <a:avLst/>
          </a:prstGeom>
          <a:gradFill flip="none" rotWithShape="1">
            <a:gsLst>
              <a:gs pos="36000">
                <a:schemeClr val="accent1">
                  <a:lumMod val="5000"/>
                  <a:lumOff val="95000"/>
                </a:schemeClr>
              </a:gs>
              <a:gs pos="70000">
                <a:schemeClr val="accent1">
                  <a:lumMod val="45000"/>
                  <a:lumOff val="55000"/>
                </a:schemeClr>
              </a:gs>
              <a:gs pos="99000">
                <a:schemeClr val="bg1"/>
              </a:gs>
              <a:gs pos="100000">
                <a:schemeClr val="accent1">
                  <a:lumMod val="30000"/>
                  <a:lumOff val="70000"/>
                </a:schemeClr>
              </a:gs>
            </a:gsLst>
            <a:lin ang="0" scaled="1"/>
            <a:tileRect/>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Cylinder 9">
            <a:extLst>
              <a:ext uri="{FF2B5EF4-FFF2-40B4-BE49-F238E27FC236}">
                <a16:creationId xmlns:a16="http://schemas.microsoft.com/office/drawing/2014/main" id="{87640596-99F0-4EDA-9EAE-4355A1D8412E}"/>
              </a:ext>
            </a:extLst>
          </p:cNvPr>
          <p:cNvSpPr/>
          <p:nvPr/>
        </p:nvSpPr>
        <p:spPr>
          <a:xfrm flipH="1">
            <a:off x="0" y="0"/>
            <a:ext cx="974361" cy="6858000"/>
          </a:xfrm>
          <a:prstGeom prst="can">
            <a:avLst/>
          </a:prstGeom>
          <a:gradFill flip="none" rotWithShape="1">
            <a:gsLst>
              <a:gs pos="36000">
                <a:schemeClr val="accent1">
                  <a:lumMod val="5000"/>
                  <a:lumOff val="95000"/>
                </a:schemeClr>
              </a:gs>
              <a:gs pos="70000">
                <a:schemeClr val="accent1">
                  <a:lumMod val="45000"/>
                  <a:lumOff val="55000"/>
                </a:schemeClr>
              </a:gs>
              <a:gs pos="99000">
                <a:schemeClr val="bg1"/>
              </a:gs>
              <a:gs pos="100000">
                <a:schemeClr val="accent1">
                  <a:lumMod val="30000"/>
                  <a:lumOff val="70000"/>
                </a:schemeClr>
              </a:gs>
            </a:gsLst>
            <a:lin ang="0" scaled="1"/>
            <a:tileRect/>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Flowchart: Delay 10">
            <a:extLst>
              <a:ext uri="{FF2B5EF4-FFF2-40B4-BE49-F238E27FC236}">
                <a16:creationId xmlns:a16="http://schemas.microsoft.com/office/drawing/2014/main" id="{7D883643-0D28-47F0-8596-F266211C4A05}"/>
              </a:ext>
            </a:extLst>
          </p:cNvPr>
          <p:cNvSpPr/>
          <p:nvPr/>
        </p:nvSpPr>
        <p:spPr>
          <a:xfrm rot="5400000">
            <a:off x="5670698" y="-5670697"/>
            <a:ext cx="850604" cy="12192001"/>
          </a:xfrm>
          <a:prstGeom prst="flowChartDelay">
            <a:avLst/>
          </a:prstGeom>
          <a:gradFill>
            <a:gsLst>
              <a:gs pos="0">
                <a:schemeClr val="accent1">
                  <a:lumMod val="5000"/>
                  <a:lumOff val="95000"/>
                </a:schemeClr>
              </a:gs>
              <a:gs pos="70000">
                <a:schemeClr val="accent1">
                  <a:lumMod val="45000"/>
                  <a:lumOff val="55000"/>
                </a:schemeClr>
              </a:gs>
              <a:gs pos="99000">
                <a:schemeClr val="bg1"/>
              </a:gs>
              <a:gs pos="100000">
                <a:schemeClr val="accent1">
                  <a:lumMod val="30000"/>
                  <a:lumOff val="70000"/>
                </a:schemeClr>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7727921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1"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C7BAED-D06D-466F-B2C2-A6D80FFF43AC}"/>
              </a:ext>
            </a:extLst>
          </p:cNvPr>
          <p:cNvSpPr txBox="1"/>
          <p:nvPr/>
        </p:nvSpPr>
        <p:spPr>
          <a:xfrm>
            <a:off x="8220377" y="1208598"/>
            <a:ext cx="2383434" cy="461665"/>
          </a:xfrm>
          <a:prstGeom prst="rect">
            <a:avLst/>
          </a:prstGeom>
          <a:noFill/>
        </p:spPr>
        <p:txBody>
          <a:bodyPr wrap="square" rtlCol="0">
            <a:spAutoFit/>
          </a:bodyPr>
          <a:lstStyle/>
          <a:p>
            <a:r>
              <a:rPr lang="bn-IN" sz="2400" dirty="0">
                <a:latin typeface="NikoshBAN" panose="02000000000000000000" pitchFamily="2" charset="0"/>
                <a:cs typeface="NikoshBAN" panose="02000000000000000000" pitchFamily="2" charset="0"/>
              </a:rPr>
              <a:t>সময়: </a:t>
            </a:r>
            <a:r>
              <a:rPr lang="en-GB" sz="2400" dirty="0">
                <a:latin typeface="NikoshBAN" panose="02000000000000000000" pitchFamily="2" charset="0"/>
                <a:cs typeface="NikoshBAN" panose="02000000000000000000" pitchFamily="2" charset="0"/>
              </a:rPr>
              <a:t>2</a:t>
            </a:r>
            <a:r>
              <a:rPr lang="bn-IN" sz="2400" dirty="0">
                <a:latin typeface="NikoshBAN" panose="02000000000000000000" pitchFamily="2" charset="0"/>
                <a:cs typeface="NikoshBAN" panose="02000000000000000000" pitchFamily="2" charset="0"/>
              </a:rPr>
              <a:t> মিনিট  </a:t>
            </a:r>
            <a:endParaRPr lang="en-GB" sz="24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0018F065-87B4-4170-85F0-FDC78772EF5C}"/>
              </a:ext>
            </a:extLst>
          </p:cNvPr>
          <p:cNvSpPr txBox="1"/>
          <p:nvPr/>
        </p:nvSpPr>
        <p:spPr>
          <a:xfrm>
            <a:off x="4815589" y="623823"/>
            <a:ext cx="2560821" cy="646331"/>
          </a:xfrm>
          <a:prstGeom prst="rect">
            <a:avLst/>
          </a:prstGeom>
          <a:noFill/>
        </p:spPr>
        <p:txBody>
          <a:bodyPr wrap="square" rtlCol="0">
            <a:spAutoFit/>
          </a:bodyPr>
          <a:lstStyle/>
          <a:p>
            <a:pPr algn="ctr"/>
            <a:r>
              <a:rPr lang="bn-IN" sz="3600" b="1" dirty="0">
                <a:latin typeface="NikoshBAN" panose="02000000000000000000" pitchFamily="2" charset="0"/>
                <a:cs typeface="NikoshBAN" panose="02000000000000000000" pitchFamily="2" charset="0"/>
              </a:rPr>
              <a:t>একক কাজ   </a:t>
            </a:r>
            <a:endParaRPr lang="en-GB" sz="3600" b="1"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C8764391-3DF2-436E-B404-FE78E5DC42E6}"/>
              </a:ext>
            </a:extLst>
          </p:cNvPr>
          <p:cNvSpPr txBox="1"/>
          <p:nvPr/>
        </p:nvSpPr>
        <p:spPr>
          <a:xfrm>
            <a:off x="2215010" y="3167390"/>
            <a:ext cx="7761980" cy="584775"/>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প্রশ্ন :  কয়েকটি আন্তর্জাতিক সহযোগিতা সংস্থার নাম লি</a:t>
            </a:r>
            <a:r>
              <a:rPr lang="en-US" sz="3200" dirty="0">
                <a:latin typeface="NikoshBAN" panose="02000000000000000000" pitchFamily="2" charset="0"/>
                <a:cs typeface="NikoshBAN" panose="02000000000000000000" pitchFamily="2" charset="0"/>
              </a:rPr>
              <a:t>খ ? </a:t>
            </a:r>
            <a:r>
              <a:rPr lang="bn-IN" sz="3200" dirty="0">
                <a:latin typeface="NikoshBAN" panose="02000000000000000000" pitchFamily="2" charset="0"/>
                <a:cs typeface="NikoshBAN" panose="02000000000000000000" pitchFamily="2" charset="0"/>
              </a:rPr>
              <a:t>  </a:t>
            </a:r>
            <a:endParaRPr lang="en-GB" sz="32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67F5E251-741F-4E56-B43F-9C399647E7A3}"/>
              </a:ext>
            </a:extLst>
          </p:cNvPr>
          <p:cNvSpPr txBox="1"/>
          <p:nvPr/>
        </p:nvSpPr>
        <p:spPr>
          <a:xfrm>
            <a:off x="5295278" y="2244060"/>
            <a:ext cx="1601444" cy="646331"/>
          </a:xfrm>
          <a:prstGeom prst="rect">
            <a:avLst/>
          </a:prstGeom>
          <a:noFill/>
        </p:spPr>
        <p:txBody>
          <a:bodyPr wrap="square" rtlCol="0">
            <a:spAutoFit/>
          </a:bodyPr>
          <a:lstStyle/>
          <a:p>
            <a:pPr algn="ctr"/>
            <a:r>
              <a:rPr lang="bn-IN" sz="3600" b="1" dirty="0">
                <a:latin typeface="NikoshBAN" panose="02000000000000000000" pitchFamily="2" charset="0"/>
                <a:cs typeface="NikoshBAN" panose="02000000000000000000" pitchFamily="2" charset="0"/>
              </a:rPr>
              <a:t>সমাধান : </a:t>
            </a:r>
            <a:endParaRPr lang="en-GB" sz="3600" b="1" dirty="0">
              <a:latin typeface="NikoshBAN" panose="02000000000000000000" pitchFamily="2" charset="0"/>
              <a:cs typeface="NikoshBAN" panose="02000000000000000000" pitchFamily="2" charset="0"/>
            </a:endParaRPr>
          </a:p>
        </p:txBody>
      </p:sp>
      <p:grpSp>
        <p:nvGrpSpPr>
          <p:cNvPr id="2" name="Group 1">
            <a:extLst>
              <a:ext uri="{FF2B5EF4-FFF2-40B4-BE49-F238E27FC236}">
                <a16:creationId xmlns:a16="http://schemas.microsoft.com/office/drawing/2014/main" id="{E5EA9202-039A-446B-A902-E1687D98A3DF}"/>
              </a:ext>
            </a:extLst>
          </p:cNvPr>
          <p:cNvGrpSpPr/>
          <p:nvPr/>
        </p:nvGrpSpPr>
        <p:grpSpPr>
          <a:xfrm>
            <a:off x="2400423" y="3208049"/>
            <a:ext cx="8203388" cy="584777"/>
            <a:chOff x="3407611" y="4441631"/>
            <a:chExt cx="10193939" cy="584777"/>
          </a:xfrm>
        </p:grpSpPr>
        <p:sp>
          <p:nvSpPr>
            <p:cNvPr id="7" name="TextBox 6">
              <a:extLst>
                <a:ext uri="{FF2B5EF4-FFF2-40B4-BE49-F238E27FC236}">
                  <a16:creationId xmlns:a16="http://schemas.microsoft.com/office/drawing/2014/main" id="{1E5B2EE5-536C-44B2-A955-953A86F486C7}"/>
                </a:ext>
              </a:extLst>
            </p:cNvPr>
            <p:cNvSpPr txBox="1"/>
            <p:nvPr/>
          </p:nvSpPr>
          <p:spPr>
            <a:xfrm>
              <a:off x="3407611" y="4441633"/>
              <a:ext cx="2688388" cy="584775"/>
            </a:xfrm>
            <a:prstGeom prst="rect">
              <a:avLst/>
            </a:prstGeom>
            <a:noFill/>
          </p:spPr>
          <p:txBody>
            <a:bodyPr wrap="square" rtlCol="0">
              <a:spAutoFit/>
            </a:bodyPr>
            <a:lstStyle/>
            <a:p>
              <a:pPr marL="457200" indent="-457200" algn="ctr">
                <a:buFont typeface="Wingdings" panose="05000000000000000000" pitchFamily="2" charset="2"/>
                <a:buChar char="v"/>
              </a:pPr>
              <a:r>
                <a:rPr lang="bn-IN" sz="3200" dirty="0">
                  <a:latin typeface="NikoshBAN" panose="02000000000000000000" pitchFamily="2" charset="0"/>
                  <a:cs typeface="NikoshBAN" panose="02000000000000000000" pitchFamily="2" charset="0"/>
                </a:rPr>
                <a:t>জাতিসংঘ, </a:t>
              </a:r>
              <a:endParaRPr lang="en-GB" sz="3200"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7FBE7CD0-F430-4A65-8D4E-B7A54D1491B3}"/>
                </a:ext>
              </a:extLst>
            </p:cNvPr>
            <p:cNvSpPr txBox="1"/>
            <p:nvPr/>
          </p:nvSpPr>
          <p:spPr>
            <a:xfrm>
              <a:off x="6315791" y="4441632"/>
              <a:ext cx="2688389" cy="584775"/>
            </a:xfrm>
            <a:prstGeom prst="rect">
              <a:avLst/>
            </a:prstGeom>
            <a:noFill/>
          </p:spPr>
          <p:txBody>
            <a:bodyPr wrap="square" rtlCol="0">
              <a:spAutoFit/>
            </a:bodyPr>
            <a:lstStyle/>
            <a:p>
              <a:pPr marL="457200" indent="-457200" algn="ctr">
                <a:buFont typeface="Wingdings" panose="05000000000000000000" pitchFamily="2" charset="2"/>
                <a:buChar char="v"/>
              </a:pPr>
              <a:r>
                <a:rPr lang="bn-IN" sz="3200" dirty="0">
                  <a:latin typeface="NikoshBAN" panose="02000000000000000000" pitchFamily="2" charset="0"/>
                  <a:cs typeface="NikoshBAN" panose="02000000000000000000" pitchFamily="2" charset="0"/>
                </a:rPr>
                <a:t>ওআইসি  ও   </a:t>
              </a:r>
              <a:endParaRPr lang="en-GB" sz="3200"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19AE91A6-E331-448B-A1FF-4BED2E56878E}"/>
                </a:ext>
              </a:extLst>
            </p:cNvPr>
            <p:cNvSpPr txBox="1"/>
            <p:nvPr/>
          </p:nvSpPr>
          <p:spPr>
            <a:xfrm>
              <a:off x="7491576" y="4441631"/>
              <a:ext cx="6109974" cy="584775"/>
            </a:xfrm>
            <a:prstGeom prst="rect">
              <a:avLst/>
            </a:prstGeom>
            <a:noFill/>
          </p:spPr>
          <p:txBody>
            <a:bodyPr wrap="square" rtlCol="0">
              <a:spAutoFit/>
            </a:bodyPr>
            <a:lstStyle/>
            <a:p>
              <a:pPr marL="457200" indent="-457200" algn="ctr">
                <a:buFont typeface="Wingdings" panose="05000000000000000000" pitchFamily="2" charset="2"/>
                <a:buChar char="v"/>
              </a:pPr>
              <a:r>
                <a:rPr lang="bn-IN" sz="3200" dirty="0">
                  <a:latin typeface="NikoshBAN" panose="02000000000000000000" pitchFamily="2" charset="0"/>
                  <a:cs typeface="NikoshBAN" panose="02000000000000000000" pitchFamily="2" charset="0"/>
                </a:rPr>
                <a:t>কমনওয়েলথ  </a:t>
              </a:r>
              <a:endParaRPr lang="en-GB" sz="3200" dirty="0">
                <a:latin typeface="NikoshBAN" panose="02000000000000000000" pitchFamily="2" charset="0"/>
                <a:cs typeface="NikoshBAN" panose="02000000000000000000" pitchFamily="2" charset="0"/>
              </a:endParaRPr>
            </a:p>
          </p:txBody>
        </p:sp>
      </p:grpSp>
      <p:sp>
        <p:nvSpPr>
          <p:cNvPr id="10" name="Frame 9">
            <a:extLst>
              <a:ext uri="{FF2B5EF4-FFF2-40B4-BE49-F238E27FC236}">
                <a16:creationId xmlns:a16="http://schemas.microsoft.com/office/drawing/2014/main" id="{82A2FD5F-D6AC-4ED9-AF57-22422389B5CA}"/>
              </a:ext>
            </a:extLst>
          </p:cNvPr>
          <p:cNvSpPr/>
          <p:nvPr/>
        </p:nvSpPr>
        <p:spPr>
          <a:xfrm>
            <a:off x="0" y="0"/>
            <a:ext cx="12192000" cy="6858000"/>
          </a:xfrm>
          <a:prstGeom prst="frame">
            <a:avLst>
              <a:gd name="adj1" fmla="val 4194"/>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31731059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52" presetClass="exit" presetSubtype="0" fill="hold" grpId="1" nodeType="clickEffect">
                                  <p:stCondLst>
                                    <p:cond delay="0"/>
                                  </p:stCondLst>
                                  <p:childTnLst>
                                    <p:animScale>
                                      <p:cBhvr>
                                        <p:cTn id="23" dur="1000" accel="50000">
                                          <p:stCondLst>
                                            <p:cond delay="0"/>
                                          </p:stCondLst>
                                        </p:cTn>
                                        <p:tgtEl>
                                          <p:spTgt spid="5"/>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24" dur="1000" accel="50000">
                                          <p:stCondLst>
                                            <p:cond delay="0"/>
                                          </p:stCondLst>
                                        </p:cTn>
                                        <p:tgtEl>
                                          <p:spTgt spid="5"/>
                                        </p:tgtEl>
                                        <p:attrNameLst>
                                          <p:attrName>ppt_x</p:attrName>
                                          <p:attrName>ppt_y</p:attrName>
                                        </p:attrNameLst>
                                      </p:cBhvr>
                                    </p:animMotion>
                                    <p:animEffect transition="out" filter="fade">
                                      <p:cBhvr>
                                        <p:cTn id="25" dur="1000"/>
                                        <p:tgtEl>
                                          <p:spTgt spid="5"/>
                                        </p:tgtEl>
                                      </p:cBhvr>
                                    </p:animEffect>
                                    <p:set>
                                      <p:cBhvr>
                                        <p:cTn id="26" dur="1" fill="hold">
                                          <p:stCondLst>
                                            <p:cond delay="999"/>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2" presetClass="entr" presetSubtype="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p:tgtEl>
                                          <p:spTgt spid="6"/>
                                        </p:tgtEl>
                                        <p:attrNameLst>
                                          <p:attrName>ppt_y</p:attrName>
                                        </p:attrNameLst>
                                      </p:cBhvr>
                                      <p:tavLst>
                                        <p:tav tm="0">
                                          <p:val>
                                            <p:strVal val="#ppt_y-#ppt_h*1.125000"/>
                                          </p:val>
                                        </p:tav>
                                        <p:tav tm="100000">
                                          <p:val>
                                            <p:strVal val="#ppt_y"/>
                                          </p:val>
                                        </p:tav>
                                      </p:tavLst>
                                    </p:anim>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5" grpId="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9214AE-C9DD-4D77-A0BB-94260D942D0F}"/>
              </a:ext>
            </a:extLst>
          </p:cNvPr>
          <p:cNvSpPr txBox="1"/>
          <p:nvPr/>
        </p:nvSpPr>
        <p:spPr>
          <a:xfrm>
            <a:off x="3060491" y="636909"/>
            <a:ext cx="6130977" cy="584775"/>
          </a:xfrm>
          <a:prstGeom prst="rect">
            <a:avLst/>
          </a:prstGeom>
          <a:noFill/>
        </p:spPr>
        <p:txBody>
          <a:bodyPr wrap="square" rtlCol="0">
            <a:spAutoFit/>
          </a:bodyPr>
          <a:lstStyle/>
          <a:p>
            <a:pPr algn="ctr"/>
            <a:r>
              <a:rPr lang="bn-IN" sz="3200" dirty="0">
                <a:latin typeface="NikoshBAN" panose="02000000000000000000" pitchFamily="2" charset="0"/>
                <a:cs typeface="NikoshBAN" panose="02000000000000000000" pitchFamily="2" charset="0"/>
              </a:rPr>
              <a:t>আন্তর্জাতিক সহযোগিতার গুরুত্ব </a:t>
            </a:r>
            <a:endParaRPr lang="en-GB" sz="32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C09B06AF-E1EE-4747-80B8-89569A6656E1}"/>
              </a:ext>
            </a:extLst>
          </p:cNvPr>
          <p:cNvSpPr txBox="1"/>
          <p:nvPr/>
        </p:nvSpPr>
        <p:spPr>
          <a:xfrm>
            <a:off x="1297900" y="5340929"/>
            <a:ext cx="1154244" cy="523220"/>
          </a:xfrm>
          <a:prstGeom prst="rect">
            <a:avLst/>
          </a:prstGeom>
          <a:noFill/>
        </p:spPr>
        <p:txBody>
          <a:bodyPr wrap="square" rtlCol="0">
            <a:spAutoFit/>
          </a:bodyPr>
          <a:lstStyle/>
          <a:p>
            <a:r>
              <a:rPr lang="bn-IN" sz="2800" dirty="0">
                <a:latin typeface="NikoshBAN" panose="02000000000000000000" pitchFamily="2" charset="0"/>
                <a:cs typeface="NikoshBAN" panose="02000000000000000000" pitchFamily="2" charset="0"/>
              </a:rPr>
              <a:t>শিক্ষা</a:t>
            </a:r>
            <a:endParaRPr lang="en-GB" sz="28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6AF0EA21-8E6F-4E88-B63D-ABAEE7489992}"/>
              </a:ext>
            </a:extLst>
          </p:cNvPr>
          <p:cNvSpPr txBox="1"/>
          <p:nvPr/>
        </p:nvSpPr>
        <p:spPr>
          <a:xfrm>
            <a:off x="464696" y="2030923"/>
            <a:ext cx="7202772" cy="523220"/>
          </a:xfrm>
          <a:prstGeom prst="rect">
            <a:avLst/>
          </a:prstGeom>
          <a:noFill/>
        </p:spPr>
        <p:txBody>
          <a:bodyPr wrap="square" rtlCol="0">
            <a:spAutoFit/>
          </a:bodyPr>
          <a:lstStyle/>
          <a:p>
            <a:r>
              <a:rPr lang="bn-IN" sz="2800" dirty="0">
                <a:latin typeface="NikoshBAN" panose="02000000000000000000" pitchFamily="2" charset="0"/>
                <a:cs typeface="NikoshBAN" panose="02000000000000000000" pitchFamily="2" charset="0"/>
              </a:rPr>
              <a:t>বিভিন্ন দেশের মধ্যে বিভিন্ন ধরনের সহযোগিতা গড়ে উঠেছে- </a:t>
            </a:r>
            <a:endParaRPr lang="en-GB" sz="28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C6FC9ECE-72AF-45E3-BE52-552CF825E272}"/>
              </a:ext>
            </a:extLst>
          </p:cNvPr>
          <p:cNvSpPr txBox="1"/>
          <p:nvPr/>
        </p:nvSpPr>
        <p:spPr>
          <a:xfrm>
            <a:off x="3961150" y="5340929"/>
            <a:ext cx="749507" cy="523220"/>
          </a:xfrm>
          <a:prstGeom prst="rect">
            <a:avLst/>
          </a:prstGeom>
          <a:noFill/>
        </p:spPr>
        <p:txBody>
          <a:bodyPr wrap="square" rtlCol="0">
            <a:spAutoFit/>
          </a:bodyPr>
          <a:lstStyle/>
          <a:p>
            <a:r>
              <a:rPr lang="bn-IN" sz="2800" dirty="0">
                <a:latin typeface="NikoshBAN" panose="02000000000000000000" pitchFamily="2" charset="0"/>
                <a:cs typeface="NikoshBAN" panose="02000000000000000000" pitchFamily="2" charset="0"/>
              </a:rPr>
              <a:t>স্বাস্থ্য </a:t>
            </a:r>
            <a:endParaRPr lang="en-GB" sz="28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34BC77FD-497B-4D10-8513-22397A95F497}"/>
              </a:ext>
            </a:extLst>
          </p:cNvPr>
          <p:cNvSpPr txBox="1"/>
          <p:nvPr/>
        </p:nvSpPr>
        <p:spPr>
          <a:xfrm>
            <a:off x="6643141" y="5315376"/>
            <a:ext cx="749507" cy="523220"/>
          </a:xfrm>
          <a:prstGeom prst="rect">
            <a:avLst/>
          </a:prstGeom>
          <a:noFill/>
        </p:spPr>
        <p:txBody>
          <a:bodyPr wrap="square" rtlCol="0">
            <a:spAutoFit/>
          </a:bodyPr>
          <a:lstStyle/>
          <a:p>
            <a:r>
              <a:rPr lang="bn-IN" sz="2800" dirty="0">
                <a:latin typeface="NikoshBAN" panose="02000000000000000000" pitchFamily="2" charset="0"/>
                <a:cs typeface="NikoshBAN" panose="02000000000000000000" pitchFamily="2" charset="0"/>
              </a:rPr>
              <a:t>কৃষি  </a:t>
            </a:r>
            <a:endParaRPr lang="en-GB" sz="2800"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73580FC8-2728-4855-A468-00966186FE94}"/>
              </a:ext>
            </a:extLst>
          </p:cNvPr>
          <p:cNvSpPr txBox="1"/>
          <p:nvPr/>
        </p:nvSpPr>
        <p:spPr>
          <a:xfrm>
            <a:off x="9471167" y="5402484"/>
            <a:ext cx="1693887" cy="461665"/>
          </a:xfrm>
          <a:prstGeom prst="rect">
            <a:avLst/>
          </a:prstGeom>
          <a:noFill/>
        </p:spPr>
        <p:txBody>
          <a:bodyPr wrap="square" rtlCol="0">
            <a:spAutoFit/>
          </a:bodyPr>
          <a:lstStyle/>
          <a:p>
            <a:r>
              <a:rPr lang="bn-IN" sz="2400" dirty="0">
                <a:latin typeface="NikoshBAN" panose="02000000000000000000" pitchFamily="2" charset="0"/>
                <a:cs typeface="NikoshBAN" panose="02000000000000000000" pitchFamily="2" charset="0"/>
              </a:rPr>
              <a:t>অর্থনীতি </a:t>
            </a:r>
            <a:endParaRPr lang="en-GB" sz="2400" dirty="0">
              <a:latin typeface="NikoshBAN" panose="02000000000000000000" pitchFamily="2" charset="0"/>
              <a:cs typeface="NikoshBAN" panose="02000000000000000000" pitchFamily="2" charset="0"/>
            </a:endParaRPr>
          </a:p>
        </p:txBody>
      </p:sp>
      <p:pic>
        <p:nvPicPr>
          <p:cNvPr id="9" name="Picture 8">
            <a:extLst>
              <a:ext uri="{FF2B5EF4-FFF2-40B4-BE49-F238E27FC236}">
                <a16:creationId xmlns:a16="http://schemas.microsoft.com/office/drawing/2014/main" id="{9991F536-5605-4A16-97AC-517034004B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696" y="3363383"/>
            <a:ext cx="2381250" cy="1786417"/>
          </a:xfrm>
          <a:prstGeom prst="rect">
            <a:avLst/>
          </a:prstGeom>
        </p:spPr>
      </p:pic>
      <p:pic>
        <p:nvPicPr>
          <p:cNvPr id="11" name="Picture 10">
            <a:extLst>
              <a:ext uri="{FF2B5EF4-FFF2-40B4-BE49-F238E27FC236}">
                <a16:creationId xmlns:a16="http://schemas.microsoft.com/office/drawing/2014/main" id="{9F0BA9D3-3AFB-49D7-BF5C-D8B2149438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0511" y="3363383"/>
            <a:ext cx="2381251" cy="1786416"/>
          </a:xfrm>
          <a:prstGeom prst="rect">
            <a:avLst/>
          </a:prstGeom>
        </p:spPr>
      </p:pic>
      <p:pic>
        <p:nvPicPr>
          <p:cNvPr id="15" name="Picture 14">
            <a:extLst>
              <a:ext uri="{FF2B5EF4-FFF2-40B4-BE49-F238E27FC236}">
                <a16:creationId xmlns:a16="http://schemas.microsoft.com/office/drawing/2014/main" id="{A09E72FE-30D5-43C1-9F6C-8FCDDBF444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6328" y="3363383"/>
            <a:ext cx="2843134" cy="1786416"/>
          </a:xfrm>
          <a:prstGeom prst="rect">
            <a:avLst/>
          </a:prstGeom>
        </p:spPr>
      </p:pic>
      <p:pic>
        <p:nvPicPr>
          <p:cNvPr id="17" name="Picture 16">
            <a:extLst>
              <a:ext uri="{FF2B5EF4-FFF2-40B4-BE49-F238E27FC236}">
                <a16:creationId xmlns:a16="http://schemas.microsoft.com/office/drawing/2014/main" id="{6F61C769-3ACC-4DA1-AEBE-6CC36EC871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8918" y="3363384"/>
            <a:ext cx="2618518" cy="1786416"/>
          </a:xfrm>
          <a:prstGeom prst="rect">
            <a:avLst/>
          </a:prstGeom>
        </p:spPr>
      </p:pic>
      <p:sp>
        <p:nvSpPr>
          <p:cNvPr id="12" name="Frame 11">
            <a:extLst>
              <a:ext uri="{FF2B5EF4-FFF2-40B4-BE49-F238E27FC236}">
                <a16:creationId xmlns:a16="http://schemas.microsoft.com/office/drawing/2014/main" id="{6CBC96B5-214C-4840-8F03-989389150F7B}"/>
              </a:ext>
            </a:extLst>
          </p:cNvPr>
          <p:cNvSpPr/>
          <p:nvPr/>
        </p:nvSpPr>
        <p:spPr>
          <a:xfrm>
            <a:off x="0" y="0"/>
            <a:ext cx="12192000" cy="6858000"/>
          </a:xfrm>
          <a:prstGeom prst="frame">
            <a:avLst>
              <a:gd name="adj1" fmla="val 4194"/>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4474919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trips(down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5"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heckerboard(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5"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linds(vertic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linds(horizont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5"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linds(vertic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5"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linds(vertical)">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5"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blinds(vertical)">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linds(horizontal)">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blinds(horizontal)">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9B06AF-E1EE-4747-80B8-89569A6656E1}"/>
              </a:ext>
            </a:extLst>
          </p:cNvPr>
          <p:cNvSpPr txBox="1"/>
          <p:nvPr/>
        </p:nvSpPr>
        <p:spPr>
          <a:xfrm>
            <a:off x="6999448" y="4720758"/>
            <a:ext cx="1693887" cy="461665"/>
          </a:xfrm>
          <a:prstGeom prst="rect">
            <a:avLst/>
          </a:prstGeom>
          <a:noFill/>
        </p:spPr>
        <p:txBody>
          <a:bodyPr wrap="square" rtlCol="0">
            <a:spAutoFit/>
          </a:bodyPr>
          <a:lstStyle/>
          <a:p>
            <a:r>
              <a:rPr lang="bn-IN" sz="2400" dirty="0">
                <a:latin typeface="NikoshBAN" panose="02000000000000000000" pitchFamily="2" charset="0"/>
                <a:cs typeface="NikoshBAN" panose="02000000000000000000" pitchFamily="2" charset="0"/>
              </a:rPr>
              <a:t>যোগাযোগ  </a:t>
            </a:r>
            <a:endParaRPr lang="en-GB" sz="24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6AF0EA21-8E6F-4E88-B63D-ABAEE7489992}"/>
              </a:ext>
            </a:extLst>
          </p:cNvPr>
          <p:cNvSpPr txBox="1"/>
          <p:nvPr/>
        </p:nvSpPr>
        <p:spPr>
          <a:xfrm>
            <a:off x="2753193" y="1050467"/>
            <a:ext cx="6775554" cy="523220"/>
          </a:xfrm>
          <a:prstGeom prst="rect">
            <a:avLst/>
          </a:prstGeom>
          <a:noFill/>
        </p:spPr>
        <p:txBody>
          <a:bodyPr wrap="square" rtlCol="0">
            <a:spAutoFit/>
          </a:bodyPr>
          <a:lstStyle/>
          <a:p>
            <a:r>
              <a:rPr lang="bn-IN" sz="2800" dirty="0">
                <a:latin typeface="NikoshBAN" panose="02000000000000000000" pitchFamily="2" charset="0"/>
                <a:cs typeface="NikoshBAN" panose="02000000000000000000" pitchFamily="2" charset="0"/>
              </a:rPr>
              <a:t>বিভিন্ন দেশের মধ্যে বিভিন্ন ধরনের সহযোগিতা গড়ে উঠেছে- </a:t>
            </a:r>
            <a:endParaRPr lang="en-GB" sz="28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C6FC9ECE-72AF-45E3-BE52-552CF825E272}"/>
              </a:ext>
            </a:extLst>
          </p:cNvPr>
          <p:cNvSpPr txBox="1"/>
          <p:nvPr/>
        </p:nvSpPr>
        <p:spPr>
          <a:xfrm>
            <a:off x="1243259" y="4714517"/>
            <a:ext cx="1693887" cy="461665"/>
          </a:xfrm>
          <a:prstGeom prst="rect">
            <a:avLst/>
          </a:prstGeom>
          <a:noFill/>
        </p:spPr>
        <p:txBody>
          <a:bodyPr wrap="square" rtlCol="0">
            <a:spAutoFit/>
          </a:bodyPr>
          <a:lstStyle/>
          <a:p>
            <a:r>
              <a:rPr lang="bn-IN" sz="2400" dirty="0">
                <a:latin typeface="NikoshBAN" panose="02000000000000000000" pitchFamily="2" charset="0"/>
                <a:cs typeface="NikoshBAN" panose="02000000000000000000" pitchFamily="2" charset="0"/>
              </a:rPr>
              <a:t>পরিবেশ  </a:t>
            </a:r>
            <a:endParaRPr lang="en-GB" sz="24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34BC77FD-497B-4D10-8513-22397A95F497}"/>
              </a:ext>
            </a:extLst>
          </p:cNvPr>
          <p:cNvSpPr txBox="1"/>
          <p:nvPr/>
        </p:nvSpPr>
        <p:spPr>
          <a:xfrm>
            <a:off x="3939920" y="4715199"/>
            <a:ext cx="1693887" cy="461665"/>
          </a:xfrm>
          <a:prstGeom prst="rect">
            <a:avLst/>
          </a:prstGeom>
          <a:noFill/>
        </p:spPr>
        <p:txBody>
          <a:bodyPr wrap="square" rtlCol="0">
            <a:spAutoFit/>
          </a:bodyPr>
          <a:lstStyle/>
          <a:p>
            <a:r>
              <a:rPr lang="bn-IN" sz="2400" dirty="0">
                <a:latin typeface="NikoshBAN" panose="02000000000000000000" pitchFamily="2" charset="0"/>
                <a:cs typeface="NikoshBAN" panose="02000000000000000000" pitchFamily="2" charset="0"/>
              </a:rPr>
              <a:t>আবহাওয়া  </a:t>
            </a:r>
            <a:endParaRPr lang="en-GB" sz="2400"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0297E3FB-A416-4DF1-B4E8-A68F9EDEE233}"/>
              </a:ext>
            </a:extLst>
          </p:cNvPr>
          <p:cNvSpPr txBox="1"/>
          <p:nvPr/>
        </p:nvSpPr>
        <p:spPr>
          <a:xfrm>
            <a:off x="9734536" y="4728825"/>
            <a:ext cx="1693887" cy="461665"/>
          </a:xfrm>
          <a:prstGeom prst="rect">
            <a:avLst/>
          </a:prstGeom>
          <a:noFill/>
        </p:spPr>
        <p:txBody>
          <a:bodyPr wrap="square" rtlCol="0">
            <a:spAutoFit/>
          </a:bodyPr>
          <a:lstStyle/>
          <a:p>
            <a:pPr algn="ctr"/>
            <a:r>
              <a:rPr lang="bn-IN" sz="2400" dirty="0">
                <a:latin typeface="NikoshBAN" panose="02000000000000000000" pitchFamily="2" charset="0"/>
                <a:cs typeface="NikoshBAN" panose="02000000000000000000" pitchFamily="2" charset="0"/>
              </a:rPr>
              <a:t>প্রযুক্তি  </a:t>
            </a:r>
            <a:endParaRPr lang="en-GB" sz="2400" dirty="0">
              <a:latin typeface="NikoshBAN" panose="02000000000000000000" pitchFamily="2" charset="0"/>
              <a:cs typeface="NikoshBAN" panose="02000000000000000000" pitchFamily="2" charset="0"/>
            </a:endParaRPr>
          </a:p>
        </p:txBody>
      </p:sp>
      <p:pic>
        <p:nvPicPr>
          <p:cNvPr id="15" name="Picture 14">
            <a:extLst>
              <a:ext uri="{FF2B5EF4-FFF2-40B4-BE49-F238E27FC236}">
                <a16:creationId xmlns:a16="http://schemas.microsoft.com/office/drawing/2014/main" id="{E5EE8E01-1994-43CD-8320-7E437354AC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4058" y="2628287"/>
            <a:ext cx="2638266" cy="2025588"/>
          </a:xfrm>
          <a:prstGeom prst="rect">
            <a:avLst/>
          </a:prstGeom>
        </p:spPr>
      </p:pic>
      <p:pic>
        <p:nvPicPr>
          <p:cNvPr id="17" name="Picture 16">
            <a:extLst>
              <a:ext uri="{FF2B5EF4-FFF2-40B4-BE49-F238E27FC236}">
                <a16:creationId xmlns:a16="http://schemas.microsoft.com/office/drawing/2014/main" id="{0D11FF1A-131D-4DC4-80F5-4F51030CEA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3986" y="2643959"/>
            <a:ext cx="2460270" cy="2009916"/>
          </a:xfrm>
          <a:prstGeom prst="rect">
            <a:avLst/>
          </a:prstGeom>
        </p:spPr>
      </p:pic>
      <p:pic>
        <p:nvPicPr>
          <p:cNvPr id="19" name="Picture 18">
            <a:extLst>
              <a:ext uri="{FF2B5EF4-FFF2-40B4-BE49-F238E27FC236}">
                <a16:creationId xmlns:a16="http://schemas.microsoft.com/office/drawing/2014/main" id="{E2C64319-6625-4508-8484-A7A2CAFC9D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245" y="2628287"/>
            <a:ext cx="2765688" cy="2025588"/>
          </a:xfrm>
          <a:prstGeom prst="rect">
            <a:avLst/>
          </a:prstGeom>
        </p:spPr>
      </p:pic>
      <p:pic>
        <p:nvPicPr>
          <p:cNvPr id="21" name="Picture 20">
            <a:extLst>
              <a:ext uri="{FF2B5EF4-FFF2-40B4-BE49-F238E27FC236}">
                <a16:creationId xmlns:a16="http://schemas.microsoft.com/office/drawing/2014/main" id="{97239512-32B7-4EE6-93E7-1CC120F60A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0384" y="2628287"/>
            <a:ext cx="3006795" cy="2025588"/>
          </a:xfrm>
          <a:prstGeom prst="rect">
            <a:avLst/>
          </a:prstGeom>
        </p:spPr>
      </p:pic>
      <p:sp>
        <p:nvSpPr>
          <p:cNvPr id="22" name="Freeform: Shape 21">
            <a:extLst>
              <a:ext uri="{FF2B5EF4-FFF2-40B4-BE49-F238E27FC236}">
                <a16:creationId xmlns:a16="http://schemas.microsoft.com/office/drawing/2014/main" id="{1306BF54-6214-4AF5-B00C-2EBEF8864793}"/>
              </a:ext>
            </a:extLst>
          </p:cNvPr>
          <p:cNvSpPr/>
          <p:nvPr/>
        </p:nvSpPr>
        <p:spPr>
          <a:xfrm flipH="1">
            <a:off x="0" y="0"/>
            <a:ext cx="1079292" cy="6858000"/>
          </a:xfrm>
          <a:custGeom>
            <a:avLst/>
            <a:gdLst>
              <a:gd name="connsiteX0" fmla="*/ 1079292 w 1079292"/>
              <a:gd name="connsiteY0" fmla="*/ 0 h 6858000"/>
              <a:gd name="connsiteX1" fmla="*/ 0 w 1079292"/>
              <a:gd name="connsiteY1" fmla="*/ 0 h 6858000"/>
              <a:gd name="connsiteX2" fmla="*/ 0 w 1079292"/>
              <a:gd name="connsiteY2" fmla="*/ 73880 h 6858000"/>
              <a:gd name="connsiteX3" fmla="*/ 13360 w 1079292"/>
              <a:gd name="connsiteY3" fmla="*/ 89393 h 6858000"/>
              <a:gd name="connsiteX4" fmla="*/ 944381 w 1079292"/>
              <a:gd name="connsiteY4" fmla="*/ 3429000 h 6858000"/>
              <a:gd name="connsiteX5" fmla="*/ 13360 w 1079292"/>
              <a:gd name="connsiteY5" fmla="*/ 6768607 h 6858000"/>
              <a:gd name="connsiteX6" fmla="*/ 0 w 1079292"/>
              <a:gd name="connsiteY6" fmla="*/ 6784120 h 6858000"/>
              <a:gd name="connsiteX7" fmla="*/ 0 w 1079292"/>
              <a:gd name="connsiteY7" fmla="*/ 6858000 h 6858000"/>
              <a:gd name="connsiteX8" fmla="*/ 1079292 w 1079292"/>
              <a:gd name="connsiteY8" fmla="*/ 6858000 h 6858000"/>
              <a:gd name="connsiteX9" fmla="*/ 1079292 w 1079292"/>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292" h="6858000">
                <a:moveTo>
                  <a:pt x="1079292" y="0"/>
                </a:moveTo>
                <a:lnTo>
                  <a:pt x="0" y="0"/>
                </a:lnTo>
                <a:lnTo>
                  <a:pt x="0" y="73880"/>
                </a:lnTo>
                <a:lnTo>
                  <a:pt x="13360" y="89393"/>
                </a:lnTo>
                <a:cubicBezTo>
                  <a:pt x="571529" y="774269"/>
                  <a:pt x="944381" y="2013706"/>
                  <a:pt x="944381" y="3429000"/>
                </a:cubicBezTo>
                <a:cubicBezTo>
                  <a:pt x="944381" y="4844294"/>
                  <a:pt x="571529" y="6083731"/>
                  <a:pt x="13360" y="6768607"/>
                </a:cubicBezTo>
                <a:lnTo>
                  <a:pt x="0" y="6784120"/>
                </a:lnTo>
                <a:lnTo>
                  <a:pt x="0" y="6858000"/>
                </a:lnTo>
                <a:lnTo>
                  <a:pt x="1079292" y="6858000"/>
                </a:lnTo>
                <a:lnTo>
                  <a:pt x="1079292" y="0"/>
                </a:lnTo>
                <a:close/>
              </a:path>
            </a:pathLst>
          </a:custGeom>
          <a:ln/>
        </p:spPr>
        <p:style>
          <a:lnRef idx="1">
            <a:schemeClr val="accent6"/>
          </a:lnRef>
          <a:fillRef idx="3">
            <a:schemeClr val="accent6"/>
          </a:fillRef>
          <a:effectRef idx="2">
            <a:schemeClr val="accent6"/>
          </a:effectRef>
          <a:fontRef idx="minor">
            <a:schemeClr val="lt1"/>
          </a:fontRef>
        </p:style>
        <p:txBody>
          <a:bodyPr wrap="square" rtlCol="0" anchor="ctr">
            <a:noAutofit/>
          </a:bodyPr>
          <a:lstStyle/>
          <a:p>
            <a:pPr algn="ctr"/>
            <a:endParaRPr lang="en-GB" dirty="0"/>
          </a:p>
        </p:txBody>
      </p:sp>
      <p:sp>
        <p:nvSpPr>
          <p:cNvPr id="23" name="Freeform: Shape 22">
            <a:extLst>
              <a:ext uri="{FF2B5EF4-FFF2-40B4-BE49-F238E27FC236}">
                <a16:creationId xmlns:a16="http://schemas.microsoft.com/office/drawing/2014/main" id="{15E19629-43F4-438B-B180-87D43428E73E}"/>
              </a:ext>
            </a:extLst>
          </p:cNvPr>
          <p:cNvSpPr/>
          <p:nvPr/>
        </p:nvSpPr>
        <p:spPr>
          <a:xfrm>
            <a:off x="10992786" y="0"/>
            <a:ext cx="1199213" cy="6858000"/>
          </a:xfrm>
          <a:custGeom>
            <a:avLst/>
            <a:gdLst>
              <a:gd name="connsiteX0" fmla="*/ 1079292 w 1079292"/>
              <a:gd name="connsiteY0" fmla="*/ 0 h 6858000"/>
              <a:gd name="connsiteX1" fmla="*/ 0 w 1079292"/>
              <a:gd name="connsiteY1" fmla="*/ 0 h 6858000"/>
              <a:gd name="connsiteX2" fmla="*/ 0 w 1079292"/>
              <a:gd name="connsiteY2" fmla="*/ 73880 h 6858000"/>
              <a:gd name="connsiteX3" fmla="*/ 13360 w 1079292"/>
              <a:gd name="connsiteY3" fmla="*/ 89393 h 6858000"/>
              <a:gd name="connsiteX4" fmla="*/ 944381 w 1079292"/>
              <a:gd name="connsiteY4" fmla="*/ 3429000 h 6858000"/>
              <a:gd name="connsiteX5" fmla="*/ 13360 w 1079292"/>
              <a:gd name="connsiteY5" fmla="*/ 6768607 h 6858000"/>
              <a:gd name="connsiteX6" fmla="*/ 0 w 1079292"/>
              <a:gd name="connsiteY6" fmla="*/ 6784120 h 6858000"/>
              <a:gd name="connsiteX7" fmla="*/ 0 w 1079292"/>
              <a:gd name="connsiteY7" fmla="*/ 6858000 h 6858000"/>
              <a:gd name="connsiteX8" fmla="*/ 1079292 w 1079292"/>
              <a:gd name="connsiteY8" fmla="*/ 6858000 h 6858000"/>
              <a:gd name="connsiteX9" fmla="*/ 1079292 w 1079292"/>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292" h="6858000">
                <a:moveTo>
                  <a:pt x="1079292" y="0"/>
                </a:moveTo>
                <a:lnTo>
                  <a:pt x="0" y="0"/>
                </a:lnTo>
                <a:lnTo>
                  <a:pt x="0" y="73880"/>
                </a:lnTo>
                <a:lnTo>
                  <a:pt x="13360" y="89393"/>
                </a:lnTo>
                <a:cubicBezTo>
                  <a:pt x="571529" y="774269"/>
                  <a:pt x="944381" y="2013706"/>
                  <a:pt x="944381" y="3429000"/>
                </a:cubicBezTo>
                <a:cubicBezTo>
                  <a:pt x="944381" y="4844294"/>
                  <a:pt x="571529" y="6083731"/>
                  <a:pt x="13360" y="6768607"/>
                </a:cubicBezTo>
                <a:lnTo>
                  <a:pt x="0" y="6784120"/>
                </a:lnTo>
                <a:lnTo>
                  <a:pt x="0" y="6858000"/>
                </a:lnTo>
                <a:lnTo>
                  <a:pt x="1079292" y="6858000"/>
                </a:lnTo>
                <a:lnTo>
                  <a:pt x="1079292" y="0"/>
                </a:lnTo>
                <a:close/>
              </a:path>
            </a:pathLst>
          </a:custGeom>
          <a:ln/>
        </p:spPr>
        <p:style>
          <a:lnRef idx="1">
            <a:schemeClr val="accent6"/>
          </a:lnRef>
          <a:fillRef idx="3">
            <a:schemeClr val="accent6"/>
          </a:fillRef>
          <a:effectRef idx="2">
            <a:schemeClr val="accent6"/>
          </a:effectRef>
          <a:fontRef idx="minor">
            <a:schemeClr val="lt1"/>
          </a:fontRef>
        </p:style>
        <p:txBody>
          <a:bodyPr wrap="square" rtlCol="0" anchor="ctr">
            <a:noAutofit/>
          </a:bodyPr>
          <a:lstStyle/>
          <a:p>
            <a:pPr algn="ctr"/>
            <a:endParaRPr lang="en-GB" dirty="0"/>
          </a:p>
        </p:txBody>
      </p:sp>
    </p:spTree>
    <p:extLst>
      <p:ext uri="{BB962C8B-B14F-4D97-AF65-F5344CB8AC3E}">
        <p14:creationId xmlns:p14="http://schemas.microsoft.com/office/powerpoint/2010/main" val="33367518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linds(horizont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5"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linds(vertic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blinds(horizontal)">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checkerboard(across)">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9214AE-C9DD-4D77-A0BB-94260D942D0F}"/>
              </a:ext>
            </a:extLst>
          </p:cNvPr>
          <p:cNvSpPr txBox="1"/>
          <p:nvPr/>
        </p:nvSpPr>
        <p:spPr>
          <a:xfrm>
            <a:off x="539648" y="832536"/>
            <a:ext cx="11277596" cy="1384995"/>
          </a:xfrm>
          <a:prstGeom prst="rect">
            <a:avLst/>
          </a:prstGeom>
          <a:noFill/>
        </p:spPr>
        <p:txBody>
          <a:bodyPr wrap="square" rtlCol="0">
            <a:spAutoFit/>
          </a:bodyPr>
          <a:lstStyle/>
          <a:p>
            <a:pPr marL="342900" indent="-342900">
              <a:buFont typeface="Wingdings" panose="05000000000000000000" pitchFamily="2" charset="2"/>
              <a:buChar char="v"/>
            </a:pPr>
            <a:r>
              <a:rPr lang="bn-IN" sz="2800" dirty="0">
                <a:latin typeface="NikoshBAN" panose="02000000000000000000" pitchFamily="2" charset="0"/>
                <a:cs typeface="NikoshBAN" panose="02000000000000000000" pitchFamily="2" charset="0"/>
              </a:rPr>
              <a:t>সরাসরি বা দ্বি-পাক্ষিক চুক্তি স্বাক্ষরের মাধ্যমে অন্য দেশকে সাহায্য করে। আবার বিভিন্ন আন্তর্জাতিক সংস্থার মাধ্যমেও সহযোগিতা করে থাকে । </a:t>
            </a:r>
          </a:p>
          <a:p>
            <a:endParaRPr lang="en-GB" sz="28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C09B06AF-E1EE-4747-80B8-89569A6656E1}"/>
              </a:ext>
            </a:extLst>
          </p:cNvPr>
          <p:cNvSpPr txBox="1"/>
          <p:nvPr/>
        </p:nvSpPr>
        <p:spPr>
          <a:xfrm>
            <a:off x="6753536" y="5977346"/>
            <a:ext cx="1693887" cy="461665"/>
          </a:xfrm>
          <a:prstGeom prst="rect">
            <a:avLst/>
          </a:prstGeom>
          <a:noFill/>
        </p:spPr>
        <p:txBody>
          <a:bodyPr wrap="square" rtlCol="0">
            <a:spAutoFit/>
          </a:bodyPr>
          <a:lstStyle/>
          <a:p>
            <a:r>
              <a:rPr lang="bn-IN" sz="2400" dirty="0">
                <a:latin typeface="NikoshBAN" panose="02000000000000000000" pitchFamily="2" charset="0"/>
                <a:cs typeface="NikoshBAN" panose="02000000000000000000" pitchFamily="2" charset="0"/>
              </a:rPr>
              <a:t>যোগাযগ  </a:t>
            </a:r>
            <a:endParaRPr lang="en-GB" sz="24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6AF0EA21-8E6F-4E88-B63D-ABAEE7489992}"/>
              </a:ext>
            </a:extLst>
          </p:cNvPr>
          <p:cNvSpPr txBox="1"/>
          <p:nvPr/>
        </p:nvSpPr>
        <p:spPr>
          <a:xfrm>
            <a:off x="539648" y="1919323"/>
            <a:ext cx="11060240" cy="523220"/>
          </a:xfrm>
          <a:prstGeom prst="rect">
            <a:avLst/>
          </a:prstGeom>
          <a:noFill/>
        </p:spPr>
        <p:txBody>
          <a:bodyPr wrap="square" rtlCol="0">
            <a:spAutoFit/>
          </a:bodyPr>
          <a:lstStyle/>
          <a:p>
            <a:pPr marL="342900" indent="-342900">
              <a:buFont typeface="Wingdings" panose="05000000000000000000" pitchFamily="2" charset="2"/>
              <a:buChar char="v"/>
            </a:pPr>
            <a:r>
              <a:rPr lang="bn-IN" sz="2800" dirty="0">
                <a:latin typeface="NikoshBAN" panose="02000000000000000000" pitchFamily="2" charset="0"/>
                <a:cs typeface="NikoshBAN" panose="02000000000000000000" pitchFamily="2" charset="0"/>
              </a:rPr>
              <a:t>সব ধরনের উন্নয়নের মূল চাবিকাঠি হলো শিক্ষা </a:t>
            </a:r>
            <a:endParaRPr lang="en-GB" sz="28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C6FC9ECE-72AF-45E3-BE52-552CF825E272}"/>
              </a:ext>
            </a:extLst>
          </p:cNvPr>
          <p:cNvSpPr txBox="1"/>
          <p:nvPr/>
        </p:nvSpPr>
        <p:spPr>
          <a:xfrm>
            <a:off x="954854" y="6002815"/>
            <a:ext cx="1693887" cy="461665"/>
          </a:xfrm>
          <a:prstGeom prst="rect">
            <a:avLst/>
          </a:prstGeom>
          <a:noFill/>
        </p:spPr>
        <p:txBody>
          <a:bodyPr wrap="square" rtlCol="0">
            <a:spAutoFit/>
          </a:bodyPr>
          <a:lstStyle/>
          <a:p>
            <a:r>
              <a:rPr lang="bn-IN" sz="2400" dirty="0">
                <a:latin typeface="NikoshBAN" panose="02000000000000000000" pitchFamily="2" charset="0"/>
                <a:cs typeface="NikoshBAN" panose="02000000000000000000" pitchFamily="2" charset="0"/>
              </a:rPr>
              <a:t>পরিবেশ  </a:t>
            </a:r>
            <a:endParaRPr lang="en-GB" sz="24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34BC77FD-497B-4D10-8513-22397A95F497}"/>
              </a:ext>
            </a:extLst>
          </p:cNvPr>
          <p:cNvSpPr txBox="1"/>
          <p:nvPr/>
        </p:nvSpPr>
        <p:spPr>
          <a:xfrm>
            <a:off x="3931073" y="5973966"/>
            <a:ext cx="1693887" cy="461665"/>
          </a:xfrm>
          <a:prstGeom prst="rect">
            <a:avLst/>
          </a:prstGeom>
          <a:noFill/>
        </p:spPr>
        <p:txBody>
          <a:bodyPr wrap="square" rtlCol="0">
            <a:spAutoFit/>
          </a:bodyPr>
          <a:lstStyle/>
          <a:p>
            <a:r>
              <a:rPr lang="bn-IN" sz="2400" dirty="0">
                <a:latin typeface="NikoshBAN" panose="02000000000000000000" pitchFamily="2" charset="0"/>
                <a:cs typeface="NikoshBAN" panose="02000000000000000000" pitchFamily="2" charset="0"/>
              </a:rPr>
              <a:t>আবহাওয়া  </a:t>
            </a:r>
            <a:endParaRPr lang="en-GB" sz="2400"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0297E3FB-A416-4DF1-B4E8-A68F9EDEE233}"/>
              </a:ext>
            </a:extLst>
          </p:cNvPr>
          <p:cNvSpPr txBox="1"/>
          <p:nvPr/>
        </p:nvSpPr>
        <p:spPr>
          <a:xfrm>
            <a:off x="9883512" y="5965736"/>
            <a:ext cx="1693887" cy="461665"/>
          </a:xfrm>
          <a:prstGeom prst="rect">
            <a:avLst/>
          </a:prstGeom>
          <a:noFill/>
        </p:spPr>
        <p:txBody>
          <a:bodyPr wrap="square" rtlCol="0">
            <a:spAutoFit/>
          </a:bodyPr>
          <a:lstStyle/>
          <a:p>
            <a:r>
              <a:rPr lang="bn-IN" sz="2400" dirty="0">
                <a:latin typeface="NikoshBAN" panose="02000000000000000000" pitchFamily="2" charset="0"/>
                <a:cs typeface="NikoshBAN" panose="02000000000000000000" pitchFamily="2" charset="0"/>
              </a:rPr>
              <a:t>প্রযুক্তি  </a:t>
            </a:r>
            <a:endParaRPr lang="en-GB" sz="2400"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1867D784-4C97-4D5A-9AD9-BE67454D8A3D}"/>
              </a:ext>
            </a:extLst>
          </p:cNvPr>
          <p:cNvSpPr txBox="1"/>
          <p:nvPr/>
        </p:nvSpPr>
        <p:spPr>
          <a:xfrm>
            <a:off x="539648" y="2618428"/>
            <a:ext cx="11277596" cy="954107"/>
          </a:xfrm>
          <a:prstGeom prst="rect">
            <a:avLst/>
          </a:prstGeom>
          <a:noFill/>
        </p:spPr>
        <p:txBody>
          <a:bodyPr wrap="square" rtlCol="0">
            <a:spAutoFit/>
          </a:bodyPr>
          <a:lstStyle/>
          <a:p>
            <a:pPr marL="342900" indent="-342900">
              <a:buFont typeface="Wingdings" panose="05000000000000000000" pitchFamily="2" charset="2"/>
              <a:buChar char="v"/>
            </a:pPr>
            <a:r>
              <a:rPr lang="bn-IN" sz="2800" dirty="0">
                <a:latin typeface="NikoshBAN" panose="02000000000000000000" pitchFamily="2" charset="0"/>
                <a:cs typeface="NikoshBAN" panose="02000000000000000000" pitchFamily="2" charset="0"/>
              </a:rPr>
              <a:t>যার ফলে ইউনিসেফ, উইনেস্কোসহ বিশ্বের আর্ন্তজাতিক সংস্থা সমূহ নিরক্ষরতা দূর করার জন্য আর্থিক ও প্রযুক্তিগত সাহায্য দিচ্ছে। </a:t>
            </a:r>
            <a:endParaRPr lang="en-GB" sz="2800" dirty="0">
              <a:latin typeface="NikoshBAN" panose="02000000000000000000" pitchFamily="2" charset="0"/>
              <a:cs typeface="NikoshBAN" panose="02000000000000000000" pitchFamily="2" charset="0"/>
            </a:endParaRPr>
          </a:p>
        </p:txBody>
      </p:sp>
      <p:pic>
        <p:nvPicPr>
          <p:cNvPr id="10" name="Picture 9">
            <a:extLst>
              <a:ext uri="{FF2B5EF4-FFF2-40B4-BE49-F238E27FC236}">
                <a16:creationId xmlns:a16="http://schemas.microsoft.com/office/drawing/2014/main" id="{8B440B65-2A23-4B73-96F6-F90AF610CD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9226" y="3707106"/>
            <a:ext cx="2893333" cy="2183680"/>
          </a:xfrm>
          <a:prstGeom prst="rect">
            <a:avLst/>
          </a:prstGeom>
        </p:spPr>
      </p:pic>
      <p:pic>
        <p:nvPicPr>
          <p:cNvPr id="14" name="Picture 13">
            <a:extLst>
              <a:ext uri="{FF2B5EF4-FFF2-40B4-BE49-F238E27FC236}">
                <a16:creationId xmlns:a16="http://schemas.microsoft.com/office/drawing/2014/main" id="{B298EDD0-094A-4998-96C4-91B5C59C12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763" y="3825499"/>
            <a:ext cx="2499294" cy="2065287"/>
          </a:xfrm>
          <a:prstGeom prst="rect">
            <a:avLst/>
          </a:prstGeom>
        </p:spPr>
      </p:pic>
      <p:pic>
        <p:nvPicPr>
          <p:cNvPr id="16" name="Picture 15">
            <a:extLst>
              <a:ext uri="{FF2B5EF4-FFF2-40B4-BE49-F238E27FC236}">
                <a16:creationId xmlns:a16="http://schemas.microsoft.com/office/drawing/2014/main" id="{4C005F98-56A6-4354-ACE1-429C218CD9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983" y="3783815"/>
            <a:ext cx="2739569" cy="2106971"/>
          </a:xfrm>
          <a:prstGeom prst="rect">
            <a:avLst/>
          </a:prstGeom>
        </p:spPr>
      </p:pic>
      <p:pic>
        <p:nvPicPr>
          <p:cNvPr id="20" name="Picture 19">
            <a:extLst>
              <a:ext uri="{FF2B5EF4-FFF2-40B4-BE49-F238E27FC236}">
                <a16:creationId xmlns:a16="http://schemas.microsoft.com/office/drawing/2014/main" id="{2DF87B58-E601-4243-A1AE-470AC89E351C}"/>
              </a:ext>
            </a:extLst>
          </p:cNvPr>
          <p:cNvPicPr>
            <a:picLocks noChangeAspect="1"/>
          </p:cNvPicPr>
          <p:nvPr/>
        </p:nvPicPr>
        <p:blipFill rotWithShape="1">
          <a:blip r:embed="rId5">
            <a:extLst>
              <a:ext uri="{28A0092B-C50C-407E-A947-70E740481C1C}">
                <a14:useLocalDpi xmlns:a14="http://schemas.microsoft.com/office/drawing/2010/main" val="0"/>
              </a:ext>
            </a:extLst>
          </a:blip>
          <a:srcRect l="42909" t="7213"/>
          <a:stretch/>
        </p:blipFill>
        <p:spPr>
          <a:xfrm>
            <a:off x="5981073" y="3743734"/>
            <a:ext cx="2604227" cy="2147052"/>
          </a:xfrm>
          <a:prstGeom prst="rect">
            <a:avLst/>
          </a:prstGeom>
        </p:spPr>
      </p:pic>
      <p:sp>
        <p:nvSpPr>
          <p:cNvPr id="9" name="Frame 8">
            <a:extLst>
              <a:ext uri="{FF2B5EF4-FFF2-40B4-BE49-F238E27FC236}">
                <a16:creationId xmlns:a16="http://schemas.microsoft.com/office/drawing/2014/main" id="{8EC4D117-98C2-41FC-B081-6B97079374BC}"/>
              </a:ext>
            </a:extLst>
          </p:cNvPr>
          <p:cNvSpPr/>
          <p:nvPr/>
        </p:nvSpPr>
        <p:spPr>
          <a:xfrm>
            <a:off x="0" y="0"/>
            <a:ext cx="12192000" cy="6858000"/>
          </a:xfrm>
          <a:prstGeom prst="frame">
            <a:avLst>
              <a:gd name="adj1" fmla="val 4194"/>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2548866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12"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0-#ppt_w/2"/>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9"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0-#ppt_w/2"/>
                                          </p:val>
                                        </p:tav>
                                        <p:tav tm="100000">
                                          <p:val>
                                            <p:strVal val="#ppt_x"/>
                                          </p:val>
                                        </p:tav>
                                      </p:tavLst>
                                    </p:anim>
                                    <p:anim calcmode="lin" valueType="num">
                                      <p:cBhvr additive="base">
                                        <p:cTn id="29"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1+#ppt_w/2"/>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9"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0-#ppt_w/2"/>
                                          </p:val>
                                        </p:tav>
                                        <p:tav tm="100000">
                                          <p:val>
                                            <p:strVal val="#ppt_x"/>
                                          </p:val>
                                        </p:tav>
                                      </p:tavLst>
                                    </p:anim>
                                    <p:anim calcmode="lin" valueType="num">
                                      <p:cBhvr additive="base">
                                        <p:cTn id="47"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500" fill="hold"/>
                                        <p:tgtEl>
                                          <p:spTgt spid="3"/>
                                        </p:tgtEl>
                                        <p:attrNameLst>
                                          <p:attrName>ppt_x</p:attrName>
                                        </p:attrNameLst>
                                      </p:cBhvr>
                                      <p:tavLst>
                                        <p:tav tm="0">
                                          <p:val>
                                            <p:strVal val="#ppt_x"/>
                                          </p:val>
                                        </p:tav>
                                        <p:tav tm="100000">
                                          <p:val>
                                            <p:strVal val="#ppt_x"/>
                                          </p:val>
                                        </p:tav>
                                      </p:tavLst>
                                    </p:anim>
                                    <p:anim calcmode="lin" valueType="num">
                                      <p:cBhvr additive="base">
                                        <p:cTn id="5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9" fill="hold" nodeType="click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0-#ppt_w/2"/>
                                          </p:val>
                                        </p:tav>
                                        <p:tav tm="100000">
                                          <p:val>
                                            <p:strVal val="#ppt_x"/>
                                          </p:val>
                                        </p:tav>
                                      </p:tavLst>
                                    </p:anim>
                                    <p:anim calcmode="lin" valueType="num">
                                      <p:cBhvr additive="base">
                                        <p:cTn id="59"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 calcmode="lin" valueType="num">
                                      <p:cBhvr additive="base">
                                        <p:cTn id="64" dur="500" fill="hold"/>
                                        <p:tgtEl>
                                          <p:spTgt spid="7"/>
                                        </p:tgtEl>
                                        <p:attrNameLst>
                                          <p:attrName>ppt_x</p:attrName>
                                        </p:attrNameLst>
                                      </p:cBhvr>
                                      <p:tavLst>
                                        <p:tav tm="0">
                                          <p:val>
                                            <p:strVal val="#ppt_x"/>
                                          </p:val>
                                        </p:tav>
                                        <p:tav tm="100000">
                                          <p:val>
                                            <p:strVal val="#ppt_x"/>
                                          </p:val>
                                        </p:tav>
                                      </p:tavLst>
                                    </p:anim>
                                    <p:anim calcmode="lin" valueType="num">
                                      <p:cBhvr additive="base">
                                        <p:cTn id="6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9214AE-C9DD-4D77-A0BB-94260D942D0F}"/>
              </a:ext>
            </a:extLst>
          </p:cNvPr>
          <p:cNvSpPr txBox="1"/>
          <p:nvPr/>
        </p:nvSpPr>
        <p:spPr>
          <a:xfrm>
            <a:off x="679840" y="1779901"/>
            <a:ext cx="10905345" cy="954107"/>
          </a:xfrm>
          <a:prstGeom prst="rect">
            <a:avLst/>
          </a:prstGeom>
          <a:noFill/>
        </p:spPr>
        <p:txBody>
          <a:bodyPr wrap="square" rtlCol="0">
            <a:spAutoFit/>
          </a:bodyPr>
          <a:lstStyle/>
          <a:p>
            <a:pPr marL="342900" indent="-342900">
              <a:buFont typeface="Wingdings" panose="05000000000000000000" pitchFamily="2" charset="2"/>
              <a:buChar char="q"/>
            </a:pPr>
            <a:r>
              <a:rPr lang="bn-IN" sz="2800" dirty="0">
                <a:latin typeface="NikoshBAN" panose="02000000000000000000" pitchFamily="2" charset="0"/>
                <a:cs typeface="NikoshBAN" panose="02000000000000000000" pitchFamily="2" charset="0"/>
              </a:rPr>
              <a:t>উন্নয়নের লক্ষ্যমাত্রার আলোকে ২০১৫ সালের মধ্যে দেশগুলোকে নিরক্ষরতামুক্ত করার কর্মসূচি গ্রহন করেছিল। </a:t>
            </a:r>
            <a:endParaRPr lang="en-GB" sz="28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6AF0EA21-8E6F-4E88-B63D-ABAEE7489992}"/>
              </a:ext>
            </a:extLst>
          </p:cNvPr>
          <p:cNvSpPr txBox="1"/>
          <p:nvPr/>
        </p:nvSpPr>
        <p:spPr>
          <a:xfrm>
            <a:off x="679840" y="3167390"/>
            <a:ext cx="9767341" cy="523220"/>
          </a:xfrm>
          <a:prstGeom prst="rect">
            <a:avLst/>
          </a:prstGeom>
          <a:noFill/>
        </p:spPr>
        <p:txBody>
          <a:bodyPr wrap="square" rtlCol="0">
            <a:spAutoFit/>
          </a:bodyPr>
          <a:lstStyle/>
          <a:p>
            <a:pPr marL="342900" indent="-342900">
              <a:buFont typeface="Wingdings" panose="05000000000000000000" pitchFamily="2" charset="2"/>
              <a:buChar char="q"/>
            </a:pPr>
            <a:r>
              <a:rPr lang="bn-IN" sz="2800" dirty="0">
                <a:latin typeface="NikoshBAN" panose="02000000000000000000" pitchFamily="2" charset="0"/>
                <a:cs typeface="NikoshBAN" panose="02000000000000000000" pitchFamily="2" charset="0"/>
              </a:rPr>
              <a:t>২০১৬ সাল হতে টেকসই উন্নয়ন লক্ষ্যমাত্রা’র যাত্রা শুরু হয়। </a:t>
            </a:r>
            <a:endParaRPr lang="en-GB" sz="2800"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1867D784-4C97-4D5A-9AD9-BE67454D8A3D}"/>
              </a:ext>
            </a:extLst>
          </p:cNvPr>
          <p:cNvSpPr txBox="1"/>
          <p:nvPr/>
        </p:nvSpPr>
        <p:spPr>
          <a:xfrm>
            <a:off x="679840" y="4501397"/>
            <a:ext cx="11160177" cy="523220"/>
          </a:xfrm>
          <a:prstGeom prst="rect">
            <a:avLst/>
          </a:prstGeom>
          <a:noFill/>
        </p:spPr>
        <p:txBody>
          <a:bodyPr wrap="square" rtlCol="0">
            <a:spAutoFit/>
          </a:bodyPr>
          <a:lstStyle/>
          <a:p>
            <a:pPr marL="342900" indent="-342900">
              <a:buFont typeface="Wingdings" panose="05000000000000000000" pitchFamily="2" charset="2"/>
              <a:buChar char="q"/>
            </a:pPr>
            <a:r>
              <a:rPr lang="bn-IN" sz="2800" dirty="0">
                <a:latin typeface="NikoshBAN" panose="02000000000000000000" pitchFamily="2" charset="0"/>
                <a:cs typeface="NikoshBAN" panose="02000000000000000000" pitchFamily="2" charset="0"/>
              </a:rPr>
              <a:t>এই ধরনের সহযোগিতার মাধ্যমে বিভিন্ন দেশের অনেক বড় বড় সমস্যার সমাধান সম্ভব। </a:t>
            </a:r>
            <a:endParaRPr lang="en-GB" sz="2800" dirty="0">
              <a:latin typeface="NikoshBAN" panose="02000000000000000000" pitchFamily="2" charset="0"/>
              <a:cs typeface="NikoshBAN" panose="02000000000000000000" pitchFamily="2" charset="0"/>
            </a:endParaRPr>
          </a:p>
        </p:txBody>
      </p:sp>
      <p:sp>
        <p:nvSpPr>
          <p:cNvPr id="5" name="Freeform: Shape 4">
            <a:extLst>
              <a:ext uri="{FF2B5EF4-FFF2-40B4-BE49-F238E27FC236}">
                <a16:creationId xmlns:a16="http://schemas.microsoft.com/office/drawing/2014/main" id="{AF26F2BE-1D73-42BF-8C5E-F4344F3B57E5}"/>
              </a:ext>
            </a:extLst>
          </p:cNvPr>
          <p:cNvSpPr/>
          <p:nvPr/>
        </p:nvSpPr>
        <p:spPr>
          <a:xfrm flipH="1">
            <a:off x="0" y="0"/>
            <a:ext cx="1079292" cy="6858000"/>
          </a:xfrm>
          <a:custGeom>
            <a:avLst/>
            <a:gdLst>
              <a:gd name="connsiteX0" fmla="*/ 1079292 w 1079292"/>
              <a:gd name="connsiteY0" fmla="*/ 0 h 6858000"/>
              <a:gd name="connsiteX1" fmla="*/ 0 w 1079292"/>
              <a:gd name="connsiteY1" fmla="*/ 0 h 6858000"/>
              <a:gd name="connsiteX2" fmla="*/ 0 w 1079292"/>
              <a:gd name="connsiteY2" fmla="*/ 73880 h 6858000"/>
              <a:gd name="connsiteX3" fmla="*/ 13360 w 1079292"/>
              <a:gd name="connsiteY3" fmla="*/ 89393 h 6858000"/>
              <a:gd name="connsiteX4" fmla="*/ 944381 w 1079292"/>
              <a:gd name="connsiteY4" fmla="*/ 3429000 h 6858000"/>
              <a:gd name="connsiteX5" fmla="*/ 13360 w 1079292"/>
              <a:gd name="connsiteY5" fmla="*/ 6768607 h 6858000"/>
              <a:gd name="connsiteX6" fmla="*/ 0 w 1079292"/>
              <a:gd name="connsiteY6" fmla="*/ 6784120 h 6858000"/>
              <a:gd name="connsiteX7" fmla="*/ 0 w 1079292"/>
              <a:gd name="connsiteY7" fmla="*/ 6858000 h 6858000"/>
              <a:gd name="connsiteX8" fmla="*/ 1079292 w 1079292"/>
              <a:gd name="connsiteY8" fmla="*/ 6858000 h 6858000"/>
              <a:gd name="connsiteX9" fmla="*/ 1079292 w 1079292"/>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292" h="6858000">
                <a:moveTo>
                  <a:pt x="1079292" y="0"/>
                </a:moveTo>
                <a:lnTo>
                  <a:pt x="0" y="0"/>
                </a:lnTo>
                <a:lnTo>
                  <a:pt x="0" y="73880"/>
                </a:lnTo>
                <a:lnTo>
                  <a:pt x="13360" y="89393"/>
                </a:lnTo>
                <a:cubicBezTo>
                  <a:pt x="571529" y="774269"/>
                  <a:pt x="944381" y="2013706"/>
                  <a:pt x="944381" y="3429000"/>
                </a:cubicBezTo>
                <a:cubicBezTo>
                  <a:pt x="944381" y="4844294"/>
                  <a:pt x="571529" y="6083731"/>
                  <a:pt x="13360" y="6768607"/>
                </a:cubicBezTo>
                <a:lnTo>
                  <a:pt x="0" y="6784120"/>
                </a:lnTo>
                <a:lnTo>
                  <a:pt x="0" y="6858000"/>
                </a:lnTo>
                <a:lnTo>
                  <a:pt x="1079292" y="6858000"/>
                </a:lnTo>
                <a:lnTo>
                  <a:pt x="1079292" y="0"/>
                </a:lnTo>
                <a:close/>
              </a:path>
            </a:pathLst>
          </a:custGeom>
          <a:ln/>
        </p:spPr>
        <p:style>
          <a:lnRef idx="1">
            <a:schemeClr val="accent6"/>
          </a:lnRef>
          <a:fillRef idx="3">
            <a:schemeClr val="accent6"/>
          </a:fillRef>
          <a:effectRef idx="2">
            <a:schemeClr val="accent6"/>
          </a:effectRef>
          <a:fontRef idx="minor">
            <a:schemeClr val="lt1"/>
          </a:fontRef>
        </p:style>
        <p:txBody>
          <a:bodyPr wrap="square" rtlCol="0" anchor="ctr">
            <a:noAutofit/>
          </a:bodyPr>
          <a:lstStyle/>
          <a:p>
            <a:pPr algn="ctr"/>
            <a:endParaRPr lang="en-GB" dirty="0"/>
          </a:p>
        </p:txBody>
      </p:sp>
      <p:sp>
        <p:nvSpPr>
          <p:cNvPr id="6" name="Freeform: Shape 5">
            <a:extLst>
              <a:ext uri="{FF2B5EF4-FFF2-40B4-BE49-F238E27FC236}">
                <a16:creationId xmlns:a16="http://schemas.microsoft.com/office/drawing/2014/main" id="{D75A7922-D1BA-4612-A2DD-0FED0379D0A2}"/>
              </a:ext>
            </a:extLst>
          </p:cNvPr>
          <p:cNvSpPr/>
          <p:nvPr/>
        </p:nvSpPr>
        <p:spPr>
          <a:xfrm>
            <a:off x="10992786" y="0"/>
            <a:ext cx="1199213" cy="6858000"/>
          </a:xfrm>
          <a:custGeom>
            <a:avLst/>
            <a:gdLst>
              <a:gd name="connsiteX0" fmla="*/ 1079292 w 1079292"/>
              <a:gd name="connsiteY0" fmla="*/ 0 h 6858000"/>
              <a:gd name="connsiteX1" fmla="*/ 0 w 1079292"/>
              <a:gd name="connsiteY1" fmla="*/ 0 h 6858000"/>
              <a:gd name="connsiteX2" fmla="*/ 0 w 1079292"/>
              <a:gd name="connsiteY2" fmla="*/ 73880 h 6858000"/>
              <a:gd name="connsiteX3" fmla="*/ 13360 w 1079292"/>
              <a:gd name="connsiteY3" fmla="*/ 89393 h 6858000"/>
              <a:gd name="connsiteX4" fmla="*/ 944381 w 1079292"/>
              <a:gd name="connsiteY4" fmla="*/ 3429000 h 6858000"/>
              <a:gd name="connsiteX5" fmla="*/ 13360 w 1079292"/>
              <a:gd name="connsiteY5" fmla="*/ 6768607 h 6858000"/>
              <a:gd name="connsiteX6" fmla="*/ 0 w 1079292"/>
              <a:gd name="connsiteY6" fmla="*/ 6784120 h 6858000"/>
              <a:gd name="connsiteX7" fmla="*/ 0 w 1079292"/>
              <a:gd name="connsiteY7" fmla="*/ 6858000 h 6858000"/>
              <a:gd name="connsiteX8" fmla="*/ 1079292 w 1079292"/>
              <a:gd name="connsiteY8" fmla="*/ 6858000 h 6858000"/>
              <a:gd name="connsiteX9" fmla="*/ 1079292 w 1079292"/>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292" h="6858000">
                <a:moveTo>
                  <a:pt x="1079292" y="0"/>
                </a:moveTo>
                <a:lnTo>
                  <a:pt x="0" y="0"/>
                </a:lnTo>
                <a:lnTo>
                  <a:pt x="0" y="73880"/>
                </a:lnTo>
                <a:lnTo>
                  <a:pt x="13360" y="89393"/>
                </a:lnTo>
                <a:cubicBezTo>
                  <a:pt x="571529" y="774269"/>
                  <a:pt x="944381" y="2013706"/>
                  <a:pt x="944381" y="3429000"/>
                </a:cubicBezTo>
                <a:cubicBezTo>
                  <a:pt x="944381" y="4844294"/>
                  <a:pt x="571529" y="6083731"/>
                  <a:pt x="13360" y="6768607"/>
                </a:cubicBezTo>
                <a:lnTo>
                  <a:pt x="0" y="6784120"/>
                </a:lnTo>
                <a:lnTo>
                  <a:pt x="0" y="6858000"/>
                </a:lnTo>
                <a:lnTo>
                  <a:pt x="1079292" y="6858000"/>
                </a:lnTo>
                <a:lnTo>
                  <a:pt x="1079292" y="0"/>
                </a:lnTo>
                <a:close/>
              </a:path>
            </a:pathLst>
          </a:custGeom>
          <a:ln/>
        </p:spPr>
        <p:style>
          <a:lnRef idx="1">
            <a:schemeClr val="accent6"/>
          </a:lnRef>
          <a:fillRef idx="3">
            <a:schemeClr val="accent6"/>
          </a:fillRef>
          <a:effectRef idx="2">
            <a:schemeClr val="accent6"/>
          </a:effectRef>
          <a:fontRef idx="minor">
            <a:schemeClr val="lt1"/>
          </a:fontRef>
        </p:style>
        <p:txBody>
          <a:bodyPr wrap="square" rtlCol="0" anchor="ctr">
            <a:noAutofit/>
          </a:bodyPr>
          <a:lstStyle/>
          <a:p>
            <a:pPr algn="ctr"/>
            <a:endParaRPr lang="en-GB" dirty="0"/>
          </a:p>
        </p:txBody>
      </p:sp>
    </p:spTree>
    <p:extLst>
      <p:ext uri="{BB962C8B-B14F-4D97-AF65-F5344CB8AC3E}">
        <p14:creationId xmlns:p14="http://schemas.microsoft.com/office/powerpoint/2010/main" val="8929117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80">
                                          <p:stCondLst>
                                            <p:cond delay="0"/>
                                          </p:stCondLst>
                                        </p:cTn>
                                        <p:tgtEl>
                                          <p:spTgt spid="8"/>
                                        </p:tgtEl>
                                      </p:cBhvr>
                                    </p:animEffect>
                                    <p:anim calcmode="lin" valueType="num">
                                      <p:cBhvr>
                                        <p:cTn id="4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gtEl>
                                      </p:cBhvr>
                                      <p:to x="100000" y="60000"/>
                                    </p:animScale>
                                    <p:animScale>
                                      <p:cBhvr>
                                        <p:cTn id="50" dur="166" decel="50000">
                                          <p:stCondLst>
                                            <p:cond delay="676"/>
                                          </p:stCondLst>
                                        </p:cTn>
                                        <p:tgtEl>
                                          <p:spTgt spid="8"/>
                                        </p:tgtEl>
                                      </p:cBhvr>
                                      <p:to x="100000" y="100000"/>
                                    </p:animScale>
                                    <p:animScale>
                                      <p:cBhvr>
                                        <p:cTn id="51" dur="26">
                                          <p:stCondLst>
                                            <p:cond delay="1312"/>
                                          </p:stCondLst>
                                        </p:cTn>
                                        <p:tgtEl>
                                          <p:spTgt spid="8"/>
                                        </p:tgtEl>
                                      </p:cBhvr>
                                      <p:to x="100000" y="80000"/>
                                    </p:animScale>
                                    <p:animScale>
                                      <p:cBhvr>
                                        <p:cTn id="52" dur="166" decel="50000">
                                          <p:stCondLst>
                                            <p:cond delay="1338"/>
                                          </p:stCondLst>
                                        </p:cTn>
                                        <p:tgtEl>
                                          <p:spTgt spid="8"/>
                                        </p:tgtEl>
                                      </p:cBhvr>
                                      <p:to x="100000" y="100000"/>
                                    </p:animScale>
                                    <p:animScale>
                                      <p:cBhvr>
                                        <p:cTn id="53" dur="26">
                                          <p:stCondLst>
                                            <p:cond delay="1642"/>
                                          </p:stCondLst>
                                        </p:cTn>
                                        <p:tgtEl>
                                          <p:spTgt spid="8"/>
                                        </p:tgtEl>
                                      </p:cBhvr>
                                      <p:to x="100000" y="90000"/>
                                    </p:animScale>
                                    <p:animScale>
                                      <p:cBhvr>
                                        <p:cTn id="54" dur="166" decel="50000">
                                          <p:stCondLst>
                                            <p:cond delay="1668"/>
                                          </p:stCondLst>
                                        </p:cTn>
                                        <p:tgtEl>
                                          <p:spTgt spid="8"/>
                                        </p:tgtEl>
                                      </p:cBhvr>
                                      <p:to x="100000" y="100000"/>
                                    </p:animScale>
                                    <p:animScale>
                                      <p:cBhvr>
                                        <p:cTn id="55" dur="26">
                                          <p:stCondLst>
                                            <p:cond delay="1808"/>
                                          </p:stCondLst>
                                        </p:cTn>
                                        <p:tgtEl>
                                          <p:spTgt spid="8"/>
                                        </p:tgtEl>
                                      </p:cBhvr>
                                      <p:to x="100000" y="95000"/>
                                    </p:animScale>
                                    <p:animScale>
                                      <p:cBhvr>
                                        <p:cTn id="5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9B06AF-E1EE-4747-80B8-89569A6656E1}"/>
              </a:ext>
            </a:extLst>
          </p:cNvPr>
          <p:cNvSpPr txBox="1"/>
          <p:nvPr/>
        </p:nvSpPr>
        <p:spPr>
          <a:xfrm>
            <a:off x="2388432" y="1602872"/>
            <a:ext cx="1693887" cy="461665"/>
          </a:xfrm>
          <a:prstGeom prst="rect">
            <a:avLst/>
          </a:prstGeom>
          <a:noFill/>
        </p:spPr>
        <p:txBody>
          <a:bodyPr wrap="square" rtlCol="0">
            <a:spAutoFit/>
          </a:bodyPr>
          <a:lstStyle/>
          <a:p>
            <a:r>
              <a:rPr lang="en-US" sz="2400" dirty="0">
                <a:latin typeface="NikoshBAN" panose="02000000000000000000" pitchFamily="2" charset="0"/>
                <a:cs typeface="NikoshBAN" panose="02000000000000000000" pitchFamily="2" charset="0"/>
              </a:rPr>
              <a:t>গ) </a:t>
            </a:r>
            <a:r>
              <a:rPr lang="en-US" sz="2400" dirty="0" err="1">
                <a:latin typeface="NikoshBAN" panose="02000000000000000000" pitchFamily="2" charset="0"/>
                <a:cs typeface="NikoshBAN" panose="02000000000000000000" pitchFamily="2" charset="0"/>
              </a:rPr>
              <a:t>সম্পদ</a:t>
            </a:r>
            <a:r>
              <a:rPr lang="en-US" sz="2400" dirty="0">
                <a:latin typeface="NikoshBAN" panose="02000000000000000000" pitchFamily="2" charset="0"/>
                <a:cs typeface="NikoshBAN" panose="02000000000000000000" pitchFamily="2" charset="0"/>
              </a:rPr>
              <a:t> </a:t>
            </a:r>
            <a:r>
              <a:rPr lang="bn-IN" sz="2400" dirty="0">
                <a:latin typeface="NikoshBAN" panose="02000000000000000000" pitchFamily="2" charset="0"/>
                <a:cs typeface="NikoshBAN" panose="02000000000000000000" pitchFamily="2" charset="0"/>
              </a:rPr>
              <a:t> </a:t>
            </a:r>
            <a:endParaRPr lang="en-GB" sz="24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6AF0EA21-8E6F-4E88-B63D-ABAEE7489992}"/>
              </a:ext>
            </a:extLst>
          </p:cNvPr>
          <p:cNvSpPr txBox="1"/>
          <p:nvPr/>
        </p:nvSpPr>
        <p:spPr>
          <a:xfrm>
            <a:off x="1926235" y="853055"/>
            <a:ext cx="6130977" cy="461665"/>
          </a:xfrm>
          <a:prstGeom prst="rect">
            <a:avLst/>
          </a:prstGeom>
          <a:noFill/>
        </p:spPr>
        <p:txBody>
          <a:bodyPr wrap="square" rtlCol="0">
            <a:spAutoFit/>
          </a:bodyPr>
          <a:lstStyle/>
          <a:p>
            <a:pPr marL="342900" indent="-342900">
              <a:buFont typeface="Wingdings" panose="05000000000000000000" pitchFamily="2" charset="2"/>
              <a:buChar char="Ø"/>
            </a:pPr>
            <a:r>
              <a:rPr lang="bn-IN" sz="2400" dirty="0">
                <a:latin typeface="NikoshBAN" panose="02000000000000000000" pitchFamily="2" charset="0"/>
                <a:cs typeface="NikoshBAN" panose="02000000000000000000" pitchFamily="2" charset="0"/>
              </a:rPr>
              <a:t>প্রশ্ন : </a:t>
            </a:r>
            <a:r>
              <a:rPr lang="en-US" sz="2400" dirty="0">
                <a:latin typeface="NikoshBAN" panose="02000000000000000000" pitchFamily="2" charset="0"/>
                <a:cs typeface="NikoshBAN" panose="02000000000000000000" pitchFamily="2" charset="0"/>
              </a:rPr>
              <a:t>স</a:t>
            </a:r>
            <a:r>
              <a:rPr lang="bn-IN" sz="2400" dirty="0">
                <a:latin typeface="NikoshBAN" panose="02000000000000000000" pitchFamily="2" charset="0"/>
                <a:cs typeface="NikoshBAN" panose="02000000000000000000" pitchFamily="2" charset="0"/>
              </a:rPr>
              <a:t>ব</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ধরনের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উন্নয়নের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মূল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চাবিকাঠি</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a:t>
            </a:r>
            <a:r>
              <a:rPr lang="bn-IN" sz="2400" dirty="0">
                <a:latin typeface="NikoshBAN" panose="02000000000000000000" pitchFamily="2" charset="0"/>
                <a:cs typeface="NikoshBAN" panose="02000000000000000000" pitchFamily="2" charset="0"/>
              </a:rPr>
              <a:t>ন</a:t>
            </a:r>
            <a:r>
              <a:rPr lang="en-US" sz="2400" dirty="0">
                <a:latin typeface="NikoshBAN" panose="02000000000000000000" pitchFamily="2" charset="0"/>
                <a:cs typeface="NikoshBAN" panose="02000000000000000000" pitchFamily="2" charset="0"/>
              </a:rPr>
              <a:t>ট</a:t>
            </a:r>
            <a:r>
              <a:rPr lang="bn-IN" sz="2400" dirty="0">
                <a:latin typeface="NikoshBAN" panose="02000000000000000000" pitchFamily="2" charset="0"/>
                <a:cs typeface="NikoshBAN" panose="02000000000000000000" pitchFamily="2" charset="0"/>
              </a:rPr>
              <a:t>ি</a:t>
            </a:r>
            <a:r>
              <a:rPr lang="en-US" sz="2400" dirty="0">
                <a:latin typeface="NikoshBAN" panose="02000000000000000000" pitchFamily="2" charset="0"/>
                <a:cs typeface="NikoshBAN" panose="02000000000000000000" pitchFamily="2" charset="0"/>
              </a:rPr>
              <a:t> ? </a:t>
            </a:r>
            <a:endParaRPr lang="en-GB" sz="24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C6FC9ECE-72AF-45E3-BE52-552CF825E272}"/>
              </a:ext>
            </a:extLst>
          </p:cNvPr>
          <p:cNvSpPr txBox="1"/>
          <p:nvPr/>
        </p:nvSpPr>
        <p:spPr>
          <a:xfrm>
            <a:off x="2373443" y="1231147"/>
            <a:ext cx="1693887" cy="461665"/>
          </a:xfrm>
          <a:prstGeom prst="rect">
            <a:avLst/>
          </a:prstGeom>
          <a:noFill/>
        </p:spPr>
        <p:txBody>
          <a:bodyPr wrap="square" rtlCol="0">
            <a:spAutoFit/>
          </a:bodyPr>
          <a:lstStyle/>
          <a:p>
            <a:r>
              <a:rPr lang="bn-IN" sz="2400" dirty="0">
                <a:latin typeface="NikoshBAN" panose="02000000000000000000" pitchFamily="2" charset="0"/>
                <a:cs typeface="NikoshBAN" panose="02000000000000000000" pitchFamily="2" charset="0"/>
              </a:rPr>
              <a:t>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শিক্ষা</a:t>
            </a:r>
            <a:r>
              <a:rPr lang="en-US" sz="2400" dirty="0">
                <a:latin typeface="NikoshBAN" panose="02000000000000000000" pitchFamily="2" charset="0"/>
                <a:cs typeface="NikoshBAN" panose="02000000000000000000" pitchFamily="2" charset="0"/>
              </a:rPr>
              <a:t> </a:t>
            </a:r>
            <a:r>
              <a:rPr lang="bn-IN" sz="2400" dirty="0">
                <a:latin typeface="NikoshBAN" panose="02000000000000000000" pitchFamily="2" charset="0"/>
                <a:cs typeface="NikoshBAN" panose="02000000000000000000" pitchFamily="2" charset="0"/>
              </a:rPr>
              <a:t>  </a:t>
            </a:r>
            <a:endParaRPr lang="en-GB" sz="24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34BC77FD-497B-4D10-8513-22397A95F497}"/>
              </a:ext>
            </a:extLst>
          </p:cNvPr>
          <p:cNvSpPr txBox="1"/>
          <p:nvPr/>
        </p:nvSpPr>
        <p:spPr>
          <a:xfrm>
            <a:off x="6655632" y="1187356"/>
            <a:ext cx="1693887" cy="461665"/>
          </a:xfrm>
          <a:prstGeom prst="rect">
            <a:avLst/>
          </a:prstGeom>
          <a:noFill/>
        </p:spPr>
        <p:txBody>
          <a:bodyPr wrap="square" rtlCol="0">
            <a:spAutoFit/>
          </a:bodyPr>
          <a:lstStyle/>
          <a:p>
            <a:r>
              <a:rPr lang="en-US" sz="2400" dirty="0">
                <a:latin typeface="NikoshBAN" panose="02000000000000000000" pitchFamily="2" charset="0"/>
                <a:cs typeface="NikoshBAN" panose="02000000000000000000" pitchFamily="2" charset="0"/>
              </a:rPr>
              <a:t>খ) </a:t>
            </a:r>
            <a:r>
              <a:rPr lang="en-US" sz="2400" dirty="0" err="1">
                <a:latin typeface="NikoshBAN" panose="02000000000000000000" pitchFamily="2" charset="0"/>
                <a:cs typeface="NikoshBAN" panose="02000000000000000000" pitchFamily="2" charset="0"/>
              </a:rPr>
              <a:t>পরিশ</a:t>
            </a:r>
            <a:r>
              <a:rPr lang="bn-IN" sz="2400" dirty="0">
                <a:latin typeface="NikoshBAN" panose="02000000000000000000" pitchFamily="2" charset="0"/>
                <a:cs typeface="NikoshBAN" panose="02000000000000000000" pitchFamily="2" charset="0"/>
              </a:rPr>
              <a:t>্</a:t>
            </a:r>
            <a:r>
              <a:rPr lang="en-US" sz="2400" dirty="0">
                <a:latin typeface="NikoshBAN" panose="02000000000000000000" pitchFamily="2" charset="0"/>
                <a:cs typeface="NikoshBAN" panose="02000000000000000000" pitchFamily="2" charset="0"/>
              </a:rPr>
              <a:t>র</a:t>
            </a:r>
            <a:r>
              <a:rPr lang="bn-IN" sz="2400" dirty="0">
                <a:latin typeface="NikoshBAN" panose="02000000000000000000" pitchFamily="2" charset="0"/>
                <a:cs typeface="NikoshBAN" panose="02000000000000000000" pitchFamily="2" charset="0"/>
              </a:rPr>
              <a:t>ম</a:t>
            </a:r>
            <a:r>
              <a:rPr lang="en-US" sz="2400" dirty="0">
                <a:latin typeface="NikoshBAN" panose="02000000000000000000" pitchFamily="2" charset="0"/>
                <a:cs typeface="NikoshBAN" panose="02000000000000000000" pitchFamily="2" charset="0"/>
              </a:rPr>
              <a:t> </a:t>
            </a:r>
            <a:r>
              <a:rPr lang="bn-IN" sz="2400" dirty="0">
                <a:latin typeface="NikoshBAN" panose="02000000000000000000" pitchFamily="2" charset="0"/>
                <a:cs typeface="NikoshBAN" panose="02000000000000000000" pitchFamily="2" charset="0"/>
              </a:rPr>
              <a:t>  </a:t>
            </a:r>
            <a:endParaRPr lang="en-GB" sz="2400"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0297E3FB-A416-4DF1-B4E8-A68F9EDEE233}"/>
              </a:ext>
            </a:extLst>
          </p:cNvPr>
          <p:cNvSpPr txBox="1"/>
          <p:nvPr/>
        </p:nvSpPr>
        <p:spPr>
          <a:xfrm>
            <a:off x="6670622" y="1559081"/>
            <a:ext cx="1693887" cy="461665"/>
          </a:xfrm>
          <a:prstGeom prst="rect">
            <a:avLst/>
          </a:prstGeom>
          <a:noFill/>
        </p:spPr>
        <p:txBody>
          <a:bodyPr wrap="square" rtlCol="0">
            <a:spAutoFit/>
          </a:bodyPr>
          <a:lstStyle/>
          <a:p>
            <a:r>
              <a:rPr lang="en-US" sz="2400" dirty="0">
                <a:latin typeface="NikoshBAN" panose="02000000000000000000" pitchFamily="2" charset="0"/>
                <a:cs typeface="NikoshBAN" panose="02000000000000000000" pitchFamily="2" charset="0"/>
              </a:rPr>
              <a:t>ঘ) </a:t>
            </a:r>
            <a:r>
              <a:rPr lang="en-US" sz="2400" dirty="0" err="1">
                <a:latin typeface="NikoshBAN" panose="02000000000000000000" pitchFamily="2" charset="0"/>
                <a:cs typeface="NikoshBAN" panose="02000000000000000000" pitchFamily="2" charset="0"/>
              </a:rPr>
              <a:t>স্বাস্থ্য</a:t>
            </a:r>
            <a:r>
              <a:rPr lang="en-US" sz="2400" dirty="0">
                <a:latin typeface="NikoshBAN" panose="02000000000000000000" pitchFamily="2" charset="0"/>
                <a:cs typeface="NikoshBAN" panose="02000000000000000000" pitchFamily="2" charset="0"/>
              </a:rPr>
              <a:t> </a:t>
            </a:r>
            <a:r>
              <a:rPr lang="bn-IN" sz="2400" dirty="0">
                <a:latin typeface="NikoshBAN" panose="02000000000000000000" pitchFamily="2" charset="0"/>
                <a:cs typeface="NikoshBAN" panose="02000000000000000000" pitchFamily="2" charset="0"/>
              </a:rPr>
              <a:t>  </a:t>
            </a:r>
            <a:endParaRPr lang="en-GB" sz="2400"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348183B3-C56E-40DB-8BA6-4958FB959A06}"/>
              </a:ext>
            </a:extLst>
          </p:cNvPr>
          <p:cNvSpPr txBox="1"/>
          <p:nvPr/>
        </p:nvSpPr>
        <p:spPr>
          <a:xfrm>
            <a:off x="1926234" y="2041230"/>
            <a:ext cx="6130977" cy="461665"/>
          </a:xfrm>
          <a:prstGeom prst="rect">
            <a:avLst/>
          </a:prstGeom>
          <a:noFill/>
        </p:spPr>
        <p:txBody>
          <a:bodyPr wrap="square" rtlCol="0">
            <a:spAutoFit/>
          </a:bodyPr>
          <a:lstStyle/>
          <a:p>
            <a:pPr marL="342900" indent="-342900">
              <a:buFont typeface="Wingdings" panose="05000000000000000000" pitchFamily="2" charset="2"/>
              <a:buChar char="Ø"/>
            </a:pPr>
            <a:r>
              <a:rPr lang="bn-IN" sz="2400" dirty="0">
                <a:latin typeface="NikoshBAN" panose="02000000000000000000" pitchFamily="2" charset="0"/>
                <a:cs typeface="NikoshBAN" panose="02000000000000000000" pitchFamily="2" charset="0"/>
              </a:rPr>
              <a:t>প্রশ্ন : সুন্দর ও সঠিকভাবে দেশ পরিচালনা কার দায়িত্ব ? </a:t>
            </a:r>
            <a:r>
              <a:rPr lang="en-US" sz="2400" dirty="0">
                <a:latin typeface="NikoshBAN" panose="02000000000000000000" pitchFamily="2" charset="0"/>
                <a:cs typeface="NikoshBAN" panose="02000000000000000000" pitchFamily="2" charset="0"/>
              </a:rPr>
              <a:t> </a:t>
            </a:r>
            <a:r>
              <a:rPr lang="bn-IN" sz="2400" dirty="0">
                <a:latin typeface="NikoshBAN" panose="02000000000000000000" pitchFamily="2" charset="0"/>
                <a:cs typeface="NikoshBAN" panose="02000000000000000000" pitchFamily="2" charset="0"/>
              </a:rPr>
              <a:t> </a:t>
            </a:r>
            <a:endParaRPr lang="en-GB" sz="2400"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483F8FFF-9377-4BE9-B437-F303A74DB529}"/>
              </a:ext>
            </a:extLst>
          </p:cNvPr>
          <p:cNvSpPr txBox="1"/>
          <p:nvPr/>
        </p:nvSpPr>
        <p:spPr>
          <a:xfrm>
            <a:off x="2418412" y="2721201"/>
            <a:ext cx="1693887" cy="461665"/>
          </a:xfrm>
          <a:prstGeom prst="rect">
            <a:avLst/>
          </a:prstGeom>
          <a:noFill/>
        </p:spPr>
        <p:txBody>
          <a:bodyPr wrap="square" rtlCol="0">
            <a:spAutoFit/>
          </a:bodyPr>
          <a:lstStyle/>
          <a:p>
            <a:r>
              <a:rPr lang="bn-IN" sz="2400" dirty="0">
                <a:latin typeface="NikoshBAN" panose="02000000000000000000" pitchFamily="2" charset="0"/>
                <a:cs typeface="NikoshBAN" panose="02000000000000000000" pitchFamily="2" charset="0"/>
              </a:rPr>
              <a:t>গ) সরকারের   </a:t>
            </a:r>
            <a:endParaRPr lang="en-GB" sz="2400"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DD65D943-6D18-40DB-ACED-324CC43849F4}"/>
              </a:ext>
            </a:extLst>
          </p:cNvPr>
          <p:cNvSpPr txBox="1"/>
          <p:nvPr/>
        </p:nvSpPr>
        <p:spPr>
          <a:xfrm>
            <a:off x="2388433" y="2379456"/>
            <a:ext cx="1693887" cy="461665"/>
          </a:xfrm>
          <a:prstGeom prst="rect">
            <a:avLst/>
          </a:prstGeom>
          <a:noFill/>
        </p:spPr>
        <p:txBody>
          <a:bodyPr wrap="square" rtlCol="0">
            <a:spAutoFit/>
          </a:bodyPr>
          <a:lstStyle/>
          <a:p>
            <a:r>
              <a:rPr lang="bn-IN" sz="2400" dirty="0">
                <a:latin typeface="NikoshBAN" panose="02000000000000000000" pitchFamily="2" charset="0"/>
                <a:cs typeface="NikoshBAN" panose="02000000000000000000" pitchFamily="2" charset="0"/>
              </a:rPr>
              <a:t>ক) মন্ত্রীর   </a:t>
            </a:r>
            <a:endParaRPr lang="en-GB" sz="2400" dirty="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3AD8DD12-9EE7-48ED-ACAA-3B700617AE42}"/>
              </a:ext>
            </a:extLst>
          </p:cNvPr>
          <p:cNvSpPr txBox="1"/>
          <p:nvPr/>
        </p:nvSpPr>
        <p:spPr>
          <a:xfrm>
            <a:off x="6670622" y="2335665"/>
            <a:ext cx="2143594" cy="461665"/>
          </a:xfrm>
          <a:prstGeom prst="rect">
            <a:avLst/>
          </a:prstGeom>
          <a:noFill/>
        </p:spPr>
        <p:txBody>
          <a:bodyPr wrap="square" rtlCol="0">
            <a:spAutoFit/>
          </a:bodyPr>
          <a:lstStyle/>
          <a:p>
            <a:r>
              <a:rPr lang="bn-IN" sz="2400" dirty="0">
                <a:latin typeface="NikoshBAN" panose="02000000000000000000" pitchFamily="2" charset="0"/>
                <a:cs typeface="NikoshBAN" panose="02000000000000000000" pitchFamily="2" charset="0"/>
              </a:rPr>
              <a:t>খ) পুলিশ বিভাগের   </a:t>
            </a:r>
            <a:endParaRPr lang="en-GB" sz="2400" dirty="0">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a16="http://schemas.microsoft.com/office/drawing/2014/main" id="{9FD2565B-2255-4ED3-BEE6-EE1C48CCA2D6}"/>
              </a:ext>
            </a:extLst>
          </p:cNvPr>
          <p:cNvSpPr txBox="1"/>
          <p:nvPr/>
        </p:nvSpPr>
        <p:spPr>
          <a:xfrm>
            <a:off x="6700602" y="2677410"/>
            <a:ext cx="1693887" cy="461665"/>
          </a:xfrm>
          <a:prstGeom prst="rect">
            <a:avLst/>
          </a:prstGeom>
          <a:noFill/>
        </p:spPr>
        <p:txBody>
          <a:bodyPr wrap="square" rtlCol="0">
            <a:spAutoFit/>
          </a:bodyPr>
          <a:lstStyle/>
          <a:p>
            <a:r>
              <a:rPr lang="bn-IN" sz="2400" dirty="0">
                <a:latin typeface="NikoshBAN" panose="02000000000000000000" pitchFamily="2" charset="0"/>
                <a:cs typeface="NikoshBAN" panose="02000000000000000000" pitchFamily="2" charset="0"/>
              </a:rPr>
              <a:t>ঘ) জনগণের   </a:t>
            </a:r>
            <a:endParaRPr lang="en-GB" sz="2400" dirty="0">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a16="http://schemas.microsoft.com/office/drawing/2014/main" id="{DABBB890-53E7-414A-B9F8-5132FDFC1EB6}"/>
              </a:ext>
            </a:extLst>
          </p:cNvPr>
          <p:cNvSpPr txBox="1"/>
          <p:nvPr/>
        </p:nvSpPr>
        <p:spPr>
          <a:xfrm>
            <a:off x="1926233" y="3138769"/>
            <a:ext cx="6130977" cy="461665"/>
          </a:xfrm>
          <a:prstGeom prst="rect">
            <a:avLst/>
          </a:prstGeom>
          <a:noFill/>
        </p:spPr>
        <p:txBody>
          <a:bodyPr wrap="square" rtlCol="0">
            <a:spAutoFit/>
          </a:bodyPr>
          <a:lstStyle/>
          <a:p>
            <a:pPr marL="342900" indent="-342900">
              <a:buFont typeface="Wingdings" panose="05000000000000000000" pitchFamily="2" charset="2"/>
              <a:buChar char="Ø"/>
            </a:pPr>
            <a:r>
              <a:rPr lang="bn-IN" sz="2400" dirty="0">
                <a:latin typeface="NikoshBAN" panose="02000000000000000000" pitchFamily="2" charset="0"/>
                <a:cs typeface="NikoshBAN" panose="02000000000000000000" pitchFamily="2" charset="0"/>
              </a:rPr>
              <a:t>প্রশ্ন : আন্তর্জাতিক সংস্থা গড়ে উঠেছে কেন ?  </a:t>
            </a:r>
            <a:endParaRPr lang="en-GB" sz="2400" dirty="0">
              <a:latin typeface="NikoshBAN" panose="02000000000000000000" pitchFamily="2" charset="0"/>
              <a:cs typeface="NikoshBAN" panose="02000000000000000000" pitchFamily="2" charset="0"/>
            </a:endParaRPr>
          </a:p>
        </p:txBody>
      </p:sp>
      <p:sp>
        <p:nvSpPr>
          <p:cNvPr id="14" name="TextBox 13">
            <a:extLst>
              <a:ext uri="{FF2B5EF4-FFF2-40B4-BE49-F238E27FC236}">
                <a16:creationId xmlns:a16="http://schemas.microsoft.com/office/drawing/2014/main" id="{873AA21B-48FF-47BC-837C-4809DE5727E7}"/>
              </a:ext>
            </a:extLst>
          </p:cNvPr>
          <p:cNvSpPr txBox="1"/>
          <p:nvPr/>
        </p:nvSpPr>
        <p:spPr>
          <a:xfrm>
            <a:off x="2388432" y="3894155"/>
            <a:ext cx="2693230" cy="461665"/>
          </a:xfrm>
          <a:prstGeom prst="rect">
            <a:avLst/>
          </a:prstGeom>
          <a:noFill/>
        </p:spPr>
        <p:txBody>
          <a:bodyPr wrap="square" rtlCol="0">
            <a:spAutoFit/>
          </a:bodyPr>
          <a:lstStyle/>
          <a:p>
            <a:r>
              <a:rPr lang="en-GB" sz="2400" dirty="0">
                <a:latin typeface="NikoshBAN" panose="02000000000000000000" pitchFamily="2" charset="0"/>
                <a:cs typeface="NikoshBAN" panose="02000000000000000000" pitchFamily="2" charset="0"/>
              </a:rPr>
              <a:t>গ) </a:t>
            </a:r>
            <a:r>
              <a:rPr lang="as-IN" sz="2400" dirty="0">
                <a:latin typeface="NikoshBAN" panose="02000000000000000000" pitchFamily="2" charset="0"/>
                <a:cs typeface="NikoshBAN" panose="02000000000000000000" pitchFamily="2" charset="0"/>
              </a:rPr>
              <a:t>জ</a:t>
            </a:r>
            <a:r>
              <a:rPr lang="en-GB" sz="2400" dirty="0">
                <a:latin typeface="NikoshBAN" panose="02000000000000000000" pitchFamily="2" charset="0"/>
                <a:cs typeface="NikoshBAN" panose="02000000000000000000" pitchFamily="2" charset="0"/>
              </a:rPr>
              <a:t>ন</a:t>
            </a:r>
            <a:r>
              <a:rPr lang="as-IN" sz="2400" dirty="0">
                <a:latin typeface="NikoshBAN" panose="02000000000000000000" pitchFamily="2" charset="0"/>
                <a:cs typeface="NikoshBAN" panose="02000000000000000000" pitchFamily="2" charset="0"/>
              </a:rPr>
              <a:t>গ</a:t>
            </a:r>
            <a:r>
              <a:rPr lang="en-GB" sz="2400" dirty="0">
                <a:latin typeface="NikoshBAN" panose="02000000000000000000" pitchFamily="2" charset="0"/>
                <a:cs typeface="NikoshBAN" panose="02000000000000000000" pitchFamily="2" charset="0"/>
              </a:rPr>
              <a:t>ণ</a:t>
            </a:r>
            <a:r>
              <a:rPr lang="as-IN" sz="2400" dirty="0">
                <a:latin typeface="NikoshBAN" panose="02000000000000000000" pitchFamily="2" charset="0"/>
                <a:cs typeface="NikoshBAN" panose="02000000000000000000" pitchFamily="2" charset="0"/>
              </a:rPr>
              <a:t>ে</a:t>
            </a:r>
            <a:r>
              <a:rPr lang="en-GB" sz="2400" dirty="0">
                <a:latin typeface="NikoshBAN" panose="02000000000000000000" pitchFamily="2" charset="0"/>
                <a:cs typeface="NikoshBAN" panose="02000000000000000000" pitchFamily="2" charset="0"/>
              </a:rPr>
              <a:t>র </a:t>
            </a:r>
            <a:r>
              <a:rPr lang="en-GB" sz="2400" dirty="0" err="1">
                <a:latin typeface="NikoshBAN" panose="02000000000000000000" pitchFamily="2" charset="0"/>
                <a:cs typeface="NikoshBAN" panose="02000000000000000000" pitchFamily="2" charset="0"/>
              </a:rPr>
              <a:t>সেবা</a:t>
            </a:r>
            <a:r>
              <a:rPr lang="en-GB" sz="2400" dirty="0">
                <a:latin typeface="NikoshBAN" panose="02000000000000000000" pitchFamily="2" charset="0"/>
                <a:cs typeface="NikoshBAN" panose="02000000000000000000" pitchFamily="2" charset="0"/>
              </a:rPr>
              <a:t> </a:t>
            </a:r>
            <a:r>
              <a:rPr lang="en-GB" sz="2400" dirty="0" err="1">
                <a:latin typeface="NikoshBAN" panose="02000000000000000000" pitchFamily="2" charset="0"/>
                <a:cs typeface="NikoshBAN" panose="02000000000000000000" pitchFamily="2" charset="0"/>
              </a:rPr>
              <a:t>করতে</a:t>
            </a:r>
            <a:r>
              <a:rPr lang="en-GB" sz="2400" dirty="0">
                <a:latin typeface="NikoshBAN" panose="02000000000000000000" pitchFamily="2" charset="0"/>
                <a:cs typeface="NikoshBAN" panose="02000000000000000000" pitchFamily="2" charset="0"/>
              </a:rPr>
              <a:t> </a:t>
            </a:r>
            <a:r>
              <a:rPr lang="bn-IN" sz="2400" dirty="0">
                <a:latin typeface="NikoshBAN" panose="02000000000000000000" pitchFamily="2" charset="0"/>
                <a:cs typeface="NikoshBAN" panose="02000000000000000000" pitchFamily="2" charset="0"/>
              </a:rPr>
              <a:t> </a:t>
            </a:r>
            <a:endParaRPr lang="en-GB" sz="2400" dirty="0">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id="{C44A725D-5FB0-41F4-947B-CAC3F01E9A5C}"/>
              </a:ext>
            </a:extLst>
          </p:cNvPr>
          <p:cNvSpPr txBox="1"/>
          <p:nvPr/>
        </p:nvSpPr>
        <p:spPr>
          <a:xfrm>
            <a:off x="2388433" y="3522430"/>
            <a:ext cx="2835636" cy="461665"/>
          </a:xfrm>
          <a:prstGeom prst="rect">
            <a:avLst/>
          </a:prstGeom>
          <a:noFill/>
        </p:spPr>
        <p:txBody>
          <a:bodyPr wrap="square" rtlCol="0">
            <a:spAutoFit/>
          </a:bodyPr>
          <a:lstStyle/>
          <a:p>
            <a:r>
              <a:rPr lang="bn-IN" sz="2400" dirty="0">
                <a:latin typeface="NikoshBAN" panose="02000000000000000000" pitchFamily="2" charset="0"/>
                <a:cs typeface="NikoshBAN" panose="02000000000000000000" pitchFamily="2" charset="0"/>
              </a:rPr>
              <a:t>ক) রাষ্ট্রকে</a:t>
            </a:r>
            <a:r>
              <a:rPr lang="en-GB"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ন</a:t>
            </a:r>
            <a:r>
              <a:rPr lang="en-GB"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য়</a:t>
            </a:r>
            <a:r>
              <a:rPr lang="en-GB" sz="2400" dirty="0">
                <a:latin typeface="NikoshBAN" panose="02000000000000000000" pitchFamily="2" charset="0"/>
                <a:cs typeface="NikoshBAN" panose="02000000000000000000" pitchFamily="2" charset="0"/>
              </a:rPr>
              <a:t>ন</a:t>
            </a:r>
            <a:r>
              <a:rPr lang="as-IN" sz="2400" dirty="0">
                <a:latin typeface="NikoshBAN" panose="02000000000000000000" pitchFamily="2" charset="0"/>
                <a:cs typeface="NikoshBAN" panose="02000000000000000000" pitchFamily="2" charset="0"/>
              </a:rPr>
              <a:t>্</a:t>
            </a:r>
            <a:r>
              <a:rPr lang="en-GB" sz="2400" dirty="0">
                <a:latin typeface="NikoshBAN" panose="02000000000000000000" pitchFamily="2" charset="0"/>
                <a:cs typeface="NikoshBAN" panose="02000000000000000000" pitchFamily="2" charset="0"/>
              </a:rPr>
              <a:t>ত</a:t>
            </a:r>
            <a:r>
              <a:rPr lang="as-IN" sz="2400" dirty="0">
                <a:latin typeface="NikoshBAN" panose="02000000000000000000" pitchFamily="2" charset="0"/>
                <a:cs typeface="NikoshBAN" panose="02000000000000000000" pitchFamily="2" charset="0"/>
              </a:rPr>
              <a:t>্</a:t>
            </a:r>
            <a:r>
              <a:rPr lang="en-GB" sz="2400" dirty="0" err="1">
                <a:latin typeface="NikoshBAN" panose="02000000000000000000" pitchFamily="2" charset="0"/>
                <a:cs typeface="NikoshBAN" panose="02000000000000000000" pitchFamily="2" charset="0"/>
              </a:rPr>
              <a:t>রণ</a:t>
            </a:r>
            <a:r>
              <a:rPr lang="en-GB"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ক</a:t>
            </a:r>
            <a:r>
              <a:rPr lang="en-GB" sz="2400" dirty="0" err="1">
                <a:latin typeface="NikoshBAN" panose="02000000000000000000" pitchFamily="2" charset="0"/>
                <a:cs typeface="NikoshBAN" panose="02000000000000000000" pitchFamily="2" charset="0"/>
              </a:rPr>
              <a:t>রতে</a:t>
            </a:r>
            <a:r>
              <a:rPr lang="en-GB" sz="2400" dirty="0">
                <a:latin typeface="NikoshBAN" panose="02000000000000000000" pitchFamily="2" charset="0"/>
                <a:cs typeface="NikoshBAN" panose="02000000000000000000" pitchFamily="2" charset="0"/>
              </a:rPr>
              <a:t>  </a:t>
            </a:r>
            <a:r>
              <a:rPr lang="bn-IN" sz="2400" dirty="0">
                <a:latin typeface="NikoshBAN" panose="02000000000000000000" pitchFamily="2" charset="0"/>
                <a:cs typeface="NikoshBAN" panose="02000000000000000000" pitchFamily="2" charset="0"/>
              </a:rPr>
              <a:t>   </a:t>
            </a:r>
            <a:endParaRPr lang="en-GB" sz="2400" dirty="0">
              <a:latin typeface="NikoshBAN" panose="02000000000000000000" pitchFamily="2" charset="0"/>
              <a:cs typeface="NikoshBAN" panose="02000000000000000000" pitchFamily="2" charset="0"/>
            </a:endParaRPr>
          </a:p>
        </p:txBody>
      </p:sp>
      <p:sp>
        <p:nvSpPr>
          <p:cNvPr id="16" name="TextBox 15">
            <a:extLst>
              <a:ext uri="{FF2B5EF4-FFF2-40B4-BE49-F238E27FC236}">
                <a16:creationId xmlns:a16="http://schemas.microsoft.com/office/drawing/2014/main" id="{6FF27487-A7C3-4B84-8213-363D4A334098}"/>
              </a:ext>
            </a:extLst>
          </p:cNvPr>
          <p:cNvSpPr txBox="1"/>
          <p:nvPr/>
        </p:nvSpPr>
        <p:spPr>
          <a:xfrm>
            <a:off x="6670622" y="3478639"/>
            <a:ext cx="3282847" cy="461665"/>
          </a:xfrm>
          <a:prstGeom prst="rect">
            <a:avLst/>
          </a:prstGeom>
          <a:noFill/>
        </p:spPr>
        <p:txBody>
          <a:bodyPr wrap="square" rtlCol="0">
            <a:spAutoFit/>
          </a:bodyPr>
          <a:lstStyle/>
          <a:p>
            <a:r>
              <a:rPr lang="en-GB" sz="2400" dirty="0">
                <a:latin typeface="NikoshBAN" panose="02000000000000000000" pitchFamily="2" charset="0"/>
                <a:cs typeface="NikoshBAN" panose="02000000000000000000" pitchFamily="2" charset="0"/>
              </a:rPr>
              <a:t>খ) </a:t>
            </a:r>
            <a:r>
              <a:rPr lang="en-GB" sz="2400" dirty="0" err="1">
                <a:latin typeface="NikoshBAN" panose="02000000000000000000" pitchFamily="2" charset="0"/>
                <a:cs typeface="NikoshBAN" panose="02000000000000000000" pitchFamily="2" charset="0"/>
              </a:rPr>
              <a:t>পারস্পরিক</a:t>
            </a:r>
            <a:r>
              <a:rPr lang="en-GB" sz="2400" dirty="0">
                <a:latin typeface="NikoshBAN" panose="02000000000000000000" pitchFamily="2" charset="0"/>
                <a:cs typeface="NikoshBAN" panose="02000000000000000000" pitchFamily="2" charset="0"/>
              </a:rPr>
              <a:t> </a:t>
            </a:r>
            <a:r>
              <a:rPr lang="en-GB" sz="2400" dirty="0" err="1">
                <a:latin typeface="NikoshBAN" panose="02000000000000000000" pitchFamily="2" charset="0"/>
                <a:cs typeface="NikoshBAN" panose="02000000000000000000" pitchFamily="2" charset="0"/>
              </a:rPr>
              <a:t>সহযোগিতা</a:t>
            </a:r>
            <a:r>
              <a:rPr lang="en-GB" sz="2400" dirty="0">
                <a:latin typeface="NikoshBAN" panose="02000000000000000000" pitchFamily="2" charset="0"/>
                <a:cs typeface="NikoshBAN" panose="02000000000000000000" pitchFamily="2" charset="0"/>
              </a:rPr>
              <a:t> </a:t>
            </a:r>
            <a:r>
              <a:rPr lang="en-GB" sz="2400" dirty="0" err="1">
                <a:latin typeface="NikoshBAN" panose="02000000000000000000" pitchFamily="2" charset="0"/>
                <a:cs typeface="NikoshBAN" panose="02000000000000000000" pitchFamily="2" charset="0"/>
              </a:rPr>
              <a:t>করতে</a:t>
            </a:r>
            <a:r>
              <a:rPr lang="en-GB" sz="2400" dirty="0">
                <a:latin typeface="NikoshBAN" panose="02000000000000000000" pitchFamily="2" charset="0"/>
                <a:cs typeface="NikoshBAN" panose="02000000000000000000" pitchFamily="2" charset="0"/>
              </a:rPr>
              <a:t> </a:t>
            </a:r>
            <a:r>
              <a:rPr lang="bn-IN" sz="2400" dirty="0">
                <a:latin typeface="NikoshBAN" panose="02000000000000000000" pitchFamily="2" charset="0"/>
                <a:cs typeface="NikoshBAN" panose="02000000000000000000" pitchFamily="2" charset="0"/>
              </a:rPr>
              <a:t> </a:t>
            </a:r>
            <a:endParaRPr lang="en-GB" sz="2400" dirty="0">
              <a:latin typeface="NikoshBAN" panose="02000000000000000000" pitchFamily="2" charset="0"/>
              <a:cs typeface="NikoshBAN" panose="02000000000000000000" pitchFamily="2" charset="0"/>
            </a:endParaRPr>
          </a:p>
        </p:txBody>
      </p:sp>
      <p:sp>
        <p:nvSpPr>
          <p:cNvPr id="17" name="TextBox 16">
            <a:extLst>
              <a:ext uri="{FF2B5EF4-FFF2-40B4-BE49-F238E27FC236}">
                <a16:creationId xmlns:a16="http://schemas.microsoft.com/office/drawing/2014/main" id="{DDC16EE4-CF5A-47EC-BC01-3AF6DF06020D}"/>
              </a:ext>
            </a:extLst>
          </p:cNvPr>
          <p:cNvSpPr txBox="1"/>
          <p:nvPr/>
        </p:nvSpPr>
        <p:spPr>
          <a:xfrm>
            <a:off x="6693108" y="3852065"/>
            <a:ext cx="2693230" cy="461665"/>
          </a:xfrm>
          <a:prstGeom prst="rect">
            <a:avLst/>
          </a:prstGeom>
          <a:noFill/>
        </p:spPr>
        <p:txBody>
          <a:bodyPr wrap="square" rtlCol="0">
            <a:spAutoFit/>
          </a:bodyPr>
          <a:lstStyle/>
          <a:p>
            <a:r>
              <a:rPr lang="en-GB" sz="2400" dirty="0">
                <a:latin typeface="NikoshBAN" panose="02000000000000000000" pitchFamily="2" charset="0"/>
                <a:cs typeface="NikoshBAN" panose="02000000000000000000" pitchFamily="2" charset="0"/>
              </a:rPr>
              <a:t>ঘ) </a:t>
            </a:r>
            <a:r>
              <a:rPr lang="en-GB" sz="2400" dirty="0" err="1">
                <a:latin typeface="NikoshBAN" panose="02000000000000000000" pitchFamily="2" charset="0"/>
                <a:cs typeface="NikoshBAN" panose="02000000000000000000" pitchFamily="2" charset="0"/>
              </a:rPr>
              <a:t>অর্</a:t>
            </a:r>
            <a:r>
              <a:rPr lang="as-IN" sz="2400" dirty="0">
                <a:latin typeface="NikoshBAN" panose="02000000000000000000" pitchFamily="2" charset="0"/>
                <a:cs typeface="NikoshBAN" panose="02000000000000000000" pitchFamily="2" charset="0"/>
              </a:rPr>
              <a:t>থ</a:t>
            </a:r>
            <a:r>
              <a:rPr lang="en-GB"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স</a:t>
            </a:r>
            <a:r>
              <a:rPr lang="en-GB"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হ</a:t>
            </a:r>
            <a:r>
              <a:rPr lang="en-GB" sz="2400" dirty="0" err="1">
                <a:latin typeface="NikoshBAN" panose="02000000000000000000" pitchFamily="2" charset="0"/>
                <a:cs typeface="NikoshBAN" panose="02000000000000000000" pitchFamily="2" charset="0"/>
              </a:rPr>
              <a:t>ায্য</a:t>
            </a:r>
            <a:r>
              <a:rPr lang="en-GB" sz="2400" dirty="0">
                <a:latin typeface="NikoshBAN" panose="02000000000000000000" pitchFamily="2" charset="0"/>
                <a:cs typeface="NikoshBAN" panose="02000000000000000000" pitchFamily="2" charset="0"/>
              </a:rPr>
              <a:t> </a:t>
            </a:r>
            <a:r>
              <a:rPr lang="en-GB" sz="2400" dirty="0" err="1">
                <a:latin typeface="NikoshBAN" panose="02000000000000000000" pitchFamily="2" charset="0"/>
                <a:cs typeface="NikoshBAN" panose="02000000000000000000" pitchFamily="2" charset="0"/>
              </a:rPr>
              <a:t>দিতে</a:t>
            </a:r>
            <a:r>
              <a:rPr lang="en-GB" sz="2400" dirty="0">
                <a:latin typeface="NikoshBAN" panose="02000000000000000000" pitchFamily="2" charset="0"/>
                <a:cs typeface="NikoshBAN" panose="02000000000000000000" pitchFamily="2" charset="0"/>
              </a:rPr>
              <a:t> </a:t>
            </a:r>
          </a:p>
        </p:txBody>
      </p:sp>
      <p:sp>
        <p:nvSpPr>
          <p:cNvPr id="18" name="TextBox 17">
            <a:extLst>
              <a:ext uri="{FF2B5EF4-FFF2-40B4-BE49-F238E27FC236}">
                <a16:creationId xmlns:a16="http://schemas.microsoft.com/office/drawing/2014/main" id="{B6FDC288-F2C9-4452-9991-115896FD033E}"/>
              </a:ext>
            </a:extLst>
          </p:cNvPr>
          <p:cNvSpPr txBox="1"/>
          <p:nvPr/>
        </p:nvSpPr>
        <p:spPr>
          <a:xfrm>
            <a:off x="1926232" y="4312551"/>
            <a:ext cx="7247748" cy="461665"/>
          </a:xfrm>
          <a:prstGeom prst="rect">
            <a:avLst/>
          </a:prstGeom>
          <a:noFill/>
        </p:spPr>
        <p:txBody>
          <a:bodyPr wrap="square" rtlCol="0">
            <a:spAutoFit/>
          </a:bodyPr>
          <a:lstStyle/>
          <a:p>
            <a:pPr marL="342900" indent="-342900">
              <a:buFont typeface="Wingdings" panose="05000000000000000000" pitchFamily="2" charset="2"/>
              <a:buChar char="Ø"/>
            </a:pPr>
            <a:r>
              <a:rPr lang="bn-IN" sz="2400" dirty="0">
                <a:latin typeface="NikoshBAN" panose="02000000000000000000" pitchFamily="2" charset="0"/>
                <a:cs typeface="NikoshBAN" panose="02000000000000000000" pitchFamily="2" charset="0"/>
              </a:rPr>
              <a:t>প্রশ্ন :</a:t>
            </a:r>
            <a:r>
              <a:rPr lang="en-GB" sz="2400" dirty="0">
                <a:latin typeface="NikoshBAN" panose="02000000000000000000" pitchFamily="2" charset="0"/>
                <a:cs typeface="NikoshBAN" panose="02000000000000000000" pitchFamily="2" charset="0"/>
              </a:rPr>
              <a:t> </a:t>
            </a:r>
            <a:r>
              <a:rPr lang="en-GB" sz="2400" dirty="0" err="1">
                <a:latin typeface="NikoshBAN" panose="02000000000000000000" pitchFamily="2" charset="0"/>
                <a:cs typeface="NikoshBAN" panose="02000000000000000000" pitchFamily="2" charset="0"/>
              </a:rPr>
              <a:t>বাংলাদে</a:t>
            </a:r>
            <a:r>
              <a:rPr lang="as-IN" sz="2400" dirty="0">
                <a:latin typeface="NikoshBAN" panose="02000000000000000000" pitchFamily="2" charset="0"/>
                <a:cs typeface="NikoshBAN" panose="02000000000000000000" pitchFamily="2" charset="0"/>
              </a:rPr>
              <a:t>শ</a:t>
            </a:r>
            <a:r>
              <a:rPr lang="en-GB"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স</a:t>
            </a:r>
            <a:r>
              <a:rPr lang="en-GB"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ন</a:t>
            </a:r>
            <a:r>
              <a:rPr lang="en-GB"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ব</a:t>
            </a:r>
            <a:r>
              <a:rPr lang="en-GB"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হ</a:t>
            </a:r>
            <a:r>
              <a:rPr lang="en-GB"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ন</a:t>
            </a:r>
            <a:r>
              <a:rPr lang="en-GB"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ব</a:t>
            </a:r>
            <a:r>
              <a:rPr lang="en-GB"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দ</a:t>
            </a:r>
            <a:r>
              <a:rPr lang="en-GB" sz="2400" dirty="0" err="1">
                <a:latin typeface="NikoshBAN" panose="02000000000000000000" pitchFamily="2" charset="0"/>
                <a:cs typeface="NikoshBAN" panose="02000000000000000000" pitchFamily="2" charset="0"/>
              </a:rPr>
              <a:t>েশে</a:t>
            </a:r>
            <a:r>
              <a:rPr lang="en-GB" sz="2400" dirty="0">
                <a:latin typeface="NikoshBAN" panose="02000000000000000000" pitchFamily="2" charset="0"/>
                <a:cs typeface="NikoshBAN" panose="02000000000000000000" pitchFamily="2" charset="0"/>
              </a:rPr>
              <a:t> </a:t>
            </a:r>
            <a:r>
              <a:rPr lang="en-GB" sz="2400" dirty="0" err="1">
                <a:latin typeface="NikoshBAN" panose="02000000000000000000" pitchFamily="2" charset="0"/>
                <a:cs typeface="NikoshBAN" panose="02000000000000000000" pitchFamily="2" charset="0"/>
              </a:rPr>
              <a:t>কোন</a:t>
            </a:r>
            <a:r>
              <a:rPr lang="en-GB" sz="2400" dirty="0">
                <a:latin typeface="NikoshBAN" panose="02000000000000000000" pitchFamily="2" charset="0"/>
                <a:cs typeface="NikoshBAN" panose="02000000000000000000" pitchFamily="2" charset="0"/>
              </a:rPr>
              <a:t> </a:t>
            </a:r>
            <a:r>
              <a:rPr lang="en-GB" sz="2400" dirty="0" err="1">
                <a:latin typeface="NikoshBAN" panose="02000000000000000000" pitchFamily="2" charset="0"/>
                <a:cs typeface="NikoshBAN" panose="02000000000000000000" pitchFamily="2" charset="0"/>
              </a:rPr>
              <a:t>সংস্</a:t>
            </a:r>
            <a:r>
              <a:rPr lang="as-IN" sz="2400" dirty="0">
                <a:latin typeface="NikoshBAN" panose="02000000000000000000" pitchFamily="2" charset="0"/>
                <a:cs typeface="NikoshBAN" panose="02000000000000000000" pitchFamily="2" charset="0"/>
              </a:rPr>
              <a:t>থ</a:t>
            </a:r>
            <a:r>
              <a:rPr lang="en-GB"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র</a:t>
            </a:r>
            <a:r>
              <a:rPr lang="en-GB"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হ</a:t>
            </a:r>
            <a:r>
              <a:rPr lang="en-GB" sz="2400" dirty="0">
                <a:latin typeface="NikoshBAN" panose="02000000000000000000" pitchFamily="2" charset="0"/>
                <a:cs typeface="NikoshBAN" panose="02000000000000000000" pitchFamily="2" charset="0"/>
              </a:rPr>
              <a:t>য়</a:t>
            </a:r>
            <a:r>
              <a:rPr lang="as-IN" sz="2400" dirty="0">
                <a:latin typeface="NikoshBAN" panose="02000000000000000000" pitchFamily="2" charset="0"/>
                <a:cs typeface="NikoshBAN" panose="02000000000000000000" pitchFamily="2" charset="0"/>
              </a:rPr>
              <a:t>ে</a:t>
            </a:r>
            <a:r>
              <a:rPr lang="en-GB"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ক</a:t>
            </a:r>
            <a:r>
              <a:rPr lang="en-GB"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জ</a:t>
            </a:r>
            <a:r>
              <a:rPr lang="en-GB"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ক</a:t>
            </a:r>
            <a:r>
              <a:rPr lang="en-GB" sz="2400" dirty="0">
                <a:latin typeface="NikoshBAN" panose="02000000000000000000" pitchFamily="2" charset="0"/>
                <a:cs typeface="NikoshBAN" panose="02000000000000000000" pitchFamily="2" charset="0"/>
              </a:rPr>
              <a:t>র</a:t>
            </a:r>
            <a:r>
              <a:rPr lang="as-IN" sz="2400" dirty="0">
                <a:latin typeface="NikoshBAN" panose="02000000000000000000" pitchFamily="2" charset="0"/>
                <a:cs typeface="NikoshBAN" panose="02000000000000000000" pitchFamily="2" charset="0"/>
              </a:rPr>
              <a:t>ে</a:t>
            </a:r>
            <a:r>
              <a:rPr lang="en-GB" sz="2400" dirty="0">
                <a:latin typeface="NikoshBAN" panose="02000000000000000000" pitchFamily="2" charset="0"/>
                <a:cs typeface="NikoshBAN" panose="02000000000000000000" pitchFamily="2" charset="0"/>
              </a:rPr>
              <a:t> ? </a:t>
            </a:r>
            <a:r>
              <a:rPr lang="bn-IN" sz="2400" dirty="0">
                <a:latin typeface="NikoshBAN" panose="02000000000000000000" pitchFamily="2" charset="0"/>
                <a:cs typeface="NikoshBAN" panose="02000000000000000000" pitchFamily="2" charset="0"/>
              </a:rPr>
              <a:t> </a:t>
            </a:r>
            <a:endParaRPr lang="en-GB" sz="2400" dirty="0">
              <a:latin typeface="NikoshBAN" panose="02000000000000000000" pitchFamily="2" charset="0"/>
              <a:cs typeface="NikoshBAN" panose="02000000000000000000" pitchFamily="2" charset="0"/>
            </a:endParaRPr>
          </a:p>
        </p:txBody>
      </p:sp>
      <p:sp>
        <p:nvSpPr>
          <p:cNvPr id="19" name="TextBox 18">
            <a:extLst>
              <a:ext uri="{FF2B5EF4-FFF2-40B4-BE49-F238E27FC236}">
                <a16:creationId xmlns:a16="http://schemas.microsoft.com/office/drawing/2014/main" id="{E12AAB29-56D4-4FCC-99F3-599F4933FD3D}"/>
              </a:ext>
            </a:extLst>
          </p:cNvPr>
          <p:cNvSpPr txBox="1"/>
          <p:nvPr/>
        </p:nvSpPr>
        <p:spPr>
          <a:xfrm>
            <a:off x="2373442" y="4991286"/>
            <a:ext cx="1693887" cy="461665"/>
          </a:xfrm>
          <a:prstGeom prst="rect">
            <a:avLst/>
          </a:prstGeom>
          <a:noFill/>
        </p:spPr>
        <p:txBody>
          <a:bodyPr wrap="square" rtlCol="0">
            <a:spAutoFit/>
          </a:bodyPr>
          <a:lstStyle/>
          <a:p>
            <a:r>
              <a:rPr lang="en-GB" sz="2400" dirty="0">
                <a:latin typeface="NikoshBAN" panose="02000000000000000000" pitchFamily="2" charset="0"/>
                <a:cs typeface="NikoshBAN" panose="02000000000000000000" pitchFamily="2" charset="0"/>
              </a:rPr>
              <a:t>গ) </a:t>
            </a:r>
            <a:r>
              <a:rPr lang="as-IN" sz="2400" dirty="0">
                <a:latin typeface="NikoshBAN" panose="02000000000000000000" pitchFamily="2" charset="0"/>
                <a:cs typeface="NikoshBAN" panose="02000000000000000000" pitchFamily="2" charset="0"/>
              </a:rPr>
              <a:t>ন</a:t>
            </a:r>
            <a:r>
              <a:rPr lang="en-GB"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য</a:t>
            </a:r>
            <a:r>
              <a:rPr lang="en-GB"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ট</a:t>
            </a:r>
            <a:r>
              <a:rPr lang="en-GB" sz="2400" dirty="0">
                <a:latin typeface="NikoshBAN" panose="02000000000000000000" pitchFamily="2" charset="0"/>
                <a:cs typeface="NikoshBAN" panose="02000000000000000000" pitchFamily="2" charset="0"/>
              </a:rPr>
              <a:t>ো </a:t>
            </a:r>
            <a:r>
              <a:rPr lang="bn-IN" sz="2400" dirty="0">
                <a:latin typeface="NikoshBAN" panose="02000000000000000000" pitchFamily="2" charset="0"/>
                <a:cs typeface="NikoshBAN" panose="02000000000000000000" pitchFamily="2" charset="0"/>
              </a:rPr>
              <a:t>  </a:t>
            </a:r>
            <a:endParaRPr lang="en-GB" sz="2400" dirty="0">
              <a:latin typeface="NikoshBAN" panose="02000000000000000000" pitchFamily="2" charset="0"/>
              <a:cs typeface="NikoshBAN" panose="02000000000000000000" pitchFamily="2" charset="0"/>
            </a:endParaRPr>
          </a:p>
        </p:txBody>
      </p:sp>
      <p:sp>
        <p:nvSpPr>
          <p:cNvPr id="20" name="TextBox 19">
            <a:extLst>
              <a:ext uri="{FF2B5EF4-FFF2-40B4-BE49-F238E27FC236}">
                <a16:creationId xmlns:a16="http://schemas.microsoft.com/office/drawing/2014/main" id="{18999FB4-8377-4AA6-9DDE-1304FE888F03}"/>
              </a:ext>
            </a:extLst>
          </p:cNvPr>
          <p:cNvSpPr txBox="1"/>
          <p:nvPr/>
        </p:nvSpPr>
        <p:spPr>
          <a:xfrm>
            <a:off x="2373443" y="4649541"/>
            <a:ext cx="1693887" cy="461665"/>
          </a:xfrm>
          <a:prstGeom prst="rect">
            <a:avLst/>
          </a:prstGeom>
          <a:noFill/>
        </p:spPr>
        <p:txBody>
          <a:bodyPr wrap="square" rtlCol="0">
            <a:spAutoFit/>
          </a:bodyPr>
          <a:lstStyle/>
          <a:p>
            <a:r>
              <a:rPr lang="en-GB" sz="2400" dirty="0">
                <a:latin typeface="NikoshBAN" panose="02000000000000000000" pitchFamily="2" charset="0"/>
                <a:cs typeface="NikoshBAN" panose="02000000000000000000" pitchFamily="2" charset="0"/>
              </a:rPr>
              <a:t>ক) </a:t>
            </a:r>
            <a:r>
              <a:rPr lang="as-IN" sz="2400" dirty="0">
                <a:latin typeface="NikoshBAN" panose="02000000000000000000" pitchFamily="2" charset="0"/>
                <a:cs typeface="NikoshBAN" panose="02000000000000000000" pitchFamily="2" charset="0"/>
              </a:rPr>
              <a:t>স</a:t>
            </a:r>
            <a:r>
              <a:rPr lang="en-GB"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র</a:t>
            </a:r>
            <a:r>
              <a:rPr lang="en-GB" sz="2400" dirty="0" err="1">
                <a:latin typeface="NikoshBAN" panose="02000000000000000000" pitchFamily="2" charset="0"/>
                <a:cs typeface="NikoshBAN" panose="02000000000000000000" pitchFamily="2" charset="0"/>
              </a:rPr>
              <a:t>্ক</a:t>
            </a:r>
            <a:r>
              <a:rPr lang="en-GB" sz="2400" dirty="0">
                <a:latin typeface="NikoshBAN" panose="02000000000000000000" pitchFamily="2" charset="0"/>
                <a:cs typeface="NikoshBAN" panose="02000000000000000000" pitchFamily="2" charset="0"/>
              </a:rPr>
              <a:t> </a:t>
            </a:r>
            <a:r>
              <a:rPr lang="bn-IN" sz="2400" dirty="0">
                <a:latin typeface="NikoshBAN" panose="02000000000000000000" pitchFamily="2" charset="0"/>
                <a:cs typeface="NikoshBAN" panose="02000000000000000000" pitchFamily="2" charset="0"/>
              </a:rPr>
              <a:t>  </a:t>
            </a:r>
            <a:endParaRPr lang="en-GB" sz="2400" dirty="0">
              <a:latin typeface="NikoshBAN" panose="02000000000000000000" pitchFamily="2" charset="0"/>
              <a:cs typeface="NikoshBAN" panose="02000000000000000000" pitchFamily="2" charset="0"/>
            </a:endParaRPr>
          </a:p>
        </p:txBody>
      </p:sp>
      <p:sp>
        <p:nvSpPr>
          <p:cNvPr id="21" name="TextBox 20">
            <a:extLst>
              <a:ext uri="{FF2B5EF4-FFF2-40B4-BE49-F238E27FC236}">
                <a16:creationId xmlns:a16="http://schemas.microsoft.com/office/drawing/2014/main" id="{714E5D82-C457-4EC0-8868-5AF505F5E965}"/>
              </a:ext>
            </a:extLst>
          </p:cNvPr>
          <p:cNvSpPr txBox="1"/>
          <p:nvPr/>
        </p:nvSpPr>
        <p:spPr>
          <a:xfrm>
            <a:off x="6655632" y="4605750"/>
            <a:ext cx="1693887" cy="461665"/>
          </a:xfrm>
          <a:prstGeom prst="rect">
            <a:avLst/>
          </a:prstGeom>
          <a:noFill/>
        </p:spPr>
        <p:txBody>
          <a:bodyPr wrap="square" rtlCol="0">
            <a:spAutoFit/>
          </a:bodyPr>
          <a:lstStyle/>
          <a:p>
            <a:r>
              <a:rPr lang="en-GB" sz="2400" dirty="0">
                <a:latin typeface="NikoshBAN" panose="02000000000000000000" pitchFamily="2" charset="0"/>
                <a:cs typeface="NikoshBAN" panose="02000000000000000000" pitchFamily="2" charset="0"/>
              </a:rPr>
              <a:t>খ) </a:t>
            </a:r>
            <a:r>
              <a:rPr lang="en-GB" sz="2400" dirty="0" err="1">
                <a:latin typeface="NikoshBAN" panose="02000000000000000000" pitchFamily="2" charset="0"/>
                <a:cs typeface="NikoshBAN" panose="02000000000000000000" pitchFamily="2" charset="0"/>
              </a:rPr>
              <a:t>আসিয়ান</a:t>
            </a:r>
            <a:r>
              <a:rPr lang="en-GB" sz="2400" dirty="0">
                <a:latin typeface="NikoshBAN" panose="02000000000000000000" pitchFamily="2" charset="0"/>
                <a:cs typeface="NikoshBAN" panose="02000000000000000000" pitchFamily="2" charset="0"/>
              </a:rPr>
              <a:t> </a:t>
            </a:r>
            <a:r>
              <a:rPr lang="bn-IN" sz="2400" dirty="0">
                <a:latin typeface="NikoshBAN" panose="02000000000000000000" pitchFamily="2" charset="0"/>
                <a:cs typeface="NikoshBAN" panose="02000000000000000000" pitchFamily="2" charset="0"/>
              </a:rPr>
              <a:t>  </a:t>
            </a:r>
            <a:endParaRPr lang="en-GB" sz="2400" dirty="0">
              <a:latin typeface="NikoshBAN" panose="02000000000000000000" pitchFamily="2" charset="0"/>
              <a:cs typeface="NikoshBAN" panose="02000000000000000000" pitchFamily="2" charset="0"/>
            </a:endParaRPr>
          </a:p>
        </p:txBody>
      </p:sp>
      <p:sp>
        <p:nvSpPr>
          <p:cNvPr id="22" name="TextBox 21">
            <a:extLst>
              <a:ext uri="{FF2B5EF4-FFF2-40B4-BE49-F238E27FC236}">
                <a16:creationId xmlns:a16="http://schemas.microsoft.com/office/drawing/2014/main" id="{71755DF9-305C-4588-A131-9971F163C31F}"/>
              </a:ext>
            </a:extLst>
          </p:cNvPr>
          <p:cNvSpPr txBox="1"/>
          <p:nvPr/>
        </p:nvSpPr>
        <p:spPr>
          <a:xfrm>
            <a:off x="6655632" y="4962485"/>
            <a:ext cx="1693887" cy="461665"/>
          </a:xfrm>
          <a:prstGeom prst="rect">
            <a:avLst/>
          </a:prstGeom>
          <a:noFill/>
        </p:spPr>
        <p:txBody>
          <a:bodyPr wrap="square" rtlCol="0">
            <a:spAutoFit/>
          </a:bodyPr>
          <a:lstStyle/>
          <a:p>
            <a:r>
              <a:rPr lang="en-GB" sz="2400" dirty="0">
                <a:latin typeface="NikoshBAN" panose="02000000000000000000" pitchFamily="2" charset="0"/>
                <a:cs typeface="NikoshBAN" panose="02000000000000000000" pitchFamily="2" charset="0"/>
              </a:rPr>
              <a:t>ঘ) </a:t>
            </a:r>
            <a:r>
              <a:rPr lang="en-GB" sz="2400" dirty="0" err="1">
                <a:latin typeface="NikoshBAN" panose="02000000000000000000" pitchFamily="2" charset="0"/>
                <a:cs typeface="NikoshBAN" panose="02000000000000000000" pitchFamily="2" charset="0"/>
              </a:rPr>
              <a:t>জাতিসংঘ</a:t>
            </a:r>
            <a:r>
              <a:rPr lang="en-GB" sz="2400" dirty="0">
                <a:latin typeface="NikoshBAN" panose="02000000000000000000" pitchFamily="2" charset="0"/>
                <a:cs typeface="NikoshBAN" panose="02000000000000000000" pitchFamily="2" charset="0"/>
              </a:rPr>
              <a:t> </a:t>
            </a:r>
          </a:p>
        </p:txBody>
      </p:sp>
      <p:sp>
        <p:nvSpPr>
          <p:cNvPr id="23" name="TextBox 22">
            <a:extLst>
              <a:ext uri="{FF2B5EF4-FFF2-40B4-BE49-F238E27FC236}">
                <a16:creationId xmlns:a16="http://schemas.microsoft.com/office/drawing/2014/main" id="{A80E91C8-DB0D-4353-A43D-032E5C3DF92A}"/>
              </a:ext>
            </a:extLst>
          </p:cNvPr>
          <p:cNvSpPr txBox="1"/>
          <p:nvPr/>
        </p:nvSpPr>
        <p:spPr>
          <a:xfrm>
            <a:off x="1926231" y="5416988"/>
            <a:ext cx="6130977" cy="461665"/>
          </a:xfrm>
          <a:prstGeom prst="rect">
            <a:avLst/>
          </a:prstGeom>
          <a:noFill/>
        </p:spPr>
        <p:txBody>
          <a:bodyPr wrap="square" rtlCol="0">
            <a:spAutoFit/>
          </a:bodyPr>
          <a:lstStyle/>
          <a:p>
            <a:pPr marL="342900" indent="-342900">
              <a:buFont typeface="Wingdings" panose="05000000000000000000" pitchFamily="2" charset="2"/>
              <a:buChar char="Ø"/>
            </a:pPr>
            <a:r>
              <a:rPr lang="bn-IN" sz="2400" dirty="0">
                <a:latin typeface="NikoshBAN" panose="02000000000000000000" pitchFamily="2" charset="0"/>
                <a:cs typeface="NikoshBAN" panose="02000000000000000000" pitchFamily="2" charset="0"/>
              </a:rPr>
              <a:t>প্রশ্ন :</a:t>
            </a:r>
            <a:r>
              <a:rPr lang="en-GB" sz="2400" dirty="0">
                <a:latin typeface="NikoshBAN" panose="02000000000000000000" pitchFamily="2" charset="0"/>
                <a:cs typeface="NikoshBAN" panose="02000000000000000000" pitchFamily="2" charset="0"/>
              </a:rPr>
              <a:t> </a:t>
            </a:r>
            <a:r>
              <a:rPr lang="bn-IN" sz="2400" dirty="0">
                <a:latin typeface="NikoshBAN" panose="02000000000000000000" pitchFamily="2" charset="0"/>
                <a:cs typeface="NikoshBAN" panose="02000000000000000000" pitchFamily="2" charset="0"/>
              </a:rPr>
              <a:t>রাষ্ট্র কিসের ভিত্তিতে বৈদেশিক নীতি প্রণয়ন করে?  </a:t>
            </a:r>
            <a:endParaRPr lang="en-GB" sz="2400" dirty="0">
              <a:latin typeface="NikoshBAN" panose="02000000000000000000" pitchFamily="2" charset="0"/>
              <a:cs typeface="NikoshBAN" panose="02000000000000000000" pitchFamily="2" charset="0"/>
            </a:endParaRPr>
          </a:p>
        </p:txBody>
      </p:sp>
      <p:sp>
        <p:nvSpPr>
          <p:cNvPr id="24" name="TextBox 23">
            <a:extLst>
              <a:ext uri="{FF2B5EF4-FFF2-40B4-BE49-F238E27FC236}">
                <a16:creationId xmlns:a16="http://schemas.microsoft.com/office/drawing/2014/main" id="{2865C4B9-CCDD-491E-A7A3-BC6049939FE9}"/>
              </a:ext>
            </a:extLst>
          </p:cNvPr>
          <p:cNvSpPr txBox="1"/>
          <p:nvPr/>
        </p:nvSpPr>
        <p:spPr>
          <a:xfrm>
            <a:off x="2403422" y="6129021"/>
            <a:ext cx="2498361" cy="461665"/>
          </a:xfrm>
          <a:prstGeom prst="rect">
            <a:avLst/>
          </a:prstGeom>
          <a:noFill/>
        </p:spPr>
        <p:txBody>
          <a:bodyPr wrap="square" rtlCol="0">
            <a:spAutoFit/>
          </a:bodyPr>
          <a:lstStyle/>
          <a:p>
            <a:r>
              <a:rPr lang="bn-IN" sz="2400" dirty="0">
                <a:latin typeface="NikoshBAN" panose="02000000000000000000" pitchFamily="2" charset="0"/>
                <a:cs typeface="NikoshBAN" panose="02000000000000000000" pitchFamily="2" charset="0"/>
              </a:rPr>
              <a:t>গ) আন্তর্জাতিক স্বার্থের   </a:t>
            </a:r>
            <a:endParaRPr lang="en-GB" sz="2400" dirty="0">
              <a:latin typeface="NikoshBAN" panose="02000000000000000000" pitchFamily="2" charset="0"/>
              <a:cs typeface="NikoshBAN" panose="02000000000000000000" pitchFamily="2" charset="0"/>
            </a:endParaRPr>
          </a:p>
        </p:txBody>
      </p:sp>
      <p:sp>
        <p:nvSpPr>
          <p:cNvPr id="25" name="TextBox 24">
            <a:extLst>
              <a:ext uri="{FF2B5EF4-FFF2-40B4-BE49-F238E27FC236}">
                <a16:creationId xmlns:a16="http://schemas.microsoft.com/office/drawing/2014/main" id="{CD6EB497-2C48-4D81-A015-2644736793EA}"/>
              </a:ext>
            </a:extLst>
          </p:cNvPr>
          <p:cNvSpPr txBox="1"/>
          <p:nvPr/>
        </p:nvSpPr>
        <p:spPr>
          <a:xfrm>
            <a:off x="2373443" y="5757296"/>
            <a:ext cx="1693887" cy="461665"/>
          </a:xfrm>
          <a:prstGeom prst="rect">
            <a:avLst/>
          </a:prstGeom>
          <a:noFill/>
        </p:spPr>
        <p:txBody>
          <a:bodyPr wrap="square" rtlCol="0">
            <a:spAutoFit/>
          </a:bodyPr>
          <a:lstStyle/>
          <a:p>
            <a:r>
              <a:rPr lang="bn-IN" sz="2400" dirty="0">
                <a:latin typeface="NikoshBAN" panose="02000000000000000000" pitchFamily="2" charset="0"/>
                <a:cs typeface="NikoshBAN" panose="02000000000000000000" pitchFamily="2" charset="0"/>
              </a:rPr>
              <a:t>ক) সহযোগিতার   </a:t>
            </a:r>
            <a:endParaRPr lang="en-GB" sz="2400" dirty="0">
              <a:latin typeface="NikoshBAN" panose="02000000000000000000" pitchFamily="2" charset="0"/>
              <a:cs typeface="NikoshBAN" panose="02000000000000000000" pitchFamily="2" charset="0"/>
            </a:endParaRPr>
          </a:p>
        </p:txBody>
      </p:sp>
      <p:sp>
        <p:nvSpPr>
          <p:cNvPr id="26" name="TextBox 25">
            <a:extLst>
              <a:ext uri="{FF2B5EF4-FFF2-40B4-BE49-F238E27FC236}">
                <a16:creationId xmlns:a16="http://schemas.microsoft.com/office/drawing/2014/main" id="{3CF629D2-EA0A-4591-8A3B-6D1785126608}"/>
              </a:ext>
            </a:extLst>
          </p:cNvPr>
          <p:cNvSpPr txBox="1"/>
          <p:nvPr/>
        </p:nvSpPr>
        <p:spPr>
          <a:xfrm>
            <a:off x="6655632" y="5713505"/>
            <a:ext cx="2338466" cy="461665"/>
          </a:xfrm>
          <a:prstGeom prst="rect">
            <a:avLst/>
          </a:prstGeom>
          <a:noFill/>
        </p:spPr>
        <p:txBody>
          <a:bodyPr wrap="square" rtlCol="0">
            <a:spAutoFit/>
          </a:bodyPr>
          <a:lstStyle/>
          <a:p>
            <a:r>
              <a:rPr lang="bn-IN" sz="2400" dirty="0">
                <a:latin typeface="NikoshBAN" panose="02000000000000000000" pitchFamily="2" charset="0"/>
                <a:cs typeface="NikoshBAN" panose="02000000000000000000" pitchFamily="2" charset="0"/>
              </a:rPr>
              <a:t>খ) জাতীয় স্বার্থের   </a:t>
            </a:r>
            <a:endParaRPr lang="en-GB" sz="2400" dirty="0">
              <a:latin typeface="NikoshBAN" panose="02000000000000000000" pitchFamily="2" charset="0"/>
              <a:cs typeface="NikoshBAN" panose="02000000000000000000" pitchFamily="2" charset="0"/>
            </a:endParaRPr>
          </a:p>
        </p:txBody>
      </p:sp>
      <p:sp>
        <p:nvSpPr>
          <p:cNvPr id="27" name="TextBox 26">
            <a:extLst>
              <a:ext uri="{FF2B5EF4-FFF2-40B4-BE49-F238E27FC236}">
                <a16:creationId xmlns:a16="http://schemas.microsoft.com/office/drawing/2014/main" id="{751861EC-F24A-4DA6-B394-BAD0B83875C8}"/>
              </a:ext>
            </a:extLst>
          </p:cNvPr>
          <p:cNvSpPr txBox="1"/>
          <p:nvPr/>
        </p:nvSpPr>
        <p:spPr>
          <a:xfrm>
            <a:off x="6685612" y="6085230"/>
            <a:ext cx="2498361" cy="461665"/>
          </a:xfrm>
          <a:prstGeom prst="rect">
            <a:avLst/>
          </a:prstGeom>
          <a:noFill/>
        </p:spPr>
        <p:txBody>
          <a:bodyPr wrap="square" rtlCol="0">
            <a:spAutoFit/>
          </a:bodyPr>
          <a:lstStyle/>
          <a:p>
            <a:r>
              <a:rPr lang="bn-IN" sz="2400" dirty="0">
                <a:latin typeface="NikoshBAN" panose="02000000000000000000" pitchFamily="2" charset="0"/>
                <a:cs typeface="NikoshBAN" panose="02000000000000000000" pitchFamily="2" charset="0"/>
              </a:rPr>
              <a:t>ঘ) আঞ্চলিক স্বার্থের  </a:t>
            </a:r>
            <a:endParaRPr lang="en-GB" sz="2400" dirty="0">
              <a:latin typeface="NikoshBAN" panose="02000000000000000000" pitchFamily="2" charset="0"/>
              <a:cs typeface="NikoshBAN" panose="02000000000000000000" pitchFamily="2" charset="0"/>
            </a:endParaRPr>
          </a:p>
        </p:txBody>
      </p:sp>
      <p:sp>
        <p:nvSpPr>
          <p:cNvPr id="28" name="Oval 27">
            <a:extLst>
              <a:ext uri="{FF2B5EF4-FFF2-40B4-BE49-F238E27FC236}">
                <a16:creationId xmlns:a16="http://schemas.microsoft.com/office/drawing/2014/main" id="{CFBB9C55-C33A-4FDB-8967-0BEC889A44B6}"/>
              </a:ext>
            </a:extLst>
          </p:cNvPr>
          <p:cNvSpPr/>
          <p:nvPr/>
        </p:nvSpPr>
        <p:spPr>
          <a:xfrm>
            <a:off x="2418412" y="1290267"/>
            <a:ext cx="324000" cy="3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Cylinder 32">
            <a:extLst>
              <a:ext uri="{FF2B5EF4-FFF2-40B4-BE49-F238E27FC236}">
                <a16:creationId xmlns:a16="http://schemas.microsoft.com/office/drawing/2014/main" id="{2DB78F77-9E24-4A6C-A16B-707BABE6CAB0}"/>
              </a:ext>
            </a:extLst>
          </p:cNvPr>
          <p:cNvSpPr/>
          <p:nvPr/>
        </p:nvSpPr>
        <p:spPr>
          <a:xfrm>
            <a:off x="11249290" y="42283"/>
            <a:ext cx="974361" cy="6858000"/>
          </a:xfrm>
          <a:prstGeom prst="can">
            <a:avLst/>
          </a:prstGeom>
          <a:gradFill flip="none" rotWithShape="1">
            <a:gsLst>
              <a:gs pos="36000">
                <a:schemeClr val="accent1">
                  <a:lumMod val="5000"/>
                  <a:lumOff val="95000"/>
                </a:schemeClr>
              </a:gs>
              <a:gs pos="70000">
                <a:schemeClr val="accent1">
                  <a:lumMod val="45000"/>
                  <a:lumOff val="55000"/>
                </a:schemeClr>
              </a:gs>
              <a:gs pos="99000">
                <a:schemeClr val="bg1"/>
              </a:gs>
              <a:gs pos="100000">
                <a:schemeClr val="accent1">
                  <a:lumMod val="30000"/>
                  <a:lumOff val="70000"/>
                </a:schemeClr>
              </a:gs>
            </a:gsLst>
            <a:lin ang="0" scaled="1"/>
            <a:tileRect/>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Cylinder 33">
            <a:extLst>
              <a:ext uri="{FF2B5EF4-FFF2-40B4-BE49-F238E27FC236}">
                <a16:creationId xmlns:a16="http://schemas.microsoft.com/office/drawing/2014/main" id="{DD7F1043-318F-4289-80E3-BDE2F9896FF6}"/>
              </a:ext>
            </a:extLst>
          </p:cNvPr>
          <p:cNvSpPr/>
          <p:nvPr/>
        </p:nvSpPr>
        <p:spPr>
          <a:xfrm flipH="1">
            <a:off x="31651" y="42283"/>
            <a:ext cx="974361" cy="6858000"/>
          </a:xfrm>
          <a:prstGeom prst="can">
            <a:avLst/>
          </a:prstGeom>
          <a:gradFill flip="none" rotWithShape="1">
            <a:gsLst>
              <a:gs pos="36000">
                <a:schemeClr val="accent1">
                  <a:lumMod val="5000"/>
                  <a:lumOff val="95000"/>
                </a:schemeClr>
              </a:gs>
              <a:gs pos="70000">
                <a:schemeClr val="accent1">
                  <a:lumMod val="45000"/>
                  <a:lumOff val="55000"/>
                </a:schemeClr>
              </a:gs>
              <a:gs pos="99000">
                <a:schemeClr val="bg1"/>
              </a:gs>
              <a:gs pos="100000">
                <a:schemeClr val="accent1">
                  <a:lumMod val="30000"/>
                  <a:lumOff val="70000"/>
                </a:schemeClr>
              </a:gs>
            </a:gsLst>
            <a:lin ang="0" scaled="1"/>
            <a:tileRect/>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Flowchart: Delay 34">
            <a:extLst>
              <a:ext uri="{FF2B5EF4-FFF2-40B4-BE49-F238E27FC236}">
                <a16:creationId xmlns:a16="http://schemas.microsoft.com/office/drawing/2014/main" id="{0039F70E-0988-4181-A36C-0C5476092C3A}"/>
              </a:ext>
            </a:extLst>
          </p:cNvPr>
          <p:cNvSpPr/>
          <p:nvPr/>
        </p:nvSpPr>
        <p:spPr>
          <a:xfrm rot="5400000">
            <a:off x="5639047" y="-5945663"/>
            <a:ext cx="850604" cy="12192001"/>
          </a:xfrm>
          <a:prstGeom prst="flowChartDelay">
            <a:avLst/>
          </a:prstGeom>
          <a:gradFill>
            <a:gsLst>
              <a:gs pos="0">
                <a:schemeClr val="accent1">
                  <a:lumMod val="5000"/>
                  <a:lumOff val="95000"/>
                </a:schemeClr>
              </a:gs>
              <a:gs pos="70000">
                <a:schemeClr val="accent1">
                  <a:lumMod val="45000"/>
                  <a:lumOff val="55000"/>
                </a:schemeClr>
              </a:gs>
              <a:gs pos="99000">
                <a:schemeClr val="bg1"/>
              </a:gs>
              <a:gs pos="100000">
                <a:schemeClr val="accent1">
                  <a:lumMod val="30000"/>
                  <a:lumOff val="70000"/>
                </a:schemeClr>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0D9214AE-C9DD-4D77-A0BB-94260D942D0F}"/>
              </a:ext>
            </a:extLst>
          </p:cNvPr>
          <p:cNvSpPr txBox="1"/>
          <p:nvPr/>
        </p:nvSpPr>
        <p:spPr>
          <a:xfrm>
            <a:off x="5224069" y="-28690"/>
            <a:ext cx="1861279" cy="646331"/>
          </a:xfrm>
          <a:prstGeom prst="rect">
            <a:avLst/>
          </a:prstGeom>
          <a:noFill/>
        </p:spPr>
        <p:txBody>
          <a:bodyPr wrap="square" rtlCol="0">
            <a:spAutoFit/>
          </a:bodyPr>
          <a:lstStyle/>
          <a:p>
            <a:pPr algn="ctr"/>
            <a:r>
              <a:rPr lang="bn-IN" sz="3600" b="1" dirty="0">
                <a:latin typeface="NikoshBAN" panose="02000000000000000000" pitchFamily="2" charset="0"/>
                <a:cs typeface="NikoshBAN" panose="02000000000000000000" pitchFamily="2" charset="0"/>
              </a:rPr>
              <a:t>মূল্যায়ন </a:t>
            </a:r>
            <a:endParaRPr lang="en-GB" sz="3600" b="1" dirty="0">
              <a:latin typeface="NikoshBAN" panose="02000000000000000000" pitchFamily="2" charset="0"/>
              <a:cs typeface="NikoshBAN" panose="02000000000000000000" pitchFamily="2" charset="0"/>
            </a:endParaRPr>
          </a:p>
        </p:txBody>
      </p:sp>
      <p:sp>
        <p:nvSpPr>
          <p:cNvPr id="36" name="Oval 35">
            <a:extLst>
              <a:ext uri="{FF2B5EF4-FFF2-40B4-BE49-F238E27FC236}">
                <a16:creationId xmlns:a16="http://schemas.microsoft.com/office/drawing/2014/main" id="{AB992778-9277-43E1-9CAA-21D16CECD4FD}"/>
              </a:ext>
            </a:extLst>
          </p:cNvPr>
          <p:cNvSpPr/>
          <p:nvPr/>
        </p:nvSpPr>
        <p:spPr>
          <a:xfrm>
            <a:off x="2418412" y="2758463"/>
            <a:ext cx="324000" cy="3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 36">
            <a:extLst>
              <a:ext uri="{FF2B5EF4-FFF2-40B4-BE49-F238E27FC236}">
                <a16:creationId xmlns:a16="http://schemas.microsoft.com/office/drawing/2014/main" id="{51F41E14-1BBC-4D37-9E71-B3E322EDAA22}"/>
              </a:ext>
            </a:extLst>
          </p:cNvPr>
          <p:cNvSpPr/>
          <p:nvPr/>
        </p:nvSpPr>
        <p:spPr>
          <a:xfrm>
            <a:off x="6708098" y="3522599"/>
            <a:ext cx="324000" cy="3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Oval 37">
            <a:extLst>
              <a:ext uri="{FF2B5EF4-FFF2-40B4-BE49-F238E27FC236}">
                <a16:creationId xmlns:a16="http://schemas.microsoft.com/office/drawing/2014/main" id="{4B0F63AB-F6FC-46C8-9EFB-F327E0B21DAA}"/>
              </a:ext>
            </a:extLst>
          </p:cNvPr>
          <p:cNvSpPr/>
          <p:nvPr/>
        </p:nvSpPr>
        <p:spPr>
          <a:xfrm>
            <a:off x="6693108" y="4991286"/>
            <a:ext cx="324000" cy="3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 38">
            <a:extLst>
              <a:ext uri="{FF2B5EF4-FFF2-40B4-BE49-F238E27FC236}">
                <a16:creationId xmlns:a16="http://schemas.microsoft.com/office/drawing/2014/main" id="{A9CE7725-C017-46FA-8A48-A90764036BE3}"/>
              </a:ext>
            </a:extLst>
          </p:cNvPr>
          <p:cNvSpPr/>
          <p:nvPr/>
        </p:nvSpPr>
        <p:spPr>
          <a:xfrm>
            <a:off x="6693108" y="5771848"/>
            <a:ext cx="324000" cy="3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538294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circle(in)">
                                      <p:cBhvr>
                                        <p:cTn id="37" dur="10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0-#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6"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1+#ppt_w/2"/>
                                          </p:val>
                                        </p:tav>
                                        <p:tav tm="100000">
                                          <p:val>
                                            <p:strVal val="#ppt_x"/>
                                          </p:val>
                                        </p:tav>
                                      </p:tavLst>
                                    </p:anim>
                                    <p:anim calcmode="lin" valueType="num">
                                      <p:cBhvr additive="base">
                                        <p:cTn id="4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6"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fill="hold"/>
                                        <p:tgtEl>
                                          <p:spTgt spid="11"/>
                                        </p:tgtEl>
                                        <p:attrNameLst>
                                          <p:attrName>ppt_x</p:attrName>
                                        </p:attrNameLst>
                                      </p:cBhvr>
                                      <p:tavLst>
                                        <p:tav tm="0">
                                          <p:val>
                                            <p:strVal val="1+#ppt_w/2"/>
                                          </p:val>
                                        </p:tav>
                                        <p:tav tm="100000">
                                          <p:val>
                                            <p:strVal val="#ppt_x"/>
                                          </p:val>
                                        </p:tav>
                                      </p:tavLst>
                                    </p:anim>
                                    <p:anim calcmode="lin" valueType="num">
                                      <p:cBhvr additive="base">
                                        <p:cTn id="5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6"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additive="base">
                                        <p:cTn id="60" dur="500" fill="hold"/>
                                        <p:tgtEl>
                                          <p:spTgt spid="9"/>
                                        </p:tgtEl>
                                        <p:attrNameLst>
                                          <p:attrName>ppt_x</p:attrName>
                                        </p:attrNameLst>
                                      </p:cBhvr>
                                      <p:tavLst>
                                        <p:tav tm="0">
                                          <p:val>
                                            <p:strVal val="1+#ppt_w/2"/>
                                          </p:val>
                                        </p:tav>
                                        <p:tav tm="100000">
                                          <p:val>
                                            <p:strVal val="#ppt_x"/>
                                          </p:val>
                                        </p:tav>
                                      </p:tavLst>
                                    </p:anim>
                                    <p:anim calcmode="lin" valueType="num">
                                      <p:cBhvr additive="base">
                                        <p:cTn id="6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6"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additive="base">
                                        <p:cTn id="66" dur="500" fill="hold"/>
                                        <p:tgtEl>
                                          <p:spTgt spid="12"/>
                                        </p:tgtEl>
                                        <p:attrNameLst>
                                          <p:attrName>ppt_x</p:attrName>
                                        </p:attrNameLst>
                                      </p:cBhvr>
                                      <p:tavLst>
                                        <p:tav tm="0">
                                          <p:val>
                                            <p:strVal val="1+#ppt_w/2"/>
                                          </p:val>
                                        </p:tav>
                                        <p:tav tm="100000">
                                          <p:val>
                                            <p:strVal val="#ppt_x"/>
                                          </p:val>
                                        </p:tav>
                                      </p:tavLst>
                                    </p:anim>
                                    <p:anim calcmode="lin" valueType="num">
                                      <p:cBhvr additive="base">
                                        <p:cTn id="6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circle(in)">
                                      <p:cBhvr>
                                        <p:cTn id="72" dur="1000"/>
                                        <p:tgtEl>
                                          <p:spTgt spid="36"/>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500" fill="hold"/>
                                        <p:tgtEl>
                                          <p:spTgt spid="13"/>
                                        </p:tgtEl>
                                        <p:attrNameLst>
                                          <p:attrName>ppt_x</p:attrName>
                                        </p:attrNameLst>
                                      </p:cBhvr>
                                      <p:tavLst>
                                        <p:tav tm="0">
                                          <p:val>
                                            <p:strVal val="0-#ppt_w/2"/>
                                          </p:val>
                                        </p:tav>
                                        <p:tav tm="100000">
                                          <p:val>
                                            <p:strVal val="#ppt_x"/>
                                          </p:val>
                                        </p:tav>
                                      </p:tavLst>
                                    </p:anim>
                                    <p:anim calcmode="lin" valueType="num">
                                      <p:cBhvr additive="base">
                                        <p:cTn id="7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3" fill="hold" grpId="0" nodeType="click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additive="base">
                                        <p:cTn id="83" dur="500" fill="hold"/>
                                        <p:tgtEl>
                                          <p:spTgt spid="15"/>
                                        </p:tgtEl>
                                        <p:attrNameLst>
                                          <p:attrName>ppt_x</p:attrName>
                                        </p:attrNameLst>
                                      </p:cBhvr>
                                      <p:tavLst>
                                        <p:tav tm="0">
                                          <p:val>
                                            <p:strVal val="1+#ppt_w/2"/>
                                          </p:val>
                                        </p:tav>
                                        <p:tav tm="100000">
                                          <p:val>
                                            <p:strVal val="#ppt_x"/>
                                          </p:val>
                                        </p:tav>
                                      </p:tavLst>
                                    </p:anim>
                                    <p:anim calcmode="lin" valueType="num">
                                      <p:cBhvr additive="base">
                                        <p:cTn id="84"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3" fill="hold" grpId="0" nodeType="click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additive="base">
                                        <p:cTn id="89" dur="500" fill="hold"/>
                                        <p:tgtEl>
                                          <p:spTgt spid="16"/>
                                        </p:tgtEl>
                                        <p:attrNameLst>
                                          <p:attrName>ppt_x</p:attrName>
                                        </p:attrNameLst>
                                      </p:cBhvr>
                                      <p:tavLst>
                                        <p:tav tm="0">
                                          <p:val>
                                            <p:strVal val="1+#ppt_w/2"/>
                                          </p:val>
                                        </p:tav>
                                        <p:tav tm="100000">
                                          <p:val>
                                            <p:strVal val="#ppt_x"/>
                                          </p:val>
                                        </p:tav>
                                      </p:tavLst>
                                    </p:anim>
                                    <p:anim calcmode="lin" valueType="num">
                                      <p:cBhvr additive="base">
                                        <p:cTn id="90"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ppt_x"/>
                                          </p:val>
                                        </p:tav>
                                        <p:tav tm="100000">
                                          <p:val>
                                            <p:strVal val="#ppt_x"/>
                                          </p:val>
                                        </p:tav>
                                      </p:tavLst>
                                    </p:anim>
                                    <p:anim calcmode="lin" valueType="num">
                                      <p:cBhvr additive="base">
                                        <p:cTn id="9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3" fill="hold" grpId="0" nodeType="clickEffect">
                                  <p:stCondLst>
                                    <p:cond delay="0"/>
                                  </p:stCondLst>
                                  <p:childTnLst>
                                    <p:set>
                                      <p:cBhvr>
                                        <p:cTn id="100" dur="1" fill="hold">
                                          <p:stCondLst>
                                            <p:cond delay="0"/>
                                          </p:stCondLst>
                                        </p:cTn>
                                        <p:tgtEl>
                                          <p:spTgt spid="17"/>
                                        </p:tgtEl>
                                        <p:attrNameLst>
                                          <p:attrName>style.visibility</p:attrName>
                                        </p:attrNameLst>
                                      </p:cBhvr>
                                      <p:to>
                                        <p:strVal val="visible"/>
                                      </p:to>
                                    </p:set>
                                    <p:anim calcmode="lin" valueType="num">
                                      <p:cBhvr additive="base">
                                        <p:cTn id="101" dur="500" fill="hold"/>
                                        <p:tgtEl>
                                          <p:spTgt spid="17"/>
                                        </p:tgtEl>
                                        <p:attrNameLst>
                                          <p:attrName>ppt_x</p:attrName>
                                        </p:attrNameLst>
                                      </p:cBhvr>
                                      <p:tavLst>
                                        <p:tav tm="0">
                                          <p:val>
                                            <p:strVal val="1+#ppt_w/2"/>
                                          </p:val>
                                        </p:tav>
                                        <p:tav tm="100000">
                                          <p:val>
                                            <p:strVal val="#ppt_x"/>
                                          </p:val>
                                        </p:tav>
                                      </p:tavLst>
                                    </p:anim>
                                    <p:anim calcmode="lin" valueType="num">
                                      <p:cBhvr additive="base">
                                        <p:cTn id="102"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6" presetClass="entr" presetSubtype="16" fill="hold" grpId="0" nodeType="click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circle(in)">
                                      <p:cBhvr>
                                        <p:cTn id="107" dur="1000"/>
                                        <p:tgtEl>
                                          <p:spTgt spid="37"/>
                                        </p:tgtEl>
                                      </p:cBhvr>
                                    </p:animEffect>
                                  </p:childTnLst>
                                </p:cTn>
                              </p:par>
                            </p:childTnLst>
                          </p:cTn>
                        </p:par>
                      </p:childTnLst>
                    </p:cTn>
                  </p:par>
                  <p:par>
                    <p:cTn id="108" fill="hold">
                      <p:stCondLst>
                        <p:cond delay="indefinite"/>
                      </p:stCondLst>
                      <p:childTnLst>
                        <p:par>
                          <p:cTn id="109" fill="hold">
                            <p:stCondLst>
                              <p:cond delay="0"/>
                            </p:stCondLst>
                            <p:childTnLst>
                              <p:par>
                                <p:cTn id="110" presetID="2" presetClass="entr" presetSubtype="8" fill="hold" grpId="0" nodeType="clickEffect">
                                  <p:stCondLst>
                                    <p:cond delay="0"/>
                                  </p:stCondLst>
                                  <p:childTnLst>
                                    <p:set>
                                      <p:cBhvr>
                                        <p:cTn id="111" dur="1" fill="hold">
                                          <p:stCondLst>
                                            <p:cond delay="0"/>
                                          </p:stCondLst>
                                        </p:cTn>
                                        <p:tgtEl>
                                          <p:spTgt spid="18"/>
                                        </p:tgtEl>
                                        <p:attrNameLst>
                                          <p:attrName>style.visibility</p:attrName>
                                        </p:attrNameLst>
                                      </p:cBhvr>
                                      <p:to>
                                        <p:strVal val="visible"/>
                                      </p:to>
                                    </p:set>
                                    <p:anim calcmode="lin" valueType="num">
                                      <p:cBhvr additive="base">
                                        <p:cTn id="112" dur="500" fill="hold"/>
                                        <p:tgtEl>
                                          <p:spTgt spid="18"/>
                                        </p:tgtEl>
                                        <p:attrNameLst>
                                          <p:attrName>ppt_x</p:attrName>
                                        </p:attrNameLst>
                                      </p:cBhvr>
                                      <p:tavLst>
                                        <p:tav tm="0">
                                          <p:val>
                                            <p:strVal val="0-#ppt_w/2"/>
                                          </p:val>
                                        </p:tav>
                                        <p:tav tm="100000">
                                          <p:val>
                                            <p:strVal val="#ppt_x"/>
                                          </p:val>
                                        </p:tav>
                                      </p:tavLst>
                                    </p:anim>
                                    <p:anim calcmode="lin" valueType="num">
                                      <p:cBhvr additive="base">
                                        <p:cTn id="113"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ntr" presetSubtype="6" fill="hold" grpId="0" nodeType="clickEffect">
                                  <p:stCondLst>
                                    <p:cond delay="0"/>
                                  </p:stCondLst>
                                  <p:childTnLst>
                                    <p:set>
                                      <p:cBhvr>
                                        <p:cTn id="117" dur="1" fill="hold">
                                          <p:stCondLst>
                                            <p:cond delay="0"/>
                                          </p:stCondLst>
                                        </p:cTn>
                                        <p:tgtEl>
                                          <p:spTgt spid="20"/>
                                        </p:tgtEl>
                                        <p:attrNameLst>
                                          <p:attrName>style.visibility</p:attrName>
                                        </p:attrNameLst>
                                      </p:cBhvr>
                                      <p:to>
                                        <p:strVal val="visible"/>
                                      </p:to>
                                    </p:set>
                                    <p:anim calcmode="lin" valueType="num">
                                      <p:cBhvr additive="base">
                                        <p:cTn id="118" dur="500" fill="hold"/>
                                        <p:tgtEl>
                                          <p:spTgt spid="20"/>
                                        </p:tgtEl>
                                        <p:attrNameLst>
                                          <p:attrName>ppt_x</p:attrName>
                                        </p:attrNameLst>
                                      </p:cBhvr>
                                      <p:tavLst>
                                        <p:tav tm="0">
                                          <p:val>
                                            <p:strVal val="1+#ppt_w/2"/>
                                          </p:val>
                                        </p:tav>
                                        <p:tav tm="100000">
                                          <p:val>
                                            <p:strVal val="#ppt_x"/>
                                          </p:val>
                                        </p:tav>
                                      </p:tavLst>
                                    </p:anim>
                                    <p:anim calcmode="lin" valueType="num">
                                      <p:cBhvr additive="base">
                                        <p:cTn id="1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grpId="0" nodeType="clickEffect">
                                  <p:stCondLst>
                                    <p:cond delay="0"/>
                                  </p:stCondLst>
                                  <p:childTnLst>
                                    <p:set>
                                      <p:cBhvr>
                                        <p:cTn id="123" dur="1" fill="hold">
                                          <p:stCondLst>
                                            <p:cond delay="0"/>
                                          </p:stCondLst>
                                        </p:cTn>
                                        <p:tgtEl>
                                          <p:spTgt spid="21"/>
                                        </p:tgtEl>
                                        <p:attrNameLst>
                                          <p:attrName>style.visibility</p:attrName>
                                        </p:attrNameLst>
                                      </p:cBhvr>
                                      <p:to>
                                        <p:strVal val="visible"/>
                                      </p:to>
                                    </p:set>
                                    <p:anim calcmode="lin" valueType="num">
                                      <p:cBhvr additive="base">
                                        <p:cTn id="124" dur="500" fill="hold"/>
                                        <p:tgtEl>
                                          <p:spTgt spid="21"/>
                                        </p:tgtEl>
                                        <p:attrNameLst>
                                          <p:attrName>ppt_x</p:attrName>
                                        </p:attrNameLst>
                                      </p:cBhvr>
                                      <p:tavLst>
                                        <p:tav tm="0">
                                          <p:val>
                                            <p:strVal val="#ppt_x"/>
                                          </p:val>
                                        </p:tav>
                                        <p:tav tm="100000">
                                          <p:val>
                                            <p:strVal val="#ppt_x"/>
                                          </p:val>
                                        </p:tav>
                                      </p:tavLst>
                                    </p:anim>
                                    <p:anim calcmode="lin" valueType="num">
                                      <p:cBhvr additive="base">
                                        <p:cTn id="12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 presetClass="entr" presetSubtype="6" fill="hold" grpId="0" nodeType="clickEffect">
                                  <p:stCondLst>
                                    <p:cond delay="0"/>
                                  </p:stCondLst>
                                  <p:childTnLst>
                                    <p:set>
                                      <p:cBhvr>
                                        <p:cTn id="129" dur="1" fill="hold">
                                          <p:stCondLst>
                                            <p:cond delay="0"/>
                                          </p:stCondLst>
                                        </p:cTn>
                                        <p:tgtEl>
                                          <p:spTgt spid="19"/>
                                        </p:tgtEl>
                                        <p:attrNameLst>
                                          <p:attrName>style.visibility</p:attrName>
                                        </p:attrNameLst>
                                      </p:cBhvr>
                                      <p:to>
                                        <p:strVal val="visible"/>
                                      </p:to>
                                    </p:set>
                                    <p:anim calcmode="lin" valueType="num">
                                      <p:cBhvr additive="base">
                                        <p:cTn id="130" dur="500" fill="hold"/>
                                        <p:tgtEl>
                                          <p:spTgt spid="19"/>
                                        </p:tgtEl>
                                        <p:attrNameLst>
                                          <p:attrName>ppt_x</p:attrName>
                                        </p:attrNameLst>
                                      </p:cBhvr>
                                      <p:tavLst>
                                        <p:tav tm="0">
                                          <p:val>
                                            <p:strVal val="1+#ppt_w/2"/>
                                          </p:val>
                                        </p:tav>
                                        <p:tav tm="100000">
                                          <p:val>
                                            <p:strVal val="#ppt_x"/>
                                          </p:val>
                                        </p:tav>
                                      </p:tavLst>
                                    </p:anim>
                                    <p:anim calcmode="lin" valueType="num">
                                      <p:cBhvr additive="base">
                                        <p:cTn id="13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2" presetClass="entr" presetSubtype="6" fill="hold" grpId="0" nodeType="clickEffect">
                                  <p:stCondLst>
                                    <p:cond delay="0"/>
                                  </p:stCondLst>
                                  <p:childTnLst>
                                    <p:set>
                                      <p:cBhvr>
                                        <p:cTn id="135" dur="1" fill="hold">
                                          <p:stCondLst>
                                            <p:cond delay="0"/>
                                          </p:stCondLst>
                                        </p:cTn>
                                        <p:tgtEl>
                                          <p:spTgt spid="22"/>
                                        </p:tgtEl>
                                        <p:attrNameLst>
                                          <p:attrName>style.visibility</p:attrName>
                                        </p:attrNameLst>
                                      </p:cBhvr>
                                      <p:to>
                                        <p:strVal val="visible"/>
                                      </p:to>
                                    </p:set>
                                    <p:anim calcmode="lin" valueType="num">
                                      <p:cBhvr additive="base">
                                        <p:cTn id="136" dur="500" fill="hold"/>
                                        <p:tgtEl>
                                          <p:spTgt spid="22"/>
                                        </p:tgtEl>
                                        <p:attrNameLst>
                                          <p:attrName>ppt_x</p:attrName>
                                        </p:attrNameLst>
                                      </p:cBhvr>
                                      <p:tavLst>
                                        <p:tav tm="0">
                                          <p:val>
                                            <p:strVal val="1+#ppt_w/2"/>
                                          </p:val>
                                        </p:tav>
                                        <p:tav tm="100000">
                                          <p:val>
                                            <p:strVal val="#ppt_x"/>
                                          </p:val>
                                        </p:tav>
                                      </p:tavLst>
                                    </p:anim>
                                    <p:anim calcmode="lin" valueType="num">
                                      <p:cBhvr additive="base">
                                        <p:cTn id="13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6" presetClass="entr" presetSubtype="16" fill="hold" grpId="0" nodeType="clickEffect">
                                  <p:stCondLst>
                                    <p:cond delay="0"/>
                                  </p:stCondLst>
                                  <p:childTnLst>
                                    <p:set>
                                      <p:cBhvr>
                                        <p:cTn id="141" dur="1" fill="hold">
                                          <p:stCondLst>
                                            <p:cond delay="0"/>
                                          </p:stCondLst>
                                        </p:cTn>
                                        <p:tgtEl>
                                          <p:spTgt spid="38"/>
                                        </p:tgtEl>
                                        <p:attrNameLst>
                                          <p:attrName>style.visibility</p:attrName>
                                        </p:attrNameLst>
                                      </p:cBhvr>
                                      <p:to>
                                        <p:strVal val="visible"/>
                                      </p:to>
                                    </p:set>
                                    <p:animEffect transition="in" filter="circle(in)">
                                      <p:cBhvr>
                                        <p:cTn id="142" dur="1000"/>
                                        <p:tgtEl>
                                          <p:spTgt spid="38"/>
                                        </p:tgtEl>
                                      </p:cBhvr>
                                    </p:animEffect>
                                  </p:childTnLst>
                                </p:cTn>
                              </p:par>
                            </p:childTnLst>
                          </p:cTn>
                        </p:par>
                      </p:childTnLst>
                    </p:cTn>
                  </p:par>
                  <p:par>
                    <p:cTn id="143" fill="hold">
                      <p:stCondLst>
                        <p:cond delay="indefinite"/>
                      </p:stCondLst>
                      <p:childTnLst>
                        <p:par>
                          <p:cTn id="144" fill="hold">
                            <p:stCondLst>
                              <p:cond delay="0"/>
                            </p:stCondLst>
                            <p:childTnLst>
                              <p:par>
                                <p:cTn id="145" presetID="2" presetClass="entr" presetSubtype="8" fill="hold" grpId="0" nodeType="clickEffect">
                                  <p:stCondLst>
                                    <p:cond delay="0"/>
                                  </p:stCondLst>
                                  <p:childTnLst>
                                    <p:set>
                                      <p:cBhvr>
                                        <p:cTn id="146" dur="1" fill="hold">
                                          <p:stCondLst>
                                            <p:cond delay="0"/>
                                          </p:stCondLst>
                                        </p:cTn>
                                        <p:tgtEl>
                                          <p:spTgt spid="23"/>
                                        </p:tgtEl>
                                        <p:attrNameLst>
                                          <p:attrName>style.visibility</p:attrName>
                                        </p:attrNameLst>
                                      </p:cBhvr>
                                      <p:to>
                                        <p:strVal val="visible"/>
                                      </p:to>
                                    </p:set>
                                    <p:anim calcmode="lin" valueType="num">
                                      <p:cBhvr additive="base">
                                        <p:cTn id="147" dur="500" fill="hold"/>
                                        <p:tgtEl>
                                          <p:spTgt spid="23"/>
                                        </p:tgtEl>
                                        <p:attrNameLst>
                                          <p:attrName>ppt_x</p:attrName>
                                        </p:attrNameLst>
                                      </p:cBhvr>
                                      <p:tavLst>
                                        <p:tav tm="0">
                                          <p:val>
                                            <p:strVal val="0-#ppt_w/2"/>
                                          </p:val>
                                        </p:tav>
                                        <p:tav tm="100000">
                                          <p:val>
                                            <p:strVal val="#ppt_x"/>
                                          </p:val>
                                        </p:tav>
                                      </p:tavLst>
                                    </p:anim>
                                    <p:anim calcmode="lin" valueType="num">
                                      <p:cBhvr additive="base">
                                        <p:cTn id="14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 presetClass="entr" presetSubtype="12" fill="hold" grpId="0" nodeType="click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additive="base">
                                        <p:cTn id="153" dur="500" fill="hold"/>
                                        <p:tgtEl>
                                          <p:spTgt spid="25"/>
                                        </p:tgtEl>
                                        <p:attrNameLst>
                                          <p:attrName>ppt_x</p:attrName>
                                        </p:attrNameLst>
                                      </p:cBhvr>
                                      <p:tavLst>
                                        <p:tav tm="0">
                                          <p:val>
                                            <p:strVal val="0-#ppt_w/2"/>
                                          </p:val>
                                        </p:tav>
                                        <p:tav tm="100000">
                                          <p:val>
                                            <p:strVal val="#ppt_x"/>
                                          </p:val>
                                        </p:tav>
                                      </p:tavLst>
                                    </p:anim>
                                    <p:anim calcmode="lin" valueType="num">
                                      <p:cBhvr additive="base">
                                        <p:cTn id="15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2" presetClass="entr" presetSubtype="12" fill="hold" grpId="0" nodeType="clickEffect">
                                  <p:stCondLst>
                                    <p:cond delay="0"/>
                                  </p:stCondLst>
                                  <p:childTnLst>
                                    <p:set>
                                      <p:cBhvr>
                                        <p:cTn id="158" dur="1" fill="hold">
                                          <p:stCondLst>
                                            <p:cond delay="0"/>
                                          </p:stCondLst>
                                        </p:cTn>
                                        <p:tgtEl>
                                          <p:spTgt spid="26"/>
                                        </p:tgtEl>
                                        <p:attrNameLst>
                                          <p:attrName>style.visibility</p:attrName>
                                        </p:attrNameLst>
                                      </p:cBhvr>
                                      <p:to>
                                        <p:strVal val="visible"/>
                                      </p:to>
                                    </p:set>
                                    <p:anim calcmode="lin" valueType="num">
                                      <p:cBhvr additive="base">
                                        <p:cTn id="159" dur="500" fill="hold"/>
                                        <p:tgtEl>
                                          <p:spTgt spid="26"/>
                                        </p:tgtEl>
                                        <p:attrNameLst>
                                          <p:attrName>ppt_x</p:attrName>
                                        </p:attrNameLst>
                                      </p:cBhvr>
                                      <p:tavLst>
                                        <p:tav tm="0">
                                          <p:val>
                                            <p:strVal val="0-#ppt_w/2"/>
                                          </p:val>
                                        </p:tav>
                                        <p:tav tm="100000">
                                          <p:val>
                                            <p:strVal val="#ppt_x"/>
                                          </p:val>
                                        </p:tav>
                                      </p:tavLst>
                                    </p:anim>
                                    <p:anim calcmode="lin" valueType="num">
                                      <p:cBhvr additive="base">
                                        <p:cTn id="16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 presetClass="entr" presetSubtype="12" fill="hold" grpId="0" nodeType="click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additive="base">
                                        <p:cTn id="165" dur="500" fill="hold"/>
                                        <p:tgtEl>
                                          <p:spTgt spid="24"/>
                                        </p:tgtEl>
                                        <p:attrNameLst>
                                          <p:attrName>ppt_x</p:attrName>
                                        </p:attrNameLst>
                                      </p:cBhvr>
                                      <p:tavLst>
                                        <p:tav tm="0">
                                          <p:val>
                                            <p:strVal val="0-#ppt_w/2"/>
                                          </p:val>
                                        </p:tav>
                                        <p:tav tm="100000">
                                          <p:val>
                                            <p:strVal val="#ppt_x"/>
                                          </p:val>
                                        </p:tav>
                                      </p:tavLst>
                                    </p:anim>
                                    <p:anim calcmode="lin" valueType="num">
                                      <p:cBhvr additive="base">
                                        <p:cTn id="16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2" presetClass="entr" presetSubtype="12" fill="hold" grpId="0" nodeType="clickEffect">
                                  <p:stCondLst>
                                    <p:cond delay="0"/>
                                  </p:stCondLst>
                                  <p:childTnLst>
                                    <p:set>
                                      <p:cBhvr>
                                        <p:cTn id="170" dur="1" fill="hold">
                                          <p:stCondLst>
                                            <p:cond delay="0"/>
                                          </p:stCondLst>
                                        </p:cTn>
                                        <p:tgtEl>
                                          <p:spTgt spid="27"/>
                                        </p:tgtEl>
                                        <p:attrNameLst>
                                          <p:attrName>style.visibility</p:attrName>
                                        </p:attrNameLst>
                                      </p:cBhvr>
                                      <p:to>
                                        <p:strVal val="visible"/>
                                      </p:to>
                                    </p:set>
                                    <p:anim calcmode="lin" valueType="num">
                                      <p:cBhvr additive="base">
                                        <p:cTn id="171" dur="500" fill="hold"/>
                                        <p:tgtEl>
                                          <p:spTgt spid="27"/>
                                        </p:tgtEl>
                                        <p:attrNameLst>
                                          <p:attrName>ppt_x</p:attrName>
                                        </p:attrNameLst>
                                      </p:cBhvr>
                                      <p:tavLst>
                                        <p:tav tm="0">
                                          <p:val>
                                            <p:strVal val="0-#ppt_w/2"/>
                                          </p:val>
                                        </p:tav>
                                        <p:tav tm="100000">
                                          <p:val>
                                            <p:strVal val="#ppt_x"/>
                                          </p:val>
                                        </p:tav>
                                      </p:tavLst>
                                    </p:anim>
                                    <p:anim calcmode="lin" valueType="num">
                                      <p:cBhvr additive="base">
                                        <p:cTn id="17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6" presetClass="entr" presetSubtype="16" fill="hold" grpId="0" nodeType="clickEffect">
                                  <p:stCondLst>
                                    <p:cond delay="0"/>
                                  </p:stCondLst>
                                  <p:childTnLst>
                                    <p:set>
                                      <p:cBhvr>
                                        <p:cTn id="176" dur="1" fill="hold">
                                          <p:stCondLst>
                                            <p:cond delay="0"/>
                                          </p:stCondLst>
                                        </p:cTn>
                                        <p:tgtEl>
                                          <p:spTgt spid="39"/>
                                        </p:tgtEl>
                                        <p:attrNameLst>
                                          <p:attrName>style.visibility</p:attrName>
                                        </p:attrNameLst>
                                      </p:cBhvr>
                                      <p:to>
                                        <p:strVal val="visible"/>
                                      </p:to>
                                    </p:set>
                                    <p:animEffect transition="in" filter="circle(in)">
                                      <p:cBhvr>
                                        <p:cTn id="17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animBg="1"/>
      <p:bldP spid="36" grpId="0" animBg="1"/>
      <p:bldP spid="37" grpId="0" animBg="1"/>
      <p:bldP spid="38" grpId="0" animBg="1"/>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44D81A20-F559-4B58-9252-7FB1D81492F3}"/>
              </a:ext>
            </a:extLst>
          </p:cNvPr>
          <p:cNvSpPr/>
          <p:nvPr/>
        </p:nvSpPr>
        <p:spPr>
          <a:xfrm>
            <a:off x="1541282" y="23390"/>
            <a:ext cx="9501857" cy="547818"/>
          </a:xfrm>
          <a:custGeom>
            <a:avLst/>
            <a:gdLst>
              <a:gd name="connsiteX0" fmla="*/ 0 w 5138526"/>
              <a:gd name="connsiteY0" fmla="*/ 0 h 690850"/>
              <a:gd name="connsiteX1" fmla="*/ 5138526 w 5138526"/>
              <a:gd name="connsiteY1" fmla="*/ 0 h 690850"/>
              <a:gd name="connsiteX2" fmla="*/ 5135899 w 5138526"/>
              <a:gd name="connsiteY2" fmla="*/ 15179 h 690850"/>
              <a:gd name="connsiteX3" fmla="*/ 2569263 w 5138526"/>
              <a:gd name="connsiteY3" fmla="*/ 690850 h 690850"/>
              <a:gd name="connsiteX4" fmla="*/ 2627 w 5138526"/>
              <a:gd name="connsiteY4" fmla="*/ 15179 h 690850"/>
              <a:gd name="connsiteX5" fmla="*/ 0 w 5138526"/>
              <a:gd name="connsiteY5" fmla="*/ 0 h 69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8526" h="690850">
                <a:moveTo>
                  <a:pt x="0" y="0"/>
                </a:moveTo>
                <a:lnTo>
                  <a:pt x="5138526" y="0"/>
                </a:lnTo>
                <a:lnTo>
                  <a:pt x="5135899" y="15179"/>
                </a:lnTo>
                <a:cubicBezTo>
                  <a:pt x="5003779" y="394694"/>
                  <a:pt x="3905079" y="690850"/>
                  <a:pt x="2569263" y="690850"/>
                </a:cubicBezTo>
                <a:cubicBezTo>
                  <a:pt x="1233448" y="690850"/>
                  <a:pt x="134747" y="394694"/>
                  <a:pt x="2627" y="15179"/>
                </a:cubicBezTo>
                <a:lnTo>
                  <a:pt x="0" y="0"/>
                </a:lnTo>
                <a:close/>
              </a:path>
            </a:pathLst>
          </a:custGeom>
          <a:gradFill>
            <a:gsLst>
              <a:gs pos="0">
                <a:schemeClr val="accent6">
                  <a:lumMod val="40000"/>
                  <a:lumOff val="60000"/>
                </a:schemeClr>
              </a:gs>
              <a:gs pos="48680">
                <a:srgbClr val="C9E0B9"/>
              </a:gs>
              <a:gs pos="19000">
                <a:srgbClr val="FFFFFF"/>
              </a:gs>
              <a:gs pos="30000">
                <a:schemeClr val="accent1">
                  <a:lumMod val="40000"/>
                  <a:lumOff val="60000"/>
                </a:schemeClr>
              </a:gs>
              <a:gs pos="71000">
                <a:srgbClr val="7030A0"/>
              </a:gs>
            </a:gsLst>
            <a:path path="circle">
              <a:fillToRect l="100000" b="100000"/>
            </a:path>
          </a:gra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Freeform: Shape 1">
            <a:extLst>
              <a:ext uri="{FF2B5EF4-FFF2-40B4-BE49-F238E27FC236}">
                <a16:creationId xmlns:a16="http://schemas.microsoft.com/office/drawing/2014/main" id="{C2B3993B-2741-4589-8E88-AF29570F3067}"/>
              </a:ext>
            </a:extLst>
          </p:cNvPr>
          <p:cNvSpPr/>
          <p:nvPr/>
        </p:nvSpPr>
        <p:spPr>
          <a:xfrm>
            <a:off x="27917" y="-1"/>
            <a:ext cx="1743380" cy="2405575"/>
          </a:xfrm>
          <a:custGeom>
            <a:avLst/>
            <a:gdLst>
              <a:gd name="connsiteX0" fmla="*/ 0 w 1743380"/>
              <a:gd name="connsiteY0" fmla="*/ 0 h 2329680"/>
              <a:gd name="connsiteX1" fmla="*/ 1470032 w 1743380"/>
              <a:gd name="connsiteY1" fmla="*/ 0 h 2329680"/>
              <a:gd name="connsiteX2" fmla="*/ 1714963 w 1743380"/>
              <a:gd name="connsiteY2" fmla="*/ 170888 h 2329680"/>
              <a:gd name="connsiteX3" fmla="*/ 1743380 w 1743380"/>
              <a:gd name="connsiteY3" fmla="*/ 225294 h 2329680"/>
              <a:gd name="connsiteX4" fmla="*/ 0 w 1743380"/>
              <a:gd name="connsiteY4" fmla="*/ 2329680 h 2329680"/>
              <a:gd name="connsiteX5" fmla="*/ 0 w 1743380"/>
              <a:gd name="connsiteY5" fmla="*/ 0 h 2329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3380" h="2329680">
                <a:moveTo>
                  <a:pt x="0" y="0"/>
                </a:moveTo>
                <a:lnTo>
                  <a:pt x="1470032" y="0"/>
                </a:lnTo>
                <a:cubicBezTo>
                  <a:pt x="1564749" y="0"/>
                  <a:pt x="1650885" y="64896"/>
                  <a:pt x="1714963" y="170888"/>
                </a:cubicBezTo>
                <a:lnTo>
                  <a:pt x="1743380" y="225294"/>
                </a:lnTo>
                <a:lnTo>
                  <a:pt x="0" y="2329680"/>
                </a:lnTo>
                <a:lnTo>
                  <a:pt x="0" y="0"/>
                </a:lnTo>
                <a:close/>
              </a:path>
            </a:pathLst>
          </a:custGeom>
          <a:solidFill>
            <a:schemeClr val="accent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 name="Freeform: Shape 2">
            <a:extLst>
              <a:ext uri="{FF2B5EF4-FFF2-40B4-BE49-F238E27FC236}">
                <a16:creationId xmlns:a16="http://schemas.microsoft.com/office/drawing/2014/main" id="{CBCA84E3-9F79-41AD-903F-45DF104B23E1}"/>
              </a:ext>
            </a:extLst>
          </p:cNvPr>
          <p:cNvSpPr/>
          <p:nvPr/>
        </p:nvSpPr>
        <p:spPr>
          <a:xfrm>
            <a:off x="71582" y="737631"/>
            <a:ext cx="4209759" cy="5238043"/>
          </a:xfrm>
          <a:custGeom>
            <a:avLst/>
            <a:gdLst>
              <a:gd name="connsiteX0" fmla="*/ 1654461 w 4209759"/>
              <a:gd name="connsiteY0" fmla="*/ 0 h 5238043"/>
              <a:gd name="connsiteX1" fmla="*/ 3050961 w 4209759"/>
              <a:gd name="connsiteY1" fmla="*/ 0 h 5238043"/>
              <a:gd name="connsiteX2" fmla="*/ 3156321 w 4209759"/>
              <a:gd name="connsiteY2" fmla="*/ 72425 h 5238043"/>
              <a:gd name="connsiteX3" fmla="*/ 4209759 w 4209759"/>
              <a:gd name="connsiteY3" fmla="*/ 2698881 h 5238043"/>
              <a:gd name="connsiteX4" fmla="*/ 3296831 w 4209759"/>
              <a:gd name="connsiteY4" fmla="*/ 5205654 h 5238043"/>
              <a:gd name="connsiteX5" fmla="*/ 3259346 w 4209759"/>
              <a:gd name="connsiteY5" fmla="*/ 5238043 h 5238043"/>
              <a:gd name="connsiteX6" fmla="*/ 1800424 w 4209759"/>
              <a:gd name="connsiteY6" fmla="*/ 5238043 h 5238043"/>
              <a:gd name="connsiteX7" fmla="*/ 0 w 4209759"/>
              <a:gd name="connsiteY7" fmla="*/ 2390818 h 5238043"/>
              <a:gd name="connsiteX8" fmla="*/ 0 w 4209759"/>
              <a:gd name="connsiteY8" fmla="*/ 2111025 h 5238043"/>
              <a:gd name="connsiteX9" fmla="*/ 187554 w 4209759"/>
              <a:gd name="connsiteY9" fmla="*/ 1828346 h 5238043"/>
              <a:gd name="connsiteX10" fmla="*/ 1654461 w 4209759"/>
              <a:gd name="connsiteY10" fmla="*/ 0 h 523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759" h="5238043">
                <a:moveTo>
                  <a:pt x="1654461" y="0"/>
                </a:moveTo>
                <a:lnTo>
                  <a:pt x="3050961" y="0"/>
                </a:lnTo>
                <a:lnTo>
                  <a:pt x="3156321" y="72425"/>
                </a:lnTo>
                <a:cubicBezTo>
                  <a:pt x="3780679" y="552049"/>
                  <a:pt x="4209759" y="1548007"/>
                  <a:pt x="4209759" y="2698881"/>
                </a:cubicBezTo>
                <a:cubicBezTo>
                  <a:pt x="4209759" y="3761227"/>
                  <a:pt x="3844153" y="4691573"/>
                  <a:pt x="3296831" y="5205654"/>
                </a:cubicBezTo>
                <a:lnTo>
                  <a:pt x="3259346" y="5238043"/>
                </a:lnTo>
                <a:lnTo>
                  <a:pt x="1800424" y="5238043"/>
                </a:lnTo>
                <a:lnTo>
                  <a:pt x="0" y="2390818"/>
                </a:lnTo>
                <a:lnTo>
                  <a:pt x="0" y="2111025"/>
                </a:lnTo>
                <a:lnTo>
                  <a:pt x="187554" y="1828346"/>
                </a:lnTo>
                <a:lnTo>
                  <a:pt x="1654461" y="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4" name="Rectangle: Single Corner Rounded 3">
            <a:extLst>
              <a:ext uri="{FF2B5EF4-FFF2-40B4-BE49-F238E27FC236}">
                <a16:creationId xmlns:a16="http://schemas.microsoft.com/office/drawing/2014/main" id="{B8251ACF-5FED-403C-A51F-BB9903D85129}"/>
              </a:ext>
            </a:extLst>
          </p:cNvPr>
          <p:cNvSpPr/>
          <p:nvPr/>
        </p:nvSpPr>
        <p:spPr>
          <a:xfrm rot="3501482">
            <a:off x="248572" y="4880107"/>
            <a:ext cx="855048" cy="893251"/>
          </a:xfrm>
          <a:prstGeom prst="round1Rect">
            <a:avLst>
              <a:gd name="adj" fmla="val 0"/>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Single Corner Rounded 4">
            <a:extLst>
              <a:ext uri="{FF2B5EF4-FFF2-40B4-BE49-F238E27FC236}">
                <a16:creationId xmlns:a16="http://schemas.microsoft.com/office/drawing/2014/main" id="{AB3E8ED7-2798-4F93-8AA8-01F1BB6AE129}"/>
              </a:ext>
            </a:extLst>
          </p:cNvPr>
          <p:cNvSpPr/>
          <p:nvPr/>
        </p:nvSpPr>
        <p:spPr>
          <a:xfrm rot="3501482">
            <a:off x="819297" y="5773129"/>
            <a:ext cx="855048" cy="893251"/>
          </a:xfrm>
          <a:prstGeom prst="round1Rect">
            <a:avLst>
              <a:gd name="adj" fmla="val 0"/>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1453FBD6-62C3-4810-88E1-C251E03E195F}"/>
              </a:ext>
            </a:extLst>
          </p:cNvPr>
          <p:cNvSpPr/>
          <p:nvPr/>
        </p:nvSpPr>
        <p:spPr>
          <a:xfrm rot="3501482">
            <a:off x="-293942" y="3980860"/>
            <a:ext cx="855048" cy="801052"/>
          </a:xfrm>
          <a:custGeom>
            <a:avLst/>
            <a:gdLst>
              <a:gd name="connsiteX0" fmla="*/ 0 w 855048"/>
              <a:gd name="connsiteY0" fmla="*/ 0 h 801052"/>
              <a:gd name="connsiteX1" fmla="*/ 855048 w 855048"/>
              <a:gd name="connsiteY1" fmla="*/ 0 h 801052"/>
              <a:gd name="connsiteX2" fmla="*/ 855048 w 855048"/>
              <a:gd name="connsiteY2" fmla="*/ 801052 h 801052"/>
              <a:gd name="connsiteX3" fmla="*/ 0 w 855048"/>
              <a:gd name="connsiteY3" fmla="*/ 274159 h 801052"/>
              <a:gd name="connsiteX4" fmla="*/ 0 w 855048"/>
              <a:gd name="connsiteY4" fmla="*/ 0 h 801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048" h="801052">
                <a:moveTo>
                  <a:pt x="0" y="0"/>
                </a:moveTo>
                <a:lnTo>
                  <a:pt x="855048" y="0"/>
                </a:lnTo>
                <a:lnTo>
                  <a:pt x="855048" y="801052"/>
                </a:lnTo>
                <a:lnTo>
                  <a:pt x="0" y="274159"/>
                </a:lnTo>
                <a:lnTo>
                  <a:pt x="0" y="0"/>
                </a:ln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Rectangle 10">
            <a:extLst>
              <a:ext uri="{FF2B5EF4-FFF2-40B4-BE49-F238E27FC236}">
                <a16:creationId xmlns:a16="http://schemas.microsoft.com/office/drawing/2014/main" id="{F9A35104-AB0A-4C51-A262-D81B361E4895}"/>
              </a:ext>
            </a:extLst>
          </p:cNvPr>
          <p:cNvSpPr/>
          <p:nvPr/>
        </p:nvSpPr>
        <p:spPr>
          <a:xfrm>
            <a:off x="1111347" y="6409260"/>
            <a:ext cx="11080653" cy="44536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reeform: Shape 13">
            <a:extLst>
              <a:ext uri="{FF2B5EF4-FFF2-40B4-BE49-F238E27FC236}">
                <a16:creationId xmlns:a16="http://schemas.microsoft.com/office/drawing/2014/main" id="{CC810A41-E4A7-4CFB-B9DC-FF653AFD5E99}"/>
              </a:ext>
            </a:extLst>
          </p:cNvPr>
          <p:cNvSpPr/>
          <p:nvPr/>
        </p:nvSpPr>
        <p:spPr>
          <a:xfrm>
            <a:off x="11015004" y="14068"/>
            <a:ext cx="1176997" cy="6400800"/>
          </a:xfrm>
          <a:custGeom>
            <a:avLst/>
            <a:gdLst>
              <a:gd name="connsiteX0" fmla="*/ 0 w 1176997"/>
              <a:gd name="connsiteY0" fmla="*/ 0 h 6400800"/>
              <a:gd name="connsiteX1" fmla="*/ 1176997 w 1176997"/>
              <a:gd name="connsiteY1" fmla="*/ 0 h 6400800"/>
              <a:gd name="connsiteX2" fmla="*/ 1176997 w 1176997"/>
              <a:gd name="connsiteY2" fmla="*/ 6400800 h 6400800"/>
              <a:gd name="connsiteX3" fmla="*/ 0 w 1176997"/>
              <a:gd name="connsiteY3" fmla="*/ 6400800 h 6400800"/>
              <a:gd name="connsiteX4" fmla="*/ 0 w 1176997"/>
              <a:gd name="connsiteY4" fmla="*/ 5892980 h 6400800"/>
              <a:gd name="connsiteX5" fmla="*/ 301560 w 1176997"/>
              <a:gd name="connsiteY5" fmla="*/ 6219784 h 6400800"/>
              <a:gd name="connsiteX6" fmla="*/ 448454 w 1176997"/>
              <a:gd name="connsiteY6" fmla="*/ 4902315 h 6400800"/>
              <a:gd name="connsiteX7" fmla="*/ 777415 w 1176997"/>
              <a:gd name="connsiteY7" fmla="*/ 4100523 h 6400800"/>
              <a:gd name="connsiteX8" fmla="*/ 578983 w 1176997"/>
              <a:gd name="connsiteY8" fmla="*/ 2871215 h 6400800"/>
              <a:gd name="connsiteX9" fmla="*/ 607583 w 1176997"/>
              <a:gd name="connsiteY9" fmla="*/ 1457857 h 6400800"/>
              <a:gd name="connsiteX10" fmla="*/ 213250 w 1176997"/>
              <a:gd name="connsiteY10" fmla="*/ 1242393 h 6400800"/>
              <a:gd name="connsiteX11" fmla="*/ 0 w 1176997"/>
              <a:gd name="connsiteY11" fmla="*/ 543918 h 6400800"/>
              <a:gd name="connsiteX12" fmla="*/ 0 w 1176997"/>
              <a:gd name="connsiteY12"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6997" h="6400800">
                <a:moveTo>
                  <a:pt x="0" y="0"/>
                </a:moveTo>
                <a:lnTo>
                  <a:pt x="1176997" y="0"/>
                </a:lnTo>
                <a:lnTo>
                  <a:pt x="1176997" y="6400800"/>
                </a:lnTo>
                <a:lnTo>
                  <a:pt x="0" y="6400800"/>
                </a:lnTo>
                <a:lnTo>
                  <a:pt x="0" y="5892980"/>
                </a:lnTo>
                <a:lnTo>
                  <a:pt x="301560" y="6219784"/>
                </a:lnTo>
                <a:lnTo>
                  <a:pt x="448454" y="4902315"/>
                </a:lnTo>
                <a:lnTo>
                  <a:pt x="777415" y="4100523"/>
                </a:lnTo>
                <a:lnTo>
                  <a:pt x="578983" y="2871215"/>
                </a:lnTo>
                <a:lnTo>
                  <a:pt x="607583" y="1457857"/>
                </a:lnTo>
                <a:lnTo>
                  <a:pt x="213250" y="1242393"/>
                </a:lnTo>
                <a:lnTo>
                  <a:pt x="0" y="543918"/>
                </a:lnTo>
                <a:lnTo>
                  <a:pt x="0" y="0"/>
                </a:lnTo>
                <a:close/>
              </a:path>
            </a:pathLst>
          </a:custGeom>
          <a:gradFill flip="none" rotWithShape="1">
            <a:gsLst>
              <a:gs pos="0">
                <a:schemeClr val="accent6">
                  <a:lumMod val="0"/>
                  <a:lumOff val="100000"/>
                </a:schemeClr>
              </a:gs>
              <a:gs pos="48680">
                <a:srgbClr val="C9E0B9"/>
              </a:gs>
              <a:gs pos="9000">
                <a:srgbClr val="FFFFFF"/>
              </a:gs>
              <a:gs pos="30000">
                <a:srgbClr val="92D050"/>
              </a:gs>
              <a:gs pos="71000">
                <a:schemeClr val="accent6">
                  <a:lumMod val="100000"/>
                </a:schemeClr>
              </a:gs>
            </a:gsLst>
            <a:path path="circle">
              <a:fillToRect l="100000" b="100000"/>
            </a:path>
            <a:tileRect t="-100000" r="-100000"/>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1" name="Rectangle 20">
            <a:extLst>
              <a:ext uri="{FF2B5EF4-FFF2-40B4-BE49-F238E27FC236}">
                <a16:creationId xmlns:a16="http://schemas.microsoft.com/office/drawing/2014/main" id="{729EED33-28B7-4C33-9F57-AE9AC55663F5}"/>
              </a:ext>
            </a:extLst>
          </p:cNvPr>
          <p:cNvSpPr/>
          <p:nvPr/>
        </p:nvSpPr>
        <p:spPr>
          <a:xfrm>
            <a:off x="4803824" y="1588213"/>
            <a:ext cx="6516608" cy="3804042"/>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nSpc>
                <a:spcPct val="150000"/>
              </a:lnSpc>
              <a:buFont typeface="Wingdings" panose="05000000000000000000" pitchFamily="2" charset="2"/>
              <a:buChar char="v"/>
            </a:pPr>
            <a:r>
              <a:rPr lang="en-US" sz="4000" b="1" dirty="0">
                <a:solidFill>
                  <a:schemeClr val="tx1"/>
                </a:solidFill>
                <a:latin typeface="NikoshBAN" panose="02000000000000000000" pitchFamily="2" charset="0"/>
                <a:cs typeface="NikoshBAN" panose="02000000000000000000" pitchFamily="2" charset="0"/>
              </a:rPr>
              <a:t>ম</a:t>
            </a:r>
            <a:r>
              <a:rPr lang="bn-IN" sz="4000" b="1" dirty="0">
                <a:solidFill>
                  <a:schemeClr val="tx1"/>
                </a:solidFill>
                <a:latin typeface="NikoshBAN" panose="02000000000000000000" pitchFamily="2" charset="0"/>
                <a:cs typeface="NikoshBAN" panose="02000000000000000000" pitchFamily="2" charset="0"/>
              </a:rPr>
              <a:t>ো</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গোলাম</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কাহহার</a:t>
            </a:r>
            <a:r>
              <a:rPr lang="en-US" sz="4000" b="1" dirty="0">
                <a:solidFill>
                  <a:schemeClr val="tx1"/>
                </a:solidFill>
                <a:latin typeface="NikoshBAN" panose="02000000000000000000" pitchFamily="2" charset="0"/>
                <a:cs typeface="NikoshBAN" panose="02000000000000000000" pitchFamily="2" charset="0"/>
              </a:rPr>
              <a:t> </a:t>
            </a:r>
          </a:p>
          <a:p>
            <a:pPr marL="457200" indent="-457200">
              <a:lnSpc>
                <a:spcPct val="150000"/>
              </a:lnSpc>
              <a:buFont typeface="Wingdings" panose="05000000000000000000" pitchFamily="2" charset="2"/>
              <a:buChar char="v"/>
            </a:pPr>
            <a:r>
              <a:rPr lang="en-US" sz="2800"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সহকারী</a:t>
            </a: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শিক্ষক</a:t>
            </a: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আইসিটি</a:t>
            </a:r>
            <a:r>
              <a:rPr lang="en-US" sz="2800" b="1" dirty="0">
                <a:solidFill>
                  <a:schemeClr val="tx1"/>
                </a:solidFill>
                <a:latin typeface="NikoshBAN" panose="02000000000000000000" pitchFamily="2" charset="0"/>
                <a:cs typeface="NikoshBAN" panose="02000000000000000000" pitchFamily="2" charset="0"/>
              </a:rPr>
              <a:t>) </a:t>
            </a:r>
          </a:p>
          <a:p>
            <a:pPr marL="457200" indent="-457200">
              <a:lnSpc>
                <a:spcPct val="150000"/>
              </a:lnSpc>
              <a:buFont typeface="Wingdings" panose="05000000000000000000" pitchFamily="2" charset="2"/>
              <a:buChar char="v"/>
            </a:pPr>
            <a:r>
              <a:rPr lang="en-US" sz="2800" dirty="0">
                <a:solidFill>
                  <a:schemeClr val="tx1"/>
                </a:solidFill>
                <a:latin typeface="NikoshBAN" panose="02000000000000000000" pitchFamily="2" charset="0"/>
                <a:cs typeface="NikoshBAN" panose="02000000000000000000" pitchFamily="2" charset="0"/>
              </a:rPr>
              <a:t>          </a:t>
            </a:r>
            <a:r>
              <a:rPr lang="en-US" sz="2800" b="1" dirty="0" err="1">
                <a:solidFill>
                  <a:srgbClr val="00B050"/>
                </a:solidFill>
                <a:latin typeface="NikoshBAN" panose="02000000000000000000" pitchFamily="2" charset="0"/>
                <a:cs typeface="NikoshBAN" panose="02000000000000000000" pitchFamily="2" charset="0"/>
              </a:rPr>
              <a:t>বাইছারা</a:t>
            </a:r>
            <a:r>
              <a:rPr lang="en-US" sz="2800" b="1" dirty="0">
                <a:solidFill>
                  <a:srgbClr val="00B050"/>
                </a:solidFill>
                <a:latin typeface="NikoshBAN" panose="02000000000000000000" pitchFamily="2" charset="0"/>
                <a:cs typeface="NikoshBAN" panose="02000000000000000000" pitchFamily="2" charset="0"/>
              </a:rPr>
              <a:t> </a:t>
            </a:r>
            <a:r>
              <a:rPr lang="en-US" sz="2800" b="1" dirty="0" err="1">
                <a:solidFill>
                  <a:srgbClr val="00B050"/>
                </a:solidFill>
                <a:latin typeface="NikoshBAN" panose="02000000000000000000" pitchFamily="2" charset="0"/>
                <a:cs typeface="NikoshBAN" panose="02000000000000000000" pitchFamily="2" charset="0"/>
              </a:rPr>
              <a:t>উচ্চ</a:t>
            </a:r>
            <a:r>
              <a:rPr lang="en-US" sz="2800" b="1" dirty="0">
                <a:solidFill>
                  <a:srgbClr val="00B050"/>
                </a:solidFill>
                <a:latin typeface="NikoshBAN" panose="02000000000000000000" pitchFamily="2" charset="0"/>
                <a:cs typeface="NikoshBAN" panose="02000000000000000000" pitchFamily="2" charset="0"/>
              </a:rPr>
              <a:t> </a:t>
            </a:r>
            <a:r>
              <a:rPr lang="en-US" sz="2800" b="1" dirty="0" err="1">
                <a:solidFill>
                  <a:srgbClr val="00B050"/>
                </a:solidFill>
                <a:latin typeface="NikoshBAN" panose="02000000000000000000" pitchFamily="2" charset="0"/>
                <a:cs typeface="NikoshBAN" panose="02000000000000000000" pitchFamily="2" charset="0"/>
              </a:rPr>
              <a:t>বি</a:t>
            </a:r>
            <a:r>
              <a:rPr lang="bn-IN" sz="2800" b="1" dirty="0">
                <a:solidFill>
                  <a:srgbClr val="00B050"/>
                </a:solidFill>
                <a:latin typeface="NikoshBAN" panose="02000000000000000000" pitchFamily="2" charset="0"/>
                <a:cs typeface="NikoshBAN" panose="02000000000000000000" pitchFamily="2" charset="0"/>
              </a:rPr>
              <a:t>দ</a:t>
            </a:r>
            <a:r>
              <a:rPr lang="en-US" sz="2800" b="1" dirty="0">
                <a:solidFill>
                  <a:srgbClr val="00B050"/>
                </a:solidFill>
                <a:latin typeface="NikoshBAN" panose="02000000000000000000" pitchFamily="2" charset="0"/>
                <a:cs typeface="NikoshBAN" panose="02000000000000000000" pitchFamily="2" charset="0"/>
              </a:rPr>
              <a:t>্</a:t>
            </a:r>
            <a:r>
              <a:rPr lang="bn-IN" sz="2800" b="1" dirty="0">
                <a:solidFill>
                  <a:srgbClr val="00B050"/>
                </a:solidFill>
                <a:latin typeface="NikoshBAN" panose="02000000000000000000" pitchFamily="2" charset="0"/>
                <a:cs typeface="NikoshBAN" panose="02000000000000000000" pitchFamily="2" charset="0"/>
              </a:rPr>
              <a:t>য</a:t>
            </a:r>
            <a:r>
              <a:rPr lang="en-US" sz="2800" b="1" dirty="0">
                <a:solidFill>
                  <a:srgbClr val="00B050"/>
                </a:solidFill>
                <a:latin typeface="NikoshBAN" panose="02000000000000000000" pitchFamily="2" charset="0"/>
                <a:cs typeface="NikoshBAN" panose="02000000000000000000" pitchFamily="2" charset="0"/>
              </a:rPr>
              <a:t>া</a:t>
            </a:r>
            <a:r>
              <a:rPr lang="bn-IN" sz="2800" b="1" dirty="0">
                <a:solidFill>
                  <a:srgbClr val="00B050"/>
                </a:solidFill>
                <a:latin typeface="NikoshBAN" panose="02000000000000000000" pitchFamily="2" charset="0"/>
                <a:cs typeface="NikoshBAN" panose="02000000000000000000" pitchFamily="2" charset="0"/>
              </a:rPr>
              <a:t>ল</a:t>
            </a:r>
            <a:r>
              <a:rPr lang="en-US" sz="2800" b="1" dirty="0">
                <a:solidFill>
                  <a:srgbClr val="00B050"/>
                </a:solidFill>
                <a:latin typeface="NikoshBAN" panose="02000000000000000000" pitchFamily="2" charset="0"/>
                <a:cs typeface="NikoshBAN" panose="02000000000000000000" pitchFamily="2" charset="0"/>
              </a:rPr>
              <a:t>য় </a:t>
            </a:r>
          </a:p>
          <a:p>
            <a:pPr marL="457200" indent="-457200">
              <a:lnSpc>
                <a:spcPct val="150000"/>
              </a:lnSpc>
              <a:buFont typeface="Wingdings" panose="05000000000000000000" pitchFamily="2" charset="2"/>
              <a:buChar char="v"/>
            </a:pP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কচুয়া</a:t>
            </a: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চাঁদপুর</a:t>
            </a:r>
            <a:r>
              <a:rPr lang="en-US" sz="2800" b="1" dirty="0">
                <a:solidFill>
                  <a:schemeClr val="tx1"/>
                </a:solidFill>
                <a:latin typeface="NikoshBAN" panose="02000000000000000000" pitchFamily="2" charset="0"/>
                <a:cs typeface="NikoshBAN" panose="02000000000000000000" pitchFamily="2" charset="0"/>
              </a:rPr>
              <a:t>। </a:t>
            </a:r>
          </a:p>
          <a:p>
            <a:pPr marL="342900" indent="-342900">
              <a:lnSpc>
                <a:spcPct val="150000"/>
              </a:lnSpc>
              <a:buFont typeface="Wingdings" panose="05000000000000000000" pitchFamily="2" charset="2"/>
              <a:buChar char="v"/>
            </a:pPr>
            <a:r>
              <a:rPr lang="en-US" sz="2400" b="1" dirty="0">
                <a:solidFill>
                  <a:schemeClr val="tx1"/>
                </a:solidFill>
                <a:latin typeface="NikoshBAN" panose="02000000000000000000" pitchFamily="2" charset="0"/>
                <a:cs typeface="NikoshBAN" panose="02000000000000000000" pitchFamily="2" charset="0"/>
              </a:rPr>
              <a:t>                     </a:t>
            </a:r>
            <a:r>
              <a:rPr lang="en-US" sz="2400" b="1" dirty="0" err="1">
                <a:solidFill>
                  <a:schemeClr val="tx1"/>
                </a:solidFill>
                <a:latin typeface="NikoshBAN" panose="02000000000000000000" pitchFamily="2" charset="0"/>
                <a:cs typeface="NikoshBAN" panose="02000000000000000000" pitchFamily="2" charset="0"/>
              </a:rPr>
              <a:t>মো</a:t>
            </a:r>
            <a:r>
              <a:rPr lang="bn-IN" sz="2400" b="1" dirty="0">
                <a:solidFill>
                  <a:schemeClr val="tx1"/>
                </a:solidFill>
                <a:latin typeface="NikoshBAN" panose="02000000000000000000" pitchFamily="2" charset="0"/>
                <a:cs typeface="NikoshBAN" panose="02000000000000000000" pitchFamily="2" charset="0"/>
              </a:rPr>
              <a:t>ব</a:t>
            </a:r>
            <a:r>
              <a:rPr lang="en-US" sz="2400" b="1" dirty="0">
                <a:solidFill>
                  <a:schemeClr val="tx1"/>
                </a:solidFill>
                <a:latin typeface="NikoshBAN" panose="02000000000000000000" pitchFamily="2" charset="0"/>
                <a:cs typeface="NikoshBAN" panose="02000000000000000000" pitchFamily="2" charset="0"/>
              </a:rPr>
              <a:t>া</a:t>
            </a:r>
            <a:r>
              <a:rPr lang="bn-IN" sz="2400" b="1" dirty="0">
                <a:solidFill>
                  <a:schemeClr val="tx1"/>
                </a:solidFill>
                <a:latin typeface="NikoshBAN" panose="02000000000000000000" pitchFamily="2" charset="0"/>
                <a:cs typeface="NikoshBAN" panose="02000000000000000000" pitchFamily="2" charset="0"/>
              </a:rPr>
              <a:t>ই</a:t>
            </a:r>
            <a:r>
              <a:rPr lang="en-US" sz="2400" b="1" dirty="0">
                <a:solidFill>
                  <a:schemeClr val="tx1"/>
                </a:solidFill>
                <a:latin typeface="NikoshBAN" panose="02000000000000000000" pitchFamily="2" charset="0"/>
                <a:cs typeface="NikoshBAN" panose="02000000000000000000" pitchFamily="2" charset="0"/>
              </a:rPr>
              <a:t>ল : ০১৮১২-৯৪৯৪৯২ </a:t>
            </a:r>
          </a:p>
          <a:p>
            <a:pPr marL="342900" indent="-342900">
              <a:lnSpc>
                <a:spcPct val="150000"/>
              </a:lnSpc>
              <a:buFont typeface="Wingdings" panose="05000000000000000000" pitchFamily="2" charset="2"/>
              <a:buChar char="v"/>
            </a:pPr>
            <a:r>
              <a:rPr lang="en-US" sz="2000" dirty="0">
                <a:solidFill>
                  <a:schemeClr val="tx1"/>
                </a:solidFill>
                <a:latin typeface="NikoshBAN" panose="02000000000000000000" pitchFamily="2" charset="0"/>
                <a:cs typeface="NikoshBAN" panose="02000000000000000000" pitchFamily="2" charset="0"/>
              </a:rPr>
              <a:t>                              </a:t>
            </a:r>
            <a:r>
              <a:rPr lang="en-US" sz="2000" b="1" dirty="0">
                <a:solidFill>
                  <a:schemeClr val="tx1"/>
                </a:solidFill>
                <a:latin typeface="NikoshBAN" panose="02000000000000000000" pitchFamily="2" charset="0"/>
                <a:cs typeface="NikoshBAN" panose="02000000000000000000" pitchFamily="2" charset="0"/>
              </a:rPr>
              <a:t>ই-</a:t>
            </a:r>
            <a:r>
              <a:rPr lang="en-US" sz="2000" b="1" dirty="0" err="1">
                <a:solidFill>
                  <a:schemeClr val="tx1"/>
                </a:solidFill>
                <a:latin typeface="NikoshBAN" panose="02000000000000000000" pitchFamily="2" charset="0"/>
                <a:cs typeface="NikoshBAN" panose="02000000000000000000" pitchFamily="2" charset="0"/>
              </a:rPr>
              <a:t>মেইল</a:t>
            </a:r>
            <a:r>
              <a:rPr lang="bn-IN" sz="2000" b="1" dirty="0">
                <a:solidFill>
                  <a:schemeClr val="tx1"/>
                </a:solidFill>
                <a:latin typeface="Montserrat SemiBold" panose="00000700000000000000" pitchFamily="2" charset="0"/>
                <a:cs typeface="NikoshBAN" panose="02000000000000000000" pitchFamily="2" charset="0"/>
              </a:rPr>
              <a:t>-</a:t>
            </a:r>
            <a:r>
              <a:rPr lang="en-US" sz="2000" b="1" dirty="0">
                <a:solidFill>
                  <a:schemeClr val="tx1"/>
                </a:solidFill>
                <a:latin typeface="Times New Roman" panose="02020603050405020304" pitchFamily="18" charset="0"/>
                <a:cs typeface="Times New Roman" panose="02020603050405020304" pitchFamily="18" charset="0"/>
              </a:rPr>
              <a:t>golamkahhar16@gmail.com</a:t>
            </a:r>
            <a:endParaRPr lang="en-GB" sz="2800" b="1" dirty="0">
              <a:solidFill>
                <a:schemeClr val="tx1"/>
              </a:solidFill>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48F6E0BF-3CAD-4025-AB62-41C091602AB4}"/>
              </a:ext>
            </a:extLst>
          </p:cNvPr>
          <p:cNvSpPr/>
          <p:nvPr/>
        </p:nvSpPr>
        <p:spPr>
          <a:xfrm>
            <a:off x="4165803" y="505183"/>
            <a:ext cx="3812345" cy="1149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bg1"/>
                </a:solidFill>
                <a:highlight>
                  <a:srgbClr val="0000FF"/>
                </a:highlight>
                <a:latin typeface="NikoshBAN" panose="02000000000000000000" pitchFamily="2" charset="0"/>
                <a:cs typeface="NikoshBAN" panose="02000000000000000000" pitchFamily="2" charset="0"/>
              </a:rPr>
              <a:t>শিক্ষক পরিচিতি  </a:t>
            </a:r>
            <a:endParaRPr lang="en-GB" sz="3600" b="1" dirty="0">
              <a:solidFill>
                <a:schemeClr val="bg1"/>
              </a:solidFill>
              <a:highlight>
                <a:srgbClr val="0000FF"/>
              </a:highligh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269644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strips(downRight)">
                                      <p:cBhvr>
                                        <p:cTn id="14"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205235-C085-4EA1-B77C-81F202741065}"/>
              </a:ext>
            </a:extLst>
          </p:cNvPr>
          <p:cNvSpPr txBox="1"/>
          <p:nvPr/>
        </p:nvSpPr>
        <p:spPr>
          <a:xfrm>
            <a:off x="1073332" y="5408231"/>
            <a:ext cx="10118361" cy="584775"/>
          </a:xfrm>
          <a:prstGeom prst="rect">
            <a:avLst/>
          </a:prstGeom>
          <a:noFill/>
        </p:spPr>
        <p:txBody>
          <a:bodyPr wrap="square" rtlCol="0">
            <a:spAutoFit/>
          </a:bodyPr>
          <a:lstStyle/>
          <a:p>
            <a:pPr algn="ctr"/>
            <a:r>
              <a:rPr lang="bn-IN" sz="3200" b="1" dirty="0">
                <a:latin typeface="NikoshBAN" panose="02000000000000000000" pitchFamily="2" charset="0"/>
                <a:cs typeface="NikoshBAN" panose="02000000000000000000" pitchFamily="2" charset="0"/>
              </a:rPr>
              <a:t>প্রশ্ন : আন্তর্জাতিক সহযোগিতার গুরুত্বের ওপর একটি সংক্ষিপ্ত প্রতিবেদন লিখ । </a:t>
            </a:r>
            <a:endParaRPr lang="en-GB" sz="3200" b="1"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E1340993-6C5A-4BD9-81BD-9653488E5D2C}"/>
              </a:ext>
            </a:extLst>
          </p:cNvPr>
          <p:cNvSpPr txBox="1"/>
          <p:nvPr/>
        </p:nvSpPr>
        <p:spPr>
          <a:xfrm>
            <a:off x="4859311" y="913892"/>
            <a:ext cx="2563318" cy="830997"/>
          </a:xfrm>
          <a:prstGeom prst="rect">
            <a:avLst/>
          </a:prstGeom>
          <a:noFill/>
        </p:spPr>
        <p:txBody>
          <a:bodyPr wrap="square" rtlCol="0">
            <a:spAutoFit/>
          </a:bodyPr>
          <a:lstStyle/>
          <a:p>
            <a:pPr algn="ctr"/>
            <a:r>
              <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bn-IN"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ড়</a:t>
            </a:r>
            <a:r>
              <a:rPr lang="bn-IN"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 </a:t>
            </a:r>
            <a:r>
              <a:rPr lang="bn-IN"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a:t>
            </a:r>
            <a:r>
              <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GB"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A956579C-7A76-4A20-849B-9FCA10864A42}"/>
              </a:ext>
            </a:extLst>
          </p:cNvPr>
          <p:cNvPicPr>
            <a:picLocks noChangeAspect="1"/>
          </p:cNvPicPr>
          <p:nvPr/>
        </p:nvPicPr>
        <p:blipFill rotWithShape="1">
          <a:blip r:embed="rId2">
            <a:extLst>
              <a:ext uri="{28A0092B-C50C-407E-A947-70E740481C1C}">
                <a14:useLocalDpi xmlns:a14="http://schemas.microsoft.com/office/drawing/2010/main" val="0"/>
              </a:ext>
            </a:extLst>
          </a:blip>
          <a:srcRect l="7061" t="12076" b="13292"/>
          <a:stretch/>
        </p:blipFill>
        <p:spPr>
          <a:xfrm>
            <a:off x="3354050" y="1787757"/>
            <a:ext cx="5556926" cy="3342446"/>
          </a:xfrm>
          <a:prstGeom prst="rect">
            <a:avLst/>
          </a:prstGeom>
          <a:ln>
            <a:noFill/>
          </a:ln>
          <a:effectLst>
            <a:softEdge rad="112500"/>
          </a:effectLst>
        </p:spPr>
      </p:pic>
      <p:sp>
        <p:nvSpPr>
          <p:cNvPr id="6" name="Cylinder 5">
            <a:extLst>
              <a:ext uri="{FF2B5EF4-FFF2-40B4-BE49-F238E27FC236}">
                <a16:creationId xmlns:a16="http://schemas.microsoft.com/office/drawing/2014/main" id="{F71703DD-67B5-4802-8CD7-43AD8DDE0B7C}"/>
              </a:ext>
            </a:extLst>
          </p:cNvPr>
          <p:cNvSpPr/>
          <p:nvPr/>
        </p:nvSpPr>
        <p:spPr>
          <a:xfrm>
            <a:off x="11217639" y="0"/>
            <a:ext cx="974361" cy="6858000"/>
          </a:xfrm>
          <a:prstGeom prst="can">
            <a:avLst/>
          </a:prstGeom>
          <a:gradFill flip="none" rotWithShape="1">
            <a:gsLst>
              <a:gs pos="36000">
                <a:schemeClr val="accent1">
                  <a:lumMod val="5000"/>
                  <a:lumOff val="95000"/>
                </a:schemeClr>
              </a:gs>
              <a:gs pos="70000">
                <a:schemeClr val="accent1">
                  <a:lumMod val="45000"/>
                  <a:lumOff val="55000"/>
                </a:schemeClr>
              </a:gs>
              <a:gs pos="99000">
                <a:schemeClr val="bg1"/>
              </a:gs>
              <a:gs pos="100000">
                <a:schemeClr val="accent1">
                  <a:lumMod val="30000"/>
                  <a:lumOff val="70000"/>
                </a:schemeClr>
              </a:gs>
            </a:gsLst>
            <a:lin ang="0" scaled="1"/>
            <a:tileRect/>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Cylinder 6">
            <a:extLst>
              <a:ext uri="{FF2B5EF4-FFF2-40B4-BE49-F238E27FC236}">
                <a16:creationId xmlns:a16="http://schemas.microsoft.com/office/drawing/2014/main" id="{35113982-4A48-4EAF-8CC3-1AF3D0E94726}"/>
              </a:ext>
            </a:extLst>
          </p:cNvPr>
          <p:cNvSpPr/>
          <p:nvPr/>
        </p:nvSpPr>
        <p:spPr>
          <a:xfrm flipH="1">
            <a:off x="0" y="0"/>
            <a:ext cx="974361" cy="6858000"/>
          </a:xfrm>
          <a:prstGeom prst="can">
            <a:avLst/>
          </a:prstGeom>
          <a:gradFill flip="none" rotWithShape="1">
            <a:gsLst>
              <a:gs pos="36000">
                <a:schemeClr val="accent1">
                  <a:lumMod val="5000"/>
                  <a:lumOff val="95000"/>
                </a:schemeClr>
              </a:gs>
              <a:gs pos="70000">
                <a:schemeClr val="accent1">
                  <a:lumMod val="45000"/>
                  <a:lumOff val="55000"/>
                </a:schemeClr>
              </a:gs>
              <a:gs pos="99000">
                <a:schemeClr val="bg1"/>
              </a:gs>
              <a:gs pos="100000">
                <a:schemeClr val="accent1">
                  <a:lumMod val="30000"/>
                  <a:lumOff val="70000"/>
                </a:schemeClr>
              </a:gs>
            </a:gsLst>
            <a:lin ang="0" scaled="1"/>
            <a:tileRect/>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lowchart: Delay 7">
            <a:extLst>
              <a:ext uri="{FF2B5EF4-FFF2-40B4-BE49-F238E27FC236}">
                <a16:creationId xmlns:a16="http://schemas.microsoft.com/office/drawing/2014/main" id="{DA579A6E-E8A1-4745-B338-35D1919F1368}"/>
              </a:ext>
            </a:extLst>
          </p:cNvPr>
          <p:cNvSpPr/>
          <p:nvPr/>
        </p:nvSpPr>
        <p:spPr>
          <a:xfrm rot="5400000">
            <a:off x="5670698" y="-5670697"/>
            <a:ext cx="850604" cy="12192001"/>
          </a:xfrm>
          <a:prstGeom prst="flowChartDelay">
            <a:avLst/>
          </a:prstGeom>
          <a:gradFill>
            <a:gsLst>
              <a:gs pos="0">
                <a:schemeClr val="accent1">
                  <a:lumMod val="5000"/>
                  <a:lumOff val="95000"/>
                </a:schemeClr>
              </a:gs>
              <a:gs pos="70000">
                <a:schemeClr val="accent1">
                  <a:lumMod val="45000"/>
                  <a:lumOff val="55000"/>
                </a:schemeClr>
              </a:gs>
              <a:gs pos="99000">
                <a:schemeClr val="bg1"/>
              </a:gs>
              <a:gs pos="100000">
                <a:schemeClr val="accent1">
                  <a:lumMod val="30000"/>
                  <a:lumOff val="70000"/>
                </a:schemeClr>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386529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BC9C56-4AD3-4242-9521-12AE66E42077}"/>
              </a:ext>
            </a:extLst>
          </p:cNvPr>
          <p:cNvSpPr txBox="1"/>
          <p:nvPr/>
        </p:nvSpPr>
        <p:spPr>
          <a:xfrm>
            <a:off x="653608" y="2173411"/>
            <a:ext cx="10957810" cy="2646878"/>
          </a:xfrm>
          <a:prstGeom prst="rect">
            <a:avLst/>
          </a:prstGeom>
          <a:noFill/>
        </p:spPr>
        <p:txBody>
          <a:bodyPr wrap="square" rtlCol="0">
            <a:spAutoFit/>
          </a:bodyPr>
          <a:lstStyle/>
          <a:p>
            <a:pPr algn="ctr"/>
            <a:r>
              <a:rPr lang="en-US" sz="16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ধন্যবাদ</a:t>
            </a:r>
            <a:r>
              <a:rPr lang="en-US" sz="16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16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সবাইকে</a:t>
            </a:r>
            <a:r>
              <a:rPr lang="en-US" sz="16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GB" sz="16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98F4539E-9461-4AC1-BA55-88BFE84376B2}"/>
              </a:ext>
            </a:extLst>
          </p:cNvPr>
          <p:cNvSpPr txBox="1"/>
          <p:nvPr/>
        </p:nvSpPr>
        <p:spPr>
          <a:xfrm>
            <a:off x="3877455" y="4430549"/>
            <a:ext cx="4527029" cy="923330"/>
          </a:xfrm>
          <a:prstGeom prst="rect">
            <a:avLst/>
          </a:prstGeom>
          <a:noFill/>
        </p:spPr>
        <p:txBody>
          <a:bodyPr wrap="square" rtlCol="0">
            <a:spAutoFit/>
          </a:bodyPr>
          <a:lstStyle/>
          <a:p>
            <a:pPr algn="ctr"/>
            <a:r>
              <a:rPr lang="en-US" sz="5400" b="1" dirty="0" err="1">
                <a:latin typeface="NikoshBAN" panose="02000000000000000000" pitchFamily="2" charset="0"/>
                <a:cs typeface="NikoshBAN" panose="02000000000000000000" pitchFamily="2" charset="0"/>
              </a:rPr>
              <a:t>আল্লাহ</a:t>
            </a:r>
            <a:r>
              <a:rPr lang="en-US" sz="5400" b="1" dirty="0">
                <a:latin typeface="NikoshBAN" panose="02000000000000000000" pitchFamily="2" charset="0"/>
                <a:cs typeface="NikoshBAN" panose="02000000000000000000" pitchFamily="2" charset="0"/>
              </a:rPr>
              <a:t> </a:t>
            </a:r>
            <a:r>
              <a:rPr lang="en-US" sz="5400" b="1" dirty="0" err="1">
                <a:latin typeface="NikoshBAN" panose="02000000000000000000" pitchFamily="2" charset="0"/>
                <a:cs typeface="NikoshBAN" panose="02000000000000000000" pitchFamily="2" charset="0"/>
              </a:rPr>
              <a:t>হা</a:t>
            </a:r>
            <a:r>
              <a:rPr lang="bn-IN" sz="5400" b="1" dirty="0">
                <a:latin typeface="NikoshBAN" panose="02000000000000000000" pitchFamily="2" charset="0"/>
                <a:cs typeface="NikoshBAN" panose="02000000000000000000" pitchFamily="2" charset="0"/>
              </a:rPr>
              <a:t>ফ</a:t>
            </a:r>
            <a:r>
              <a:rPr lang="en-US" sz="5400" b="1" dirty="0">
                <a:latin typeface="NikoshBAN" panose="02000000000000000000" pitchFamily="2" charset="0"/>
                <a:cs typeface="NikoshBAN" panose="02000000000000000000" pitchFamily="2" charset="0"/>
              </a:rPr>
              <a:t>ে</a:t>
            </a:r>
            <a:r>
              <a:rPr lang="bn-IN" sz="5400" b="1" dirty="0">
                <a:latin typeface="NikoshBAN" panose="02000000000000000000" pitchFamily="2" charset="0"/>
                <a:cs typeface="NikoshBAN" panose="02000000000000000000" pitchFamily="2" charset="0"/>
              </a:rPr>
              <a:t>জ</a:t>
            </a:r>
            <a:r>
              <a:rPr lang="en-US" sz="5400" b="1" dirty="0">
                <a:latin typeface="NikoshBAN" panose="02000000000000000000" pitchFamily="2" charset="0"/>
                <a:cs typeface="NikoshBAN" panose="02000000000000000000" pitchFamily="2" charset="0"/>
              </a:rPr>
              <a:t> </a:t>
            </a:r>
            <a:endParaRPr lang="en-GB" sz="5400" b="1" dirty="0">
              <a:latin typeface="NikoshBAN" panose="02000000000000000000" pitchFamily="2" charset="0"/>
              <a:cs typeface="NikoshBAN" panose="02000000000000000000" pitchFamily="2" charset="0"/>
            </a:endParaRPr>
          </a:p>
        </p:txBody>
      </p:sp>
      <p:sp>
        <p:nvSpPr>
          <p:cNvPr id="5" name="Freeform: Shape 4">
            <a:extLst>
              <a:ext uri="{FF2B5EF4-FFF2-40B4-BE49-F238E27FC236}">
                <a16:creationId xmlns:a16="http://schemas.microsoft.com/office/drawing/2014/main" id="{6638B2EB-1F57-4C35-B2F6-E2D281877A6D}"/>
              </a:ext>
            </a:extLst>
          </p:cNvPr>
          <p:cNvSpPr/>
          <p:nvPr/>
        </p:nvSpPr>
        <p:spPr>
          <a:xfrm flipH="1">
            <a:off x="0" y="0"/>
            <a:ext cx="1079292" cy="6858000"/>
          </a:xfrm>
          <a:custGeom>
            <a:avLst/>
            <a:gdLst>
              <a:gd name="connsiteX0" fmla="*/ 1079292 w 1079292"/>
              <a:gd name="connsiteY0" fmla="*/ 0 h 6858000"/>
              <a:gd name="connsiteX1" fmla="*/ 0 w 1079292"/>
              <a:gd name="connsiteY1" fmla="*/ 0 h 6858000"/>
              <a:gd name="connsiteX2" fmla="*/ 0 w 1079292"/>
              <a:gd name="connsiteY2" fmla="*/ 73880 h 6858000"/>
              <a:gd name="connsiteX3" fmla="*/ 13360 w 1079292"/>
              <a:gd name="connsiteY3" fmla="*/ 89393 h 6858000"/>
              <a:gd name="connsiteX4" fmla="*/ 944381 w 1079292"/>
              <a:gd name="connsiteY4" fmla="*/ 3429000 h 6858000"/>
              <a:gd name="connsiteX5" fmla="*/ 13360 w 1079292"/>
              <a:gd name="connsiteY5" fmla="*/ 6768607 h 6858000"/>
              <a:gd name="connsiteX6" fmla="*/ 0 w 1079292"/>
              <a:gd name="connsiteY6" fmla="*/ 6784120 h 6858000"/>
              <a:gd name="connsiteX7" fmla="*/ 0 w 1079292"/>
              <a:gd name="connsiteY7" fmla="*/ 6858000 h 6858000"/>
              <a:gd name="connsiteX8" fmla="*/ 1079292 w 1079292"/>
              <a:gd name="connsiteY8" fmla="*/ 6858000 h 6858000"/>
              <a:gd name="connsiteX9" fmla="*/ 1079292 w 1079292"/>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292" h="6858000">
                <a:moveTo>
                  <a:pt x="1079292" y="0"/>
                </a:moveTo>
                <a:lnTo>
                  <a:pt x="0" y="0"/>
                </a:lnTo>
                <a:lnTo>
                  <a:pt x="0" y="73880"/>
                </a:lnTo>
                <a:lnTo>
                  <a:pt x="13360" y="89393"/>
                </a:lnTo>
                <a:cubicBezTo>
                  <a:pt x="571529" y="774269"/>
                  <a:pt x="944381" y="2013706"/>
                  <a:pt x="944381" y="3429000"/>
                </a:cubicBezTo>
                <a:cubicBezTo>
                  <a:pt x="944381" y="4844294"/>
                  <a:pt x="571529" y="6083731"/>
                  <a:pt x="13360" y="6768607"/>
                </a:cubicBezTo>
                <a:lnTo>
                  <a:pt x="0" y="6784120"/>
                </a:lnTo>
                <a:lnTo>
                  <a:pt x="0" y="6858000"/>
                </a:lnTo>
                <a:lnTo>
                  <a:pt x="1079292" y="6858000"/>
                </a:lnTo>
                <a:lnTo>
                  <a:pt x="1079292" y="0"/>
                </a:lnTo>
                <a:close/>
              </a:path>
            </a:pathLst>
          </a:cu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6" name="Freeform: Shape 5">
            <a:extLst>
              <a:ext uri="{FF2B5EF4-FFF2-40B4-BE49-F238E27FC236}">
                <a16:creationId xmlns:a16="http://schemas.microsoft.com/office/drawing/2014/main" id="{71939821-2312-4A27-A446-18CB8BEB809E}"/>
              </a:ext>
            </a:extLst>
          </p:cNvPr>
          <p:cNvSpPr/>
          <p:nvPr/>
        </p:nvSpPr>
        <p:spPr>
          <a:xfrm>
            <a:off x="10992786" y="0"/>
            <a:ext cx="1199213" cy="6858000"/>
          </a:xfrm>
          <a:custGeom>
            <a:avLst/>
            <a:gdLst>
              <a:gd name="connsiteX0" fmla="*/ 1079292 w 1079292"/>
              <a:gd name="connsiteY0" fmla="*/ 0 h 6858000"/>
              <a:gd name="connsiteX1" fmla="*/ 0 w 1079292"/>
              <a:gd name="connsiteY1" fmla="*/ 0 h 6858000"/>
              <a:gd name="connsiteX2" fmla="*/ 0 w 1079292"/>
              <a:gd name="connsiteY2" fmla="*/ 73880 h 6858000"/>
              <a:gd name="connsiteX3" fmla="*/ 13360 w 1079292"/>
              <a:gd name="connsiteY3" fmla="*/ 89393 h 6858000"/>
              <a:gd name="connsiteX4" fmla="*/ 944381 w 1079292"/>
              <a:gd name="connsiteY4" fmla="*/ 3429000 h 6858000"/>
              <a:gd name="connsiteX5" fmla="*/ 13360 w 1079292"/>
              <a:gd name="connsiteY5" fmla="*/ 6768607 h 6858000"/>
              <a:gd name="connsiteX6" fmla="*/ 0 w 1079292"/>
              <a:gd name="connsiteY6" fmla="*/ 6784120 h 6858000"/>
              <a:gd name="connsiteX7" fmla="*/ 0 w 1079292"/>
              <a:gd name="connsiteY7" fmla="*/ 6858000 h 6858000"/>
              <a:gd name="connsiteX8" fmla="*/ 1079292 w 1079292"/>
              <a:gd name="connsiteY8" fmla="*/ 6858000 h 6858000"/>
              <a:gd name="connsiteX9" fmla="*/ 1079292 w 1079292"/>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292" h="6858000">
                <a:moveTo>
                  <a:pt x="1079292" y="0"/>
                </a:moveTo>
                <a:lnTo>
                  <a:pt x="0" y="0"/>
                </a:lnTo>
                <a:lnTo>
                  <a:pt x="0" y="73880"/>
                </a:lnTo>
                <a:lnTo>
                  <a:pt x="13360" y="89393"/>
                </a:lnTo>
                <a:cubicBezTo>
                  <a:pt x="571529" y="774269"/>
                  <a:pt x="944381" y="2013706"/>
                  <a:pt x="944381" y="3429000"/>
                </a:cubicBezTo>
                <a:cubicBezTo>
                  <a:pt x="944381" y="4844294"/>
                  <a:pt x="571529" y="6083731"/>
                  <a:pt x="13360" y="6768607"/>
                </a:cubicBezTo>
                <a:lnTo>
                  <a:pt x="0" y="6784120"/>
                </a:lnTo>
                <a:lnTo>
                  <a:pt x="0" y="6858000"/>
                </a:lnTo>
                <a:lnTo>
                  <a:pt x="1079292" y="6858000"/>
                </a:lnTo>
                <a:lnTo>
                  <a:pt x="1079292" y="0"/>
                </a:lnTo>
                <a:close/>
              </a:path>
            </a:pathLst>
          </a:cu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extLst>
      <p:ext uri="{BB962C8B-B14F-4D97-AF65-F5344CB8AC3E}">
        <p14:creationId xmlns:p14="http://schemas.microsoft.com/office/powerpoint/2010/main" val="37003430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877764-2683-45A9-8CDC-30D31A67D731}"/>
              </a:ext>
            </a:extLst>
          </p:cNvPr>
          <p:cNvSpPr/>
          <p:nvPr/>
        </p:nvSpPr>
        <p:spPr>
          <a:xfrm>
            <a:off x="0" y="0"/>
            <a:ext cx="1184223" cy="6858000"/>
          </a:xfrm>
          <a:prstGeom prst="rect">
            <a:avLst/>
          </a:prstGeom>
          <a:solidFill>
            <a:srgbClr val="92D05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33A22D5-DDD5-41E2-A0F2-075AD6071F5C}"/>
              </a:ext>
            </a:extLst>
          </p:cNvPr>
          <p:cNvSpPr/>
          <p:nvPr/>
        </p:nvSpPr>
        <p:spPr>
          <a:xfrm>
            <a:off x="566384" y="0"/>
            <a:ext cx="617839" cy="6858000"/>
          </a:xfrm>
          <a:prstGeom prst="rect">
            <a:avLst/>
          </a:prstGeom>
          <a:solidFill>
            <a:schemeClr val="accent6">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5E72837-F4C2-4CD3-93CA-43AF44A5F3D4}"/>
              </a:ext>
            </a:extLst>
          </p:cNvPr>
          <p:cNvSpPr/>
          <p:nvPr/>
        </p:nvSpPr>
        <p:spPr>
          <a:xfrm>
            <a:off x="787488" y="-1"/>
            <a:ext cx="186873" cy="6858000"/>
          </a:xfrm>
          <a:prstGeom prst="rect">
            <a:avLst/>
          </a:prstGeom>
          <a:solidFill>
            <a:srgbClr val="92D05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41D08ED-9EE6-4895-AC28-D56D6A4D63E6}"/>
              </a:ext>
            </a:extLst>
          </p:cNvPr>
          <p:cNvSpPr/>
          <p:nvPr/>
        </p:nvSpPr>
        <p:spPr>
          <a:xfrm>
            <a:off x="11007777" y="1"/>
            <a:ext cx="1184223" cy="6858000"/>
          </a:xfrm>
          <a:prstGeom prst="rect">
            <a:avLst/>
          </a:prstGeom>
          <a:solidFill>
            <a:srgbClr val="92D05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BED9A69-213C-4822-8EEB-40B2713F3D45}"/>
              </a:ext>
            </a:extLst>
          </p:cNvPr>
          <p:cNvSpPr/>
          <p:nvPr/>
        </p:nvSpPr>
        <p:spPr>
          <a:xfrm>
            <a:off x="11574161" y="1"/>
            <a:ext cx="617839" cy="6858000"/>
          </a:xfrm>
          <a:prstGeom prst="rect">
            <a:avLst/>
          </a:prstGeom>
          <a:solidFill>
            <a:schemeClr val="accent6">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72605F67-26D0-4B9A-8172-CF2709B1BCC0}"/>
              </a:ext>
            </a:extLst>
          </p:cNvPr>
          <p:cNvSpPr/>
          <p:nvPr/>
        </p:nvSpPr>
        <p:spPr>
          <a:xfrm>
            <a:off x="11795265" y="0"/>
            <a:ext cx="186873" cy="6858000"/>
          </a:xfrm>
          <a:prstGeom prst="rect">
            <a:avLst/>
          </a:prstGeom>
          <a:solidFill>
            <a:srgbClr val="92D05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 name="Group 40">
            <a:extLst>
              <a:ext uri="{FF2B5EF4-FFF2-40B4-BE49-F238E27FC236}">
                <a16:creationId xmlns:a16="http://schemas.microsoft.com/office/drawing/2014/main" id="{FF01C793-DF5C-4A0D-8DA6-68CFF09C2CBA}"/>
              </a:ext>
            </a:extLst>
          </p:cNvPr>
          <p:cNvGrpSpPr/>
          <p:nvPr/>
        </p:nvGrpSpPr>
        <p:grpSpPr>
          <a:xfrm>
            <a:off x="3778531" y="571749"/>
            <a:ext cx="4541010" cy="5319385"/>
            <a:chOff x="3883462" y="706660"/>
            <a:chExt cx="4425076" cy="5444679"/>
          </a:xfrm>
        </p:grpSpPr>
        <p:pic>
          <p:nvPicPr>
            <p:cNvPr id="2" name="Picture 1">
              <a:extLst>
                <a:ext uri="{FF2B5EF4-FFF2-40B4-BE49-F238E27FC236}">
                  <a16:creationId xmlns:a16="http://schemas.microsoft.com/office/drawing/2014/main" id="{64F8A5BF-5776-4B34-8CE3-8D1C6D829E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3462" y="706660"/>
              <a:ext cx="4425076" cy="5444679"/>
            </a:xfrm>
            <a:prstGeom prst="rect">
              <a:avLst/>
            </a:prstGeom>
          </p:spPr>
        </p:pic>
        <p:sp>
          <p:nvSpPr>
            <p:cNvPr id="15" name="Flowchart: Connector 14">
              <a:extLst>
                <a:ext uri="{FF2B5EF4-FFF2-40B4-BE49-F238E27FC236}">
                  <a16:creationId xmlns:a16="http://schemas.microsoft.com/office/drawing/2014/main" id="{BE03668A-414D-4A79-B8F4-47665BEE4EF1}"/>
                </a:ext>
              </a:extLst>
            </p:cNvPr>
            <p:cNvSpPr/>
            <p:nvPr/>
          </p:nvSpPr>
          <p:spPr>
            <a:xfrm>
              <a:off x="3957402" y="749508"/>
              <a:ext cx="180000" cy="1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lowchart: Connector 15">
              <a:extLst>
                <a:ext uri="{FF2B5EF4-FFF2-40B4-BE49-F238E27FC236}">
                  <a16:creationId xmlns:a16="http://schemas.microsoft.com/office/drawing/2014/main" id="{5585292B-6188-43F0-813A-519AF5FEA7A9}"/>
                </a:ext>
              </a:extLst>
            </p:cNvPr>
            <p:cNvSpPr/>
            <p:nvPr/>
          </p:nvSpPr>
          <p:spPr>
            <a:xfrm>
              <a:off x="3957402" y="1109272"/>
              <a:ext cx="180000" cy="1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lowchart: Connector 17">
              <a:extLst>
                <a:ext uri="{FF2B5EF4-FFF2-40B4-BE49-F238E27FC236}">
                  <a16:creationId xmlns:a16="http://schemas.microsoft.com/office/drawing/2014/main" id="{A4F6D6AC-B1F5-4D6A-8E34-9F5FCBD211DD}"/>
                </a:ext>
              </a:extLst>
            </p:cNvPr>
            <p:cNvSpPr/>
            <p:nvPr/>
          </p:nvSpPr>
          <p:spPr>
            <a:xfrm>
              <a:off x="3957402" y="1469095"/>
              <a:ext cx="180000" cy="1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lowchart: Connector 18">
              <a:extLst>
                <a:ext uri="{FF2B5EF4-FFF2-40B4-BE49-F238E27FC236}">
                  <a16:creationId xmlns:a16="http://schemas.microsoft.com/office/drawing/2014/main" id="{364ADA89-E71C-47A9-9712-320CAA7FB6B3}"/>
                </a:ext>
              </a:extLst>
            </p:cNvPr>
            <p:cNvSpPr/>
            <p:nvPr/>
          </p:nvSpPr>
          <p:spPr>
            <a:xfrm>
              <a:off x="3957402" y="1828859"/>
              <a:ext cx="180000" cy="1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lowchart: Connector 25">
              <a:extLst>
                <a:ext uri="{FF2B5EF4-FFF2-40B4-BE49-F238E27FC236}">
                  <a16:creationId xmlns:a16="http://schemas.microsoft.com/office/drawing/2014/main" id="{42D3C716-5883-4434-9E3F-910FD132D5B4}"/>
                </a:ext>
              </a:extLst>
            </p:cNvPr>
            <p:cNvSpPr/>
            <p:nvPr/>
          </p:nvSpPr>
          <p:spPr>
            <a:xfrm>
              <a:off x="3957402" y="2191131"/>
              <a:ext cx="180000" cy="1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lowchart: Connector 26">
              <a:extLst>
                <a:ext uri="{FF2B5EF4-FFF2-40B4-BE49-F238E27FC236}">
                  <a16:creationId xmlns:a16="http://schemas.microsoft.com/office/drawing/2014/main" id="{932CAFDA-AF4D-497F-B720-4FA1C72749E2}"/>
                </a:ext>
              </a:extLst>
            </p:cNvPr>
            <p:cNvSpPr/>
            <p:nvPr/>
          </p:nvSpPr>
          <p:spPr>
            <a:xfrm>
              <a:off x="3957402" y="2550954"/>
              <a:ext cx="180000" cy="1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lowchart: Connector 27">
              <a:extLst>
                <a:ext uri="{FF2B5EF4-FFF2-40B4-BE49-F238E27FC236}">
                  <a16:creationId xmlns:a16="http://schemas.microsoft.com/office/drawing/2014/main" id="{84FDE35F-44DF-43F4-91BB-5EC72A79AFE5}"/>
                </a:ext>
              </a:extLst>
            </p:cNvPr>
            <p:cNvSpPr/>
            <p:nvPr/>
          </p:nvSpPr>
          <p:spPr>
            <a:xfrm>
              <a:off x="3957402" y="2910718"/>
              <a:ext cx="180000" cy="1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lowchart: Connector 28">
              <a:extLst>
                <a:ext uri="{FF2B5EF4-FFF2-40B4-BE49-F238E27FC236}">
                  <a16:creationId xmlns:a16="http://schemas.microsoft.com/office/drawing/2014/main" id="{867695F2-34E2-456A-AED8-238DC0018022}"/>
                </a:ext>
              </a:extLst>
            </p:cNvPr>
            <p:cNvSpPr/>
            <p:nvPr/>
          </p:nvSpPr>
          <p:spPr>
            <a:xfrm>
              <a:off x="3957402" y="3271648"/>
              <a:ext cx="180000" cy="1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lowchart: Connector 29">
              <a:extLst>
                <a:ext uri="{FF2B5EF4-FFF2-40B4-BE49-F238E27FC236}">
                  <a16:creationId xmlns:a16="http://schemas.microsoft.com/office/drawing/2014/main" id="{111FE3A1-541E-408E-A5D6-FD8217EC577B}"/>
                </a:ext>
              </a:extLst>
            </p:cNvPr>
            <p:cNvSpPr/>
            <p:nvPr/>
          </p:nvSpPr>
          <p:spPr>
            <a:xfrm>
              <a:off x="3957402" y="3631471"/>
              <a:ext cx="180000" cy="1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lowchart: Connector 30">
              <a:extLst>
                <a:ext uri="{FF2B5EF4-FFF2-40B4-BE49-F238E27FC236}">
                  <a16:creationId xmlns:a16="http://schemas.microsoft.com/office/drawing/2014/main" id="{EE387E17-42C9-4609-B5DB-337E7DF1C1B9}"/>
                </a:ext>
              </a:extLst>
            </p:cNvPr>
            <p:cNvSpPr/>
            <p:nvPr/>
          </p:nvSpPr>
          <p:spPr>
            <a:xfrm>
              <a:off x="3957402" y="3991235"/>
              <a:ext cx="180000" cy="1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lowchart: Connector 31">
              <a:extLst>
                <a:ext uri="{FF2B5EF4-FFF2-40B4-BE49-F238E27FC236}">
                  <a16:creationId xmlns:a16="http://schemas.microsoft.com/office/drawing/2014/main" id="{0AF95B0D-CA12-4974-A6BD-D23EA01B4CC3}"/>
                </a:ext>
              </a:extLst>
            </p:cNvPr>
            <p:cNvSpPr/>
            <p:nvPr/>
          </p:nvSpPr>
          <p:spPr>
            <a:xfrm>
              <a:off x="3957402" y="4294889"/>
              <a:ext cx="180000" cy="1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lowchart: Connector 32">
              <a:extLst>
                <a:ext uri="{FF2B5EF4-FFF2-40B4-BE49-F238E27FC236}">
                  <a16:creationId xmlns:a16="http://schemas.microsoft.com/office/drawing/2014/main" id="{B63D798C-79B7-4ED1-8D68-780CC5AB316D}"/>
                </a:ext>
              </a:extLst>
            </p:cNvPr>
            <p:cNvSpPr/>
            <p:nvPr/>
          </p:nvSpPr>
          <p:spPr>
            <a:xfrm>
              <a:off x="3957402" y="4624732"/>
              <a:ext cx="180000" cy="1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lowchart: Connector 33">
              <a:extLst>
                <a:ext uri="{FF2B5EF4-FFF2-40B4-BE49-F238E27FC236}">
                  <a16:creationId xmlns:a16="http://schemas.microsoft.com/office/drawing/2014/main" id="{7C16037F-331F-4508-89BA-0C057AA37B49}"/>
                </a:ext>
              </a:extLst>
            </p:cNvPr>
            <p:cNvSpPr/>
            <p:nvPr/>
          </p:nvSpPr>
          <p:spPr>
            <a:xfrm>
              <a:off x="3957402" y="4984496"/>
              <a:ext cx="180000" cy="1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lowchart: Connector 34">
              <a:extLst>
                <a:ext uri="{FF2B5EF4-FFF2-40B4-BE49-F238E27FC236}">
                  <a16:creationId xmlns:a16="http://schemas.microsoft.com/office/drawing/2014/main" id="{EE15D79D-BF1D-4BD2-AEFC-4DD1202ADF0C}"/>
                </a:ext>
              </a:extLst>
            </p:cNvPr>
            <p:cNvSpPr/>
            <p:nvPr/>
          </p:nvSpPr>
          <p:spPr>
            <a:xfrm>
              <a:off x="3957402" y="5306726"/>
              <a:ext cx="180000" cy="1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lowchart: Connector 35">
              <a:extLst>
                <a:ext uri="{FF2B5EF4-FFF2-40B4-BE49-F238E27FC236}">
                  <a16:creationId xmlns:a16="http://schemas.microsoft.com/office/drawing/2014/main" id="{3CFA88ED-366B-476E-959C-4F4342CE0E24}"/>
                </a:ext>
              </a:extLst>
            </p:cNvPr>
            <p:cNvSpPr/>
            <p:nvPr/>
          </p:nvSpPr>
          <p:spPr>
            <a:xfrm>
              <a:off x="3957402" y="5621579"/>
              <a:ext cx="180000" cy="1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lowchart: Connector 36">
              <a:extLst>
                <a:ext uri="{FF2B5EF4-FFF2-40B4-BE49-F238E27FC236}">
                  <a16:creationId xmlns:a16="http://schemas.microsoft.com/office/drawing/2014/main" id="{87BCA814-9DE6-4275-8965-1CE6AF92CD92}"/>
                </a:ext>
              </a:extLst>
            </p:cNvPr>
            <p:cNvSpPr/>
            <p:nvPr/>
          </p:nvSpPr>
          <p:spPr>
            <a:xfrm>
              <a:off x="3957402" y="5936373"/>
              <a:ext cx="180000" cy="1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2" name="Rectangle 41">
            <a:extLst>
              <a:ext uri="{FF2B5EF4-FFF2-40B4-BE49-F238E27FC236}">
                <a16:creationId xmlns:a16="http://schemas.microsoft.com/office/drawing/2014/main" id="{A3F8BF2B-4233-48B0-9C3F-97C87882BD83}"/>
              </a:ext>
            </a:extLst>
          </p:cNvPr>
          <p:cNvSpPr/>
          <p:nvPr/>
        </p:nvSpPr>
        <p:spPr>
          <a:xfrm>
            <a:off x="3694173" y="665540"/>
            <a:ext cx="269823" cy="7200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5CD579DE-6685-4840-B34D-345D9776E100}"/>
              </a:ext>
            </a:extLst>
          </p:cNvPr>
          <p:cNvSpPr/>
          <p:nvPr/>
        </p:nvSpPr>
        <p:spPr>
          <a:xfrm>
            <a:off x="3689516" y="1017025"/>
            <a:ext cx="269823" cy="7200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C1450B93-27A6-4A03-A482-8C979D1F6A2A}"/>
              </a:ext>
            </a:extLst>
          </p:cNvPr>
          <p:cNvSpPr/>
          <p:nvPr/>
        </p:nvSpPr>
        <p:spPr>
          <a:xfrm>
            <a:off x="3691933" y="1373162"/>
            <a:ext cx="269823" cy="7200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FB60E327-430A-4E91-ABAD-273C4615C216}"/>
              </a:ext>
            </a:extLst>
          </p:cNvPr>
          <p:cNvSpPr/>
          <p:nvPr/>
        </p:nvSpPr>
        <p:spPr>
          <a:xfrm>
            <a:off x="3689516" y="1725419"/>
            <a:ext cx="269823" cy="7200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A1524E81-F6BC-41A5-AA32-2535F179B8AD}"/>
              </a:ext>
            </a:extLst>
          </p:cNvPr>
          <p:cNvSpPr/>
          <p:nvPr/>
        </p:nvSpPr>
        <p:spPr>
          <a:xfrm>
            <a:off x="3675999" y="2070857"/>
            <a:ext cx="269823" cy="7200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4511DF49-CB71-41E9-921C-202F673AE5F2}"/>
              </a:ext>
            </a:extLst>
          </p:cNvPr>
          <p:cNvSpPr/>
          <p:nvPr/>
        </p:nvSpPr>
        <p:spPr>
          <a:xfrm>
            <a:off x="3675999" y="2433677"/>
            <a:ext cx="269823" cy="7200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4CEA3A54-BB5F-422A-85F0-C689E8D0B3F9}"/>
              </a:ext>
            </a:extLst>
          </p:cNvPr>
          <p:cNvSpPr/>
          <p:nvPr/>
        </p:nvSpPr>
        <p:spPr>
          <a:xfrm>
            <a:off x="3675999" y="2781507"/>
            <a:ext cx="269823" cy="7200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5FBF8AFE-EF99-4E3C-8775-4200A12B3FC9}"/>
              </a:ext>
            </a:extLst>
          </p:cNvPr>
          <p:cNvSpPr/>
          <p:nvPr/>
        </p:nvSpPr>
        <p:spPr>
          <a:xfrm>
            <a:off x="3675536" y="3124689"/>
            <a:ext cx="269823" cy="7200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976CAC88-8FC3-422F-BD23-9E0739A7C7CA}"/>
              </a:ext>
            </a:extLst>
          </p:cNvPr>
          <p:cNvSpPr/>
          <p:nvPr/>
        </p:nvSpPr>
        <p:spPr>
          <a:xfrm>
            <a:off x="3675536" y="3484967"/>
            <a:ext cx="269823" cy="7200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C3DA333E-7EA5-4C8A-A469-D2D10D1656CA}"/>
              </a:ext>
            </a:extLst>
          </p:cNvPr>
          <p:cNvSpPr/>
          <p:nvPr/>
        </p:nvSpPr>
        <p:spPr>
          <a:xfrm>
            <a:off x="3677587" y="3842400"/>
            <a:ext cx="269823" cy="7200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1D7C251A-43E8-485B-92A2-AEAC58E48791}"/>
              </a:ext>
            </a:extLst>
          </p:cNvPr>
          <p:cNvSpPr/>
          <p:nvPr/>
        </p:nvSpPr>
        <p:spPr>
          <a:xfrm>
            <a:off x="3676461" y="4142521"/>
            <a:ext cx="269823" cy="7200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F90016FE-2FC4-4108-B68D-398E9F129F21}"/>
              </a:ext>
            </a:extLst>
          </p:cNvPr>
          <p:cNvSpPr/>
          <p:nvPr/>
        </p:nvSpPr>
        <p:spPr>
          <a:xfrm>
            <a:off x="3689516" y="4457922"/>
            <a:ext cx="269823" cy="7200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08E5FCF0-3726-4821-B4DB-59B65F83E458}"/>
              </a:ext>
            </a:extLst>
          </p:cNvPr>
          <p:cNvSpPr/>
          <p:nvPr/>
        </p:nvSpPr>
        <p:spPr>
          <a:xfrm>
            <a:off x="3677587" y="4802817"/>
            <a:ext cx="269823" cy="7200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F43B94C7-A765-4830-A88D-B238563C502A}"/>
              </a:ext>
            </a:extLst>
          </p:cNvPr>
          <p:cNvSpPr/>
          <p:nvPr/>
        </p:nvSpPr>
        <p:spPr>
          <a:xfrm>
            <a:off x="3675536" y="5117876"/>
            <a:ext cx="269823" cy="7200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31C796CE-6A67-4F52-B38A-1251A9818A25}"/>
              </a:ext>
            </a:extLst>
          </p:cNvPr>
          <p:cNvSpPr/>
          <p:nvPr/>
        </p:nvSpPr>
        <p:spPr>
          <a:xfrm>
            <a:off x="3675536" y="5432690"/>
            <a:ext cx="269823" cy="7200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C0AEF2CE-FB05-4945-837A-11C0790579D7}"/>
              </a:ext>
            </a:extLst>
          </p:cNvPr>
          <p:cNvSpPr/>
          <p:nvPr/>
        </p:nvSpPr>
        <p:spPr>
          <a:xfrm>
            <a:off x="3689516" y="5747504"/>
            <a:ext cx="269823" cy="7200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991490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94EACA-2681-4C74-A74E-EF5EFCA13E6A}"/>
              </a:ext>
            </a:extLst>
          </p:cNvPr>
          <p:cNvSpPr/>
          <p:nvPr/>
        </p:nvSpPr>
        <p:spPr>
          <a:xfrm>
            <a:off x="7593531" y="106225"/>
            <a:ext cx="2700844" cy="1195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পাঠ পরিচিতি </a:t>
            </a:r>
            <a:endParaRPr lang="en-GB" sz="3600" b="1" dirty="0">
              <a:solidFill>
                <a:schemeClr val="tx1"/>
              </a:solidFill>
              <a:latin typeface="NikoshBAN" panose="02000000000000000000" pitchFamily="2" charset="0"/>
              <a:cs typeface="NikoshBAN" panose="02000000000000000000" pitchFamily="2" charset="0"/>
            </a:endParaRPr>
          </a:p>
        </p:txBody>
      </p:sp>
      <p:pic>
        <p:nvPicPr>
          <p:cNvPr id="11" name="Picture 10">
            <a:extLst>
              <a:ext uri="{FF2B5EF4-FFF2-40B4-BE49-F238E27FC236}">
                <a16:creationId xmlns:a16="http://schemas.microsoft.com/office/drawing/2014/main" id="{9CD85260-399D-4913-9525-705B10AF93B2}"/>
              </a:ext>
            </a:extLst>
          </p:cNvPr>
          <p:cNvPicPr>
            <a:picLocks noChangeAspect="1"/>
          </p:cNvPicPr>
          <p:nvPr/>
        </p:nvPicPr>
        <p:blipFill rotWithShape="1">
          <a:blip r:embed="rId2">
            <a:extLst>
              <a:ext uri="{28A0092B-C50C-407E-A947-70E740481C1C}">
                <a14:useLocalDpi xmlns:a14="http://schemas.microsoft.com/office/drawing/2010/main" val="0"/>
              </a:ext>
            </a:extLst>
          </a:blip>
          <a:srcRect l="34142" t="34188" r="25476" b="31889"/>
          <a:stretch/>
        </p:blipFill>
        <p:spPr>
          <a:xfrm>
            <a:off x="8150145" y="920506"/>
            <a:ext cx="1587616" cy="1555541"/>
          </a:xfrm>
          <a:prstGeom prst="flowChartConnector">
            <a:avLst/>
          </a:prstGeom>
        </p:spPr>
      </p:pic>
      <p:sp>
        <p:nvSpPr>
          <p:cNvPr id="4" name="Flowchart: Connector 3">
            <a:extLst>
              <a:ext uri="{FF2B5EF4-FFF2-40B4-BE49-F238E27FC236}">
                <a16:creationId xmlns:a16="http://schemas.microsoft.com/office/drawing/2014/main" id="{5BEDD67B-A2AE-497A-BBBC-4DE03257CF66}"/>
              </a:ext>
            </a:extLst>
          </p:cNvPr>
          <p:cNvSpPr/>
          <p:nvPr/>
        </p:nvSpPr>
        <p:spPr>
          <a:xfrm>
            <a:off x="5699954" y="90866"/>
            <a:ext cx="216000" cy="216000"/>
          </a:xfrm>
          <a:prstGeom prst="flowChartConnector">
            <a:avLst/>
          </a:prstGeom>
          <a:gradFill>
            <a:gsLst>
              <a:gs pos="61000">
                <a:schemeClr val="accent1">
                  <a:lumMod val="5000"/>
                  <a:lumOff val="95000"/>
                </a:schemeClr>
              </a:gs>
              <a:gs pos="79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FEE0D916-1F21-4D93-933D-7FBDF20840C8}"/>
              </a:ext>
            </a:extLst>
          </p:cNvPr>
          <p:cNvSpPr/>
          <p:nvPr/>
        </p:nvSpPr>
        <p:spPr>
          <a:xfrm>
            <a:off x="6222612" y="20829"/>
            <a:ext cx="60114" cy="6823103"/>
          </a:xfrm>
          <a:prstGeom prst="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723A56D-51AC-4AD7-A0AF-81BD2A053E23}"/>
              </a:ext>
            </a:extLst>
          </p:cNvPr>
          <p:cNvSpPr/>
          <p:nvPr/>
        </p:nvSpPr>
        <p:spPr>
          <a:xfrm>
            <a:off x="6000449" y="20829"/>
            <a:ext cx="60114" cy="6823103"/>
          </a:xfrm>
          <a:prstGeom prst="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Process 5">
            <a:extLst>
              <a:ext uri="{FF2B5EF4-FFF2-40B4-BE49-F238E27FC236}">
                <a16:creationId xmlns:a16="http://schemas.microsoft.com/office/drawing/2014/main" id="{5376DDAE-085C-442E-84A3-7FBD1F1AF877}"/>
              </a:ext>
            </a:extLst>
          </p:cNvPr>
          <p:cNvSpPr/>
          <p:nvPr/>
        </p:nvSpPr>
        <p:spPr>
          <a:xfrm>
            <a:off x="6090464" y="277838"/>
            <a:ext cx="90099" cy="6414868"/>
          </a:xfrm>
          <a:prstGeom prst="flowChartProcess">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Connector 9">
            <a:extLst>
              <a:ext uri="{FF2B5EF4-FFF2-40B4-BE49-F238E27FC236}">
                <a16:creationId xmlns:a16="http://schemas.microsoft.com/office/drawing/2014/main" id="{46C6BDE3-6919-4CFA-A8BC-F13A787F25EB}"/>
              </a:ext>
            </a:extLst>
          </p:cNvPr>
          <p:cNvSpPr/>
          <p:nvPr/>
        </p:nvSpPr>
        <p:spPr>
          <a:xfrm>
            <a:off x="5685440" y="397317"/>
            <a:ext cx="216000" cy="216000"/>
          </a:xfrm>
          <a:prstGeom prst="flowChartConnector">
            <a:avLst/>
          </a:prstGeom>
          <a:gradFill>
            <a:gsLst>
              <a:gs pos="61000">
                <a:schemeClr val="accent1">
                  <a:lumMod val="5000"/>
                  <a:lumOff val="95000"/>
                </a:schemeClr>
              </a:gs>
              <a:gs pos="79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Flowchart: Connector 11">
            <a:extLst>
              <a:ext uri="{FF2B5EF4-FFF2-40B4-BE49-F238E27FC236}">
                <a16:creationId xmlns:a16="http://schemas.microsoft.com/office/drawing/2014/main" id="{406B2EF2-5DF1-4402-B248-5EE405500F20}"/>
              </a:ext>
            </a:extLst>
          </p:cNvPr>
          <p:cNvSpPr/>
          <p:nvPr/>
        </p:nvSpPr>
        <p:spPr>
          <a:xfrm>
            <a:off x="5689357" y="731675"/>
            <a:ext cx="216000" cy="216000"/>
          </a:xfrm>
          <a:prstGeom prst="flowChartConnector">
            <a:avLst/>
          </a:prstGeom>
          <a:gradFill>
            <a:gsLst>
              <a:gs pos="61000">
                <a:schemeClr val="accent1">
                  <a:lumMod val="5000"/>
                  <a:lumOff val="95000"/>
                </a:schemeClr>
              </a:gs>
              <a:gs pos="79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Flowchart: Connector 12">
            <a:extLst>
              <a:ext uri="{FF2B5EF4-FFF2-40B4-BE49-F238E27FC236}">
                <a16:creationId xmlns:a16="http://schemas.microsoft.com/office/drawing/2014/main" id="{23ED539A-EBBA-4419-B89C-4D19F7FD321F}"/>
              </a:ext>
            </a:extLst>
          </p:cNvPr>
          <p:cNvSpPr/>
          <p:nvPr/>
        </p:nvSpPr>
        <p:spPr>
          <a:xfrm>
            <a:off x="5685440" y="1066033"/>
            <a:ext cx="216000" cy="216000"/>
          </a:xfrm>
          <a:prstGeom prst="flowChartConnector">
            <a:avLst/>
          </a:prstGeom>
          <a:gradFill>
            <a:gsLst>
              <a:gs pos="61000">
                <a:schemeClr val="accent1">
                  <a:lumMod val="5000"/>
                  <a:lumOff val="95000"/>
                </a:schemeClr>
              </a:gs>
              <a:gs pos="79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lowchart: Connector 13">
            <a:extLst>
              <a:ext uri="{FF2B5EF4-FFF2-40B4-BE49-F238E27FC236}">
                <a16:creationId xmlns:a16="http://schemas.microsoft.com/office/drawing/2014/main" id="{294E24A2-C005-450C-95FD-88B3B1BA9248}"/>
              </a:ext>
            </a:extLst>
          </p:cNvPr>
          <p:cNvSpPr/>
          <p:nvPr/>
        </p:nvSpPr>
        <p:spPr>
          <a:xfrm>
            <a:off x="5685440" y="1401512"/>
            <a:ext cx="216000" cy="216000"/>
          </a:xfrm>
          <a:prstGeom prst="flowChartConnector">
            <a:avLst/>
          </a:prstGeom>
          <a:gradFill>
            <a:gsLst>
              <a:gs pos="61000">
                <a:schemeClr val="accent1">
                  <a:lumMod val="5000"/>
                  <a:lumOff val="95000"/>
                </a:schemeClr>
              </a:gs>
              <a:gs pos="79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Flowchart: Connector 14">
            <a:extLst>
              <a:ext uri="{FF2B5EF4-FFF2-40B4-BE49-F238E27FC236}">
                <a16:creationId xmlns:a16="http://schemas.microsoft.com/office/drawing/2014/main" id="{6A0CF6F9-A0E1-4B16-8E20-5F6FEDB5A4C0}"/>
              </a:ext>
            </a:extLst>
          </p:cNvPr>
          <p:cNvSpPr/>
          <p:nvPr/>
        </p:nvSpPr>
        <p:spPr>
          <a:xfrm>
            <a:off x="5718385" y="1750384"/>
            <a:ext cx="216000" cy="216000"/>
          </a:xfrm>
          <a:prstGeom prst="flowChartConnector">
            <a:avLst/>
          </a:prstGeom>
          <a:gradFill>
            <a:gsLst>
              <a:gs pos="61000">
                <a:schemeClr val="accent1">
                  <a:lumMod val="5000"/>
                  <a:lumOff val="95000"/>
                </a:schemeClr>
              </a:gs>
              <a:gs pos="79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lowchart: Connector 15">
            <a:extLst>
              <a:ext uri="{FF2B5EF4-FFF2-40B4-BE49-F238E27FC236}">
                <a16:creationId xmlns:a16="http://schemas.microsoft.com/office/drawing/2014/main" id="{3CD2CA2A-E719-4470-9903-FB9AF6C0C060}"/>
              </a:ext>
            </a:extLst>
          </p:cNvPr>
          <p:cNvSpPr/>
          <p:nvPr/>
        </p:nvSpPr>
        <p:spPr>
          <a:xfrm>
            <a:off x="5701466" y="2032568"/>
            <a:ext cx="216000" cy="216000"/>
          </a:xfrm>
          <a:prstGeom prst="flowChartConnector">
            <a:avLst/>
          </a:prstGeom>
          <a:gradFill>
            <a:gsLst>
              <a:gs pos="61000">
                <a:schemeClr val="accent1">
                  <a:lumMod val="5000"/>
                  <a:lumOff val="95000"/>
                </a:schemeClr>
              </a:gs>
              <a:gs pos="79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Flowchart: Connector 16">
            <a:extLst>
              <a:ext uri="{FF2B5EF4-FFF2-40B4-BE49-F238E27FC236}">
                <a16:creationId xmlns:a16="http://schemas.microsoft.com/office/drawing/2014/main" id="{AD84DF9B-AA20-4EDA-8656-77A1AC2C98E6}"/>
              </a:ext>
            </a:extLst>
          </p:cNvPr>
          <p:cNvSpPr/>
          <p:nvPr/>
        </p:nvSpPr>
        <p:spPr>
          <a:xfrm>
            <a:off x="5701466" y="2368047"/>
            <a:ext cx="216000" cy="216000"/>
          </a:xfrm>
          <a:prstGeom prst="flowChartConnector">
            <a:avLst/>
          </a:prstGeom>
          <a:gradFill>
            <a:gsLst>
              <a:gs pos="61000">
                <a:schemeClr val="accent1">
                  <a:lumMod val="5000"/>
                  <a:lumOff val="95000"/>
                </a:schemeClr>
              </a:gs>
              <a:gs pos="79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Flowchart: Connector 17">
            <a:extLst>
              <a:ext uri="{FF2B5EF4-FFF2-40B4-BE49-F238E27FC236}">
                <a16:creationId xmlns:a16="http://schemas.microsoft.com/office/drawing/2014/main" id="{E00FB65F-AEBC-4276-AD3C-F6241E5A0FD2}"/>
              </a:ext>
            </a:extLst>
          </p:cNvPr>
          <p:cNvSpPr/>
          <p:nvPr/>
        </p:nvSpPr>
        <p:spPr>
          <a:xfrm>
            <a:off x="5722559" y="2701640"/>
            <a:ext cx="216000" cy="216000"/>
          </a:xfrm>
          <a:prstGeom prst="flowChartConnector">
            <a:avLst/>
          </a:prstGeom>
          <a:gradFill>
            <a:gsLst>
              <a:gs pos="61000">
                <a:schemeClr val="accent1">
                  <a:lumMod val="5000"/>
                  <a:lumOff val="95000"/>
                </a:schemeClr>
              </a:gs>
              <a:gs pos="79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Flowchart: Connector 18">
            <a:extLst>
              <a:ext uri="{FF2B5EF4-FFF2-40B4-BE49-F238E27FC236}">
                <a16:creationId xmlns:a16="http://schemas.microsoft.com/office/drawing/2014/main" id="{415A90B0-2B46-4983-B3DC-B2CE0EFFAA2B}"/>
              </a:ext>
            </a:extLst>
          </p:cNvPr>
          <p:cNvSpPr/>
          <p:nvPr/>
        </p:nvSpPr>
        <p:spPr>
          <a:xfrm>
            <a:off x="5712051" y="3072123"/>
            <a:ext cx="216000" cy="216000"/>
          </a:xfrm>
          <a:prstGeom prst="flowChartConnector">
            <a:avLst/>
          </a:prstGeom>
          <a:gradFill>
            <a:gsLst>
              <a:gs pos="61000">
                <a:schemeClr val="accent1">
                  <a:lumMod val="5000"/>
                  <a:lumOff val="95000"/>
                </a:schemeClr>
              </a:gs>
              <a:gs pos="79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Flowchart: Connector 19">
            <a:extLst>
              <a:ext uri="{FF2B5EF4-FFF2-40B4-BE49-F238E27FC236}">
                <a16:creationId xmlns:a16="http://schemas.microsoft.com/office/drawing/2014/main" id="{25D427AD-A9C3-458F-A5A7-2263E143323B}"/>
              </a:ext>
            </a:extLst>
          </p:cNvPr>
          <p:cNvSpPr/>
          <p:nvPr/>
        </p:nvSpPr>
        <p:spPr>
          <a:xfrm>
            <a:off x="5712051" y="3407602"/>
            <a:ext cx="216000" cy="216000"/>
          </a:xfrm>
          <a:prstGeom prst="flowChartConnector">
            <a:avLst/>
          </a:prstGeom>
          <a:gradFill>
            <a:gsLst>
              <a:gs pos="61000">
                <a:schemeClr val="accent1">
                  <a:lumMod val="5000"/>
                  <a:lumOff val="95000"/>
                </a:schemeClr>
              </a:gs>
              <a:gs pos="79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Flowchart: Connector 20">
            <a:extLst>
              <a:ext uri="{FF2B5EF4-FFF2-40B4-BE49-F238E27FC236}">
                <a16:creationId xmlns:a16="http://schemas.microsoft.com/office/drawing/2014/main" id="{5B066D1A-29FF-411E-84E3-C9088DD9E702}"/>
              </a:ext>
            </a:extLst>
          </p:cNvPr>
          <p:cNvSpPr/>
          <p:nvPr/>
        </p:nvSpPr>
        <p:spPr>
          <a:xfrm>
            <a:off x="5715968" y="3756474"/>
            <a:ext cx="216000" cy="216000"/>
          </a:xfrm>
          <a:prstGeom prst="flowChartConnector">
            <a:avLst/>
          </a:prstGeom>
          <a:gradFill>
            <a:gsLst>
              <a:gs pos="61000">
                <a:schemeClr val="accent1">
                  <a:lumMod val="5000"/>
                  <a:lumOff val="95000"/>
                </a:schemeClr>
              </a:gs>
              <a:gs pos="79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Flowchart: Connector 21">
            <a:extLst>
              <a:ext uri="{FF2B5EF4-FFF2-40B4-BE49-F238E27FC236}">
                <a16:creationId xmlns:a16="http://schemas.microsoft.com/office/drawing/2014/main" id="{98BB6459-79C7-4CBC-ADEB-40C7661CCA27}"/>
              </a:ext>
            </a:extLst>
          </p:cNvPr>
          <p:cNvSpPr/>
          <p:nvPr/>
        </p:nvSpPr>
        <p:spPr>
          <a:xfrm>
            <a:off x="5696600" y="4111678"/>
            <a:ext cx="216000" cy="216000"/>
          </a:xfrm>
          <a:prstGeom prst="flowChartConnector">
            <a:avLst/>
          </a:prstGeom>
          <a:gradFill>
            <a:gsLst>
              <a:gs pos="61000">
                <a:schemeClr val="accent1">
                  <a:lumMod val="5000"/>
                  <a:lumOff val="95000"/>
                </a:schemeClr>
              </a:gs>
              <a:gs pos="79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Flowchart: Connector 22">
            <a:extLst>
              <a:ext uri="{FF2B5EF4-FFF2-40B4-BE49-F238E27FC236}">
                <a16:creationId xmlns:a16="http://schemas.microsoft.com/office/drawing/2014/main" id="{18ECA920-6A3F-417E-B45F-6638829B5CA0}"/>
              </a:ext>
            </a:extLst>
          </p:cNvPr>
          <p:cNvSpPr/>
          <p:nvPr/>
        </p:nvSpPr>
        <p:spPr>
          <a:xfrm>
            <a:off x="5696600" y="4461671"/>
            <a:ext cx="216000" cy="216000"/>
          </a:xfrm>
          <a:prstGeom prst="flowChartConnector">
            <a:avLst/>
          </a:prstGeom>
          <a:gradFill>
            <a:gsLst>
              <a:gs pos="61000">
                <a:schemeClr val="accent1">
                  <a:lumMod val="5000"/>
                  <a:lumOff val="95000"/>
                </a:schemeClr>
              </a:gs>
              <a:gs pos="79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Flowchart: Connector 23">
            <a:extLst>
              <a:ext uri="{FF2B5EF4-FFF2-40B4-BE49-F238E27FC236}">
                <a16:creationId xmlns:a16="http://schemas.microsoft.com/office/drawing/2014/main" id="{18B85A1E-B85A-47A3-9E11-7594ADA69FDF}"/>
              </a:ext>
            </a:extLst>
          </p:cNvPr>
          <p:cNvSpPr/>
          <p:nvPr/>
        </p:nvSpPr>
        <p:spPr>
          <a:xfrm>
            <a:off x="5700517" y="4810543"/>
            <a:ext cx="216000" cy="216000"/>
          </a:xfrm>
          <a:prstGeom prst="flowChartConnector">
            <a:avLst/>
          </a:prstGeom>
          <a:gradFill>
            <a:gsLst>
              <a:gs pos="61000">
                <a:schemeClr val="accent1">
                  <a:lumMod val="5000"/>
                  <a:lumOff val="95000"/>
                </a:schemeClr>
              </a:gs>
              <a:gs pos="79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Flowchart: Connector 24">
            <a:extLst>
              <a:ext uri="{FF2B5EF4-FFF2-40B4-BE49-F238E27FC236}">
                <a16:creationId xmlns:a16="http://schemas.microsoft.com/office/drawing/2014/main" id="{0D7453CF-C7BE-4617-A9E9-15E3469029BC}"/>
              </a:ext>
            </a:extLst>
          </p:cNvPr>
          <p:cNvSpPr/>
          <p:nvPr/>
        </p:nvSpPr>
        <p:spPr>
          <a:xfrm>
            <a:off x="5711590" y="5159771"/>
            <a:ext cx="216000" cy="216000"/>
          </a:xfrm>
          <a:prstGeom prst="flowChartConnector">
            <a:avLst/>
          </a:prstGeom>
          <a:gradFill>
            <a:gsLst>
              <a:gs pos="61000">
                <a:schemeClr val="accent1">
                  <a:lumMod val="5000"/>
                  <a:lumOff val="95000"/>
                </a:schemeClr>
              </a:gs>
              <a:gs pos="79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Flowchart: Connector 25">
            <a:extLst>
              <a:ext uri="{FF2B5EF4-FFF2-40B4-BE49-F238E27FC236}">
                <a16:creationId xmlns:a16="http://schemas.microsoft.com/office/drawing/2014/main" id="{7DB8B26A-86F7-43DE-9986-2F2FAEC846CA}"/>
              </a:ext>
            </a:extLst>
          </p:cNvPr>
          <p:cNvSpPr/>
          <p:nvPr/>
        </p:nvSpPr>
        <p:spPr>
          <a:xfrm>
            <a:off x="5697076" y="5495250"/>
            <a:ext cx="216000" cy="216000"/>
          </a:xfrm>
          <a:prstGeom prst="flowChartConnector">
            <a:avLst/>
          </a:prstGeom>
          <a:gradFill>
            <a:gsLst>
              <a:gs pos="61000">
                <a:schemeClr val="accent1">
                  <a:lumMod val="5000"/>
                  <a:lumOff val="95000"/>
                </a:schemeClr>
              </a:gs>
              <a:gs pos="79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Flowchart: Connector 26">
            <a:extLst>
              <a:ext uri="{FF2B5EF4-FFF2-40B4-BE49-F238E27FC236}">
                <a16:creationId xmlns:a16="http://schemas.microsoft.com/office/drawing/2014/main" id="{7886108B-C95E-4C60-AD2A-B2F95410AC1E}"/>
              </a:ext>
            </a:extLst>
          </p:cNvPr>
          <p:cNvSpPr/>
          <p:nvPr/>
        </p:nvSpPr>
        <p:spPr>
          <a:xfrm>
            <a:off x="5715507" y="5800580"/>
            <a:ext cx="216000" cy="216000"/>
          </a:xfrm>
          <a:prstGeom prst="flowChartConnector">
            <a:avLst/>
          </a:prstGeom>
          <a:gradFill>
            <a:gsLst>
              <a:gs pos="61000">
                <a:schemeClr val="accent1">
                  <a:lumMod val="5000"/>
                  <a:lumOff val="95000"/>
                </a:schemeClr>
              </a:gs>
              <a:gs pos="79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Flowchart: Connector 27">
            <a:extLst>
              <a:ext uri="{FF2B5EF4-FFF2-40B4-BE49-F238E27FC236}">
                <a16:creationId xmlns:a16="http://schemas.microsoft.com/office/drawing/2014/main" id="{14D2F44D-BC74-4FEF-8445-6DC93FD529F4}"/>
              </a:ext>
            </a:extLst>
          </p:cNvPr>
          <p:cNvSpPr/>
          <p:nvPr/>
        </p:nvSpPr>
        <p:spPr>
          <a:xfrm>
            <a:off x="5682562" y="6149808"/>
            <a:ext cx="216000" cy="216000"/>
          </a:xfrm>
          <a:prstGeom prst="flowChartConnector">
            <a:avLst/>
          </a:prstGeom>
          <a:gradFill>
            <a:gsLst>
              <a:gs pos="61000">
                <a:schemeClr val="accent1">
                  <a:lumMod val="5000"/>
                  <a:lumOff val="95000"/>
                </a:schemeClr>
              </a:gs>
              <a:gs pos="79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Flowchart: Connector 28">
            <a:extLst>
              <a:ext uri="{FF2B5EF4-FFF2-40B4-BE49-F238E27FC236}">
                <a16:creationId xmlns:a16="http://schemas.microsoft.com/office/drawing/2014/main" id="{DAF188E4-67FC-438A-BF48-C34C85059EFC}"/>
              </a:ext>
            </a:extLst>
          </p:cNvPr>
          <p:cNvSpPr/>
          <p:nvPr/>
        </p:nvSpPr>
        <p:spPr>
          <a:xfrm>
            <a:off x="5709441" y="6526267"/>
            <a:ext cx="216000" cy="216000"/>
          </a:xfrm>
          <a:prstGeom prst="flowChartConnector">
            <a:avLst/>
          </a:prstGeom>
          <a:gradFill>
            <a:gsLst>
              <a:gs pos="61000">
                <a:schemeClr val="accent1">
                  <a:lumMod val="5000"/>
                  <a:lumOff val="95000"/>
                </a:schemeClr>
              </a:gs>
              <a:gs pos="79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Flowchart: Connector 29">
            <a:extLst>
              <a:ext uri="{FF2B5EF4-FFF2-40B4-BE49-F238E27FC236}">
                <a16:creationId xmlns:a16="http://schemas.microsoft.com/office/drawing/2014/main" id="{C9B7B2B7-37BA-4C53-BEE9-DF000579B57C}"/>
              </a:ext>
            </a:extLst>
          </p:cNvPr>
          <p:cNvSpPr/>
          <p:nvPr/>
        </p:nvSpPr>
        <p:spPr>
          <a:xfrm>
            <a:off x="6356459" y="90866"/>
            <a:ext cx="216000" cy="216000"/>
          </a:xfrm>
          <a:prstGeom prst="flowChartConnector">
            <a:avLst/>
          </a:prstGeom>
          <a:gradFill>
            <a:gsLst>
              <a:gs pos="61000">
                <a:schemeClr val="accent1">
                  <a:lumMod val="5000"/>
                  <a:lumOff val="95000"/>
                </a:schemeClr>
              </a:gs>
              <a:gs pos="79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Flowchart: Connector 33">
            <a:extLst>
              <a:ext uri="{FF2B5EF4-FFF2-40B4-BE49-F238E27FC236}">
                <a16:creationId xmlns:a16="http://schemas.microsoft.com/office/drawing/2014/main" id="{981568DF-910B-47CB-9A54-E810F85BD30B}"/>
              </a:ext>
            </a:extLst>
          </p:cNvPr>
          <p:cNvSpPr/>
          <p:nvPr/>
        </p:nvSpPr>
        <p:spPr>
          <a:xfrm>
            <a:off x="6356459" y="397317"/>
            <a:ext cx="216000" cy="216000"/>
          </a:xfrm>
          <a:prstGeom prst="flowChartConnector">
            <a:avLst/>
          </a:prstGeom>
          <a:gradFill>
            <a:gsLst>
              <a:gs pos="61000">
                <a:schemeClr val="accent1">
                  <a:lumMod val="5000"/>
                  <a:lumOff val="95000"/>
                </a:schemeClr>
              </a:gs>
              <a:gs pos="79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Flowchart: Connector 34">
            <a:extLst>
              <a:ext uri="{FF2B5EF4-FFF2-40B4-BE49-F238E27FC236}">
                <a16:creationId xmlns:a16="http://schemas.microsoft.com/office/drawing/2014/main" id="{B5055D22-6F96-4BAB-B1EF-3EA36B81909A}"/>
              </a:ext>
            </a:extLst>
          </p:cNvPr>
          <p:cNvSpPr/>
          <p:nvPr/>
        </p:nvSpPr>
        <p:spPr>
          <a:xfrm>
            <a:off x="6345862" y="731675"/>
            <a:ext cx="216000" cy="216000"/>
          </a:xfrm>
          <a:prstGeom prst="flowChartConnector">
            <a:avLst/>
          </a:prstGeom>
          <a:gradFill>
            <a:gsLst>
              <a:gs pos="61000">
                <a:schemeClr val="accent1">
                  <a:lumMod val="5000"/>
                  <a:lumOff val="95000"/>
                </a:schemeClr>
              </a:gs>
              <a:gs pos="79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Flowchart: Connector 35">
            <a:extLst>
              <a:ext uri="{FF2B5EF4-FFF2-40B4-BE49-F238E27FC236}">
                <a16:creationId xmlns:a16="http://schemas.microsoft.com/office/drawing/2014/main" id="{C6B90EE5-B3DE-4852-9CC0-2D4F4B2EDDD5}"/>
              </a:ext>
            </a:extLst>
          </p:cNvPr>
          <p:cNvSpPr/>
          <p:nvPr/>
        </p:nvSpPr>
        <p:spPr>
          <a:xfrm>
            <a:off x="6327431" y="1066033"/>
            <a:ext cx="216000" cy="216000"/>
          </a:xfrm>
          <a:prstGeom prst="flowChartConnector">
            <a:avLst/>
          </a:prstGeom>
          <a:gradFill>
            <a:gsLst>
              <a:gs pos="61000">
                <a:schemeClr val="accent1">
                  <a:lumMod val="5000"/>
                  <a:lumOff val="95000"/>
                </a:schemeClr>
              </a:gs>
              <a:gs pos="79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Flowchart: Connector 36">
            <a:extLst>
              <a:ext uri="{FF2B5EF4-FFF2-40B4-BE49-F238E27FC236}">
                <a16:creationId xmlns:a16="http://schemas.microsoft.com/office/drawing/2014/main" id="{8EAAE1A9-1CF0-4584-991A-924BAC5DC687}"/>
              </a:ext>
            </a:extLst>
          </p:cNvPr>
          <p:cNvSpPr/>
          <p:nvPr/>
        </p:nvSpPr>
        <p:spPr>
          <a:xfrm>
            <a:off x="6341945" y="1401512"/>
            <a:ext cx="216000" cy="216000"/>
          </a:xfrm>
          <a:prstGeom prst="flowChartConnector">
            <a:avLst/>
          </a:prstGeom>
          <a:gradFill>
            <a:gsLst>
              <a:gs pos="61000">
                <a:schemeClr val="accent1">
                  <a:lumMod val="5000"/>
                  <a:lumOff val="95000"/>
                </a:schemeClr>
              </a:gs>
              <a:gs pos="79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Flowchart: Connector 37">
            <a:extLst>
              <a:ext uri="{FF2B5EF4-FFF2-40B4-BE49-F238E27FC236}">
                <a16:creationId xmlns:a16="http://schemas.microsoft.com/office/drawing/2014/main" id="{81B4CCC8-1382-4DA2-BEFA-46EED5AA25A8}"/>
              </a:ext>
            </a:extLst>
          </p:cNvPr>
          <p:cNvSpPr/>
          <p:nvPr/>
        </p:nvSpPr>
        <p:spPr>
          <a:xfrm>
            <a:off x="6360376" y="1735870"/>
            <a:ext cx="216000" cy="216000"/>
          </a:xfrm>
          <a:prstGeom prst="flowChartConnector">
            <a:avLst/>
          </a:prstGeom>
          <a:gradFill>
            <a:gsLst>
              <a:gs pos="61000">
                <a:schemeClr val="accent1">
                  <a:lumMod val="5000"/>
                  <a:lumOff val="95000"/>
                </a:schemeClr>
              </a:gs>
              <a:gs pos="79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Flowchart: Connector 38">
            <a:extLst>
              <a:ext uri="{FF2B5EF4-FFF2-40B4-BE49-F238E27FC236}">
                <a16:creationId xmlns:a16="http://schemas.microsoft.com/office/drawing/2014/main" id="{CEB7A29C-1380-4F1F-A131-68EE502F0D61}"/>
              </a:ext>
            </a:extLst>
          </p:cNvPr>
          <p:cNvSpPr/>
          <p:nvPr/>
        </p:nvSpPr>
        <p:spPr>
          <a:xfrm>
            <a:off x="6343903" y="2047082"/>
            <a:ext cx="216000" cy="216000"/>
          </a:xfrm>
          <a:prstGeom prst="flowChartConnector">
            <a:avLst/>
          </a:prstGeom>
          <a:gradFill>
            <a:gsLst>
              <a:gs pos="61000">
                <a:schemeClr val="accent1">
                  <a:lumMod val="5000"/>
                  <a:lumOff val="95000"/>
                </a:schemeClr>
              </a:gs>
              <a:gs pos="79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Flowchart: Connector 39">
            <a:extLst>
              <a:ext uri="{FF2B5EF4-FFF2-40B4-BE49-F238E27FC236}">
                <a16:creationId xmlns:a16="http://schemas.microsoft.com/office/drawing/2014/main" id="{E10A0DBB-B804-4CD2-BF37-62317D40C991}"/>
              </a:ext>
            </a:extLst>
          </p:cNvPr>
          <p:cNvSpPr/>
          <p:nvPr/>
        </p:nvSpPr>
        <p:spPr>
          <a:xfrm>
            <a:off x="6329389" y="2368047"/>
            <a:ext cx="216000" cy="216000"/>
          </a:xfrm>
          <a:prstGeom prst="flowChartConnector">
            <a:avLst/>
          </a:prstGeom>
          <a:gradFill>
            <a:gsLst>
              <a:gs pos="61000">
                <a:schemeClr val="accent1">
                  <a:lumMod val="5000"/>
                  <a:lumOff val="95000"/>
                </a:schemeClr>
              </a:gs>
              <a:gs pos="79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Flowchart: Connector 40">
            <a:extLst>
              <a:ext uri="{FF2B5EF4-FFF2-40B4-BE49-F238E27FC236}">
                <a16:creationId xmlns:a16="http://schemas.microsoft.com/office/drawing/2014/main" id="{858CEB77-707E-4871-97C7-C22CFF79C2CF}"/>
              </a:ext>
            </a:extLst>
          </p:cNvPr>
          <p:cNvSpPr/>
          <p:nvPr/>
        </p:nvSpPr>
        <p:spPr>
          <a:xfrm>
            <a:off x="6350482" y="2716154"/>
            <a:ext cx="216000" cy="216000"/>
          </a:xfrm>
          <a:prstGeom prst="flowChartConnector">
            <a:avLst/>
          </a:prstGeom>
          <a:gradFill>
            <a:gsLst>
              <a:gs pos="61000">
                <a:schemeClr val="accent1">
                  <a:lumMod val="5000"/>
                  <a:lumOff val="95000"/>
                </a:schemeClr>
              </a:gs>
              <a:gs pos="79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Flowchart: Connector 41">
            <a:extLst>
              <a:ext uri="{FF2B5EF4-FFF2-40B4-BE49-F238E27FC236}">
                <a16:creationId xmlns:a16="http://schemas.microsoft.com/office/drawing/2014/main" id="{5D15368E-5C50-4DE0-90AF-A688CC0B6748}"/>
              </a:ext>
            </a:extLst>
          </p:cNvPr>
          <p:cNvSpPr/>
          <p:nvPr/>
        </p:nvSpPr>
        <p:spPr>
          <a:xfrm>
            <a:off x="6354042" y="3072123"/>
            <a:ext cx="216000" cy="216000"/>
          </a:xfrm>
          <a:prstGeom prst="flowChartConnector">
            <a:avLst/>
          </a:prstGeom>
          <a:gradFill>
            <a:gsLst>
              <a:gs pos="61000">
                <a:schemeClr val="accent1">
                  <a:lumMod val="5000"/>
                  <a:lumOff val="95000"/>
                </a:schemeClr>
              </a:gs>
              <a:gs pos="79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Flowchart: Connector 42">
            <a:extLst>
              <a:ext uri="{FF2B5EF4-FFF2-40B4-BE49-F238E27FC236}">
                <a16:creationId xmlns:a16="http://schemas.microsoft.com/office/drawing/2014/main" id="{D8578A35-B721-4779-9756-5EC6F68B3075}"/>
              </a:ext>
            </a:extLst>
          </p:cNvPr>
          <p:cNvSpPr/>
          <p:nvPr/>
        </p:nvSpPr>
        <p:spPr>
          <a:xfrm>
            <a:off x="6354042" y="3407602"/>
            <a:ext cx="216000" cy="216000"/>
          </a:xfrm>
          <a:prstGeom prst="flowChartConnector">
            <a:avLst/>
          </a:prstGeom>
          <a:gradFill>
            <a:gsLst>
              <a:gs pos="61000">
                <a:schemeClr val="accent1">
                  <a:lumMod val="5000"/>
                  <a:lumOff val="95000"/>
                </a:schemeClr>
              </a:gs>
              <a:gs pos="79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Flowchart: Connector 43">
            <a:extLst>
              <a:ext uri="{FF2B5EF4-FFF2-40B4-BE49-F238E27FC236}">
                <a16:creationId xmlns:a16="http://schemas.microsoft.com/office/drawing/2014/main" id="{019FE5E8-E12F-44D5-885E-2B85F52EBC62}"/>
              </a:ext>
            </a:extLst>
          </p:cNvPr>
          <p:cNvSpPr/>
          <p:nvPr/>
        </p:nvSpPr>
        <p:spPr>
          <a:xfrm>
            <a:off x="6357959" y="3741960"/>
            <a:ext cx="216000" cy="216000"/>
          </a:xfrm>
          <a:prstGeom prst="flowChartConnector">
            <a:avLst/>
          </a:prstGeom>
          <a:gradFill>
            <a:gsLst>
              <a:gs pos="61000">
                <a:schemeClr val="accent1">
                  <a:lumMod val="5000"/>
                  <a:lumOff val="95000"/>
                </a:schemeClr>
              </a:gs>
              <a:gs pos="79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Flowchart: Connector 44">
            <a:extLst>
              <a:ext uri="{FF2B5EF4-FFF2-40B4-BE49-F238E27FC236}">
                <a16:creationId xmlns:a16="http://schemas.microsoft.com/office/drawing/2014/main" id="{6469B1DD-3E5C-4E4E-AA46-580BCBA6E97C}"/>
              </a:ext>
            </a:extLst>
          </p:cNvPr>
          <p:cNvSpPr/>
          <p:nvPr/>
        </p:nvSpPr>
        <p:spPr>
          <a:xfrm>
            <a:off x="6339037" y="4111678"/>
            <a:ext cx="216000" cy="216000"/>
          </a:xfrm>
          <a:prstGeom prst="flowChartConnector">
            <a:avLst/>
          </a:prstGeom>
          <a:gradFill>
            <a:gsLst>
              <a:gs pos="61000">
                <a:schemeClr val="accent1">
                  <a:lumMod val="5000"/>
                  <a:lumOff val="95000"/>
                </a:schemeClr>
              </a:gs>
              <a:gs pos="79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Flowchart: Connector 45">
            <a:extLst>
              <a:ext uri="{FF2B5EF4-FFF2-40B4-BE49-F238E27FC236}">
                <a16:creationId xmlns:a16="http://schemas.microsoft.com/office/drawing/2014/main" id="{A504B6EA-CC5C-4301-B8CF-D706C65FE376}"/>
              </a:ext>
            </a:extLst>
          </p:cNvPr>
          <p:cNvSpPr/>
          <p:nvPr/>
        </p:nvSpPr>
        <p:spPr>
          <a:xfrm>
            <a:off x="6324523" y="4461671"/>
            <a:ext cx="216000" cy="216000"/>
          </a:xfrm>
          <a:prstGeom prst="flowChartConnector">
            <a:avLst/>
          </a:prstGeom>
          <a:gradFill>
            <a:gsLst>
              <a:gs pos="61000">
                <a:schemeClr val="accent1">
                  <a:lumMod val="5000"/>
                  <a:lumOff val="95000"/>
                </a:schemeClr>
              </a:gs>
              <a:gs pos="79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Flowchart: Connector 46">
            <a:extLst>
              <a:ext uri="{FF2B5EF4-FFF2-40B4-BE49-F238E27FC236}">
                <a16:creationId xmlns:a16="http://schemas.microsoft.com/office/drawing/2014/main" id="{87B6E810-B9F4-47EF-BD84-E15528537858}"/>
              </a:ext>
            </a:extLst>
          </p:cNvPr>
          <p:cNvSpPr/>
          <p:nvPr/>
        </p:nvSpPr>
        <p:spPr>
          <a:xfrm>
            <a:off x="6342954" y="4810543"/>
            <a:ext cx="216000" cy="216000"/>
          </a:xfrm>
          <a:prstGeom prst="flowChartConnector">
            <a:avLst/>
          </a:prstGeom>
          <a:gradFill>
            <a:gsLst>
              <a:gs pos="61000">
                <a:schemeClr val="accent1">
                  <a:lumMod val="5000"/>
                  <a:lumOff val="95000"/>
                </a:schemeClr>
              </a:gs>
              <a:gs pos="79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Flowchart: Connector 47">
            <a:extLst>
              <a:ext uri="{FF2B5EF4-FFF2-40B4-BE49-F238E27FC236}">
                <a16:creationId xmlns:a16="http://schemas.microsoft.com/office/drawing/2014/main" id="{B0F610D6-8E6E-45C6-844F-18A96C24A129}"/>
              </a:ext>
            </a:extLst>
          </p:cNvPr>
          <p:cNvSpPr/>
          <p:nvPr/>
        </p:nvSpPr>
        <p:spPr>
          <a:xfrm>
            <a:off x="6339067" y="5159771"/>
            <a:ext cx="216000" cy="216000"/>
          </a:xfrm>
          <a:prstGeom prst="flowChartConnector">
            <a:avLst/>
          </a:prstGeom>
          <a:gradFill>
            <a:gsLst>
              <a:gs pos="61000">
                <a:schemeClr val="accent1">
                  <a:lumMod val="5000"/>
                  <a:lumOff val="95000"/>
                </a:schemeClr>
              </a:gs>
              <a:gs pos="79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Flowchart: Connector 48">
            <a:extLst>
              <a:ext uri="{FF2B5EF4-FFF2-40B4-BE49-F238E27FC236}">
                <a16:creationId xmlns:a16="http://schemas.microsoft.com/office/drawing/2014/main" id="{AC398107-68D9-4BAF-B76A-23E27EAD7F9A}"/>
              </a:ext>
            </a:extLst>
          </p:cNvPr>
          <p:cNvSpPr/>
          <p:nvPr/>
        </p:nvSpPr>
        <p:spPr>
          <a:xfrm>
            <a:off x="6339067" y="5495250"/>
            <a:ext cx="216000" cy="216000"/>
          </a:xfrm>
          <a:prstGeom prst="flowChartConnector">
            <a:avLst/>
          </a:prstGeom>
          <a:gradFill>
            <a:gsLst>
              <a:gs pos="61000">
                <a:schemeClr val="accent1">
                  <a:lumMod val="5000"/>
                  <a:lumOff val="95000"/>
                </a:schemeClr>
              </a:gs>
              <a:gs pos="79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Flowchart: Connector 49">
            <a:extLst>
              <a:ext uri="{FF2B5EF4-FFF2-40B4-BE49-F238E27FC236}">
                <a16:creationId xmlns:a16="http://schemas.microsoft.com/office/drawing/2014/main" id="{61FEFA37-BF69-4726-9475-48401CA08008}"/>
              </a:ext>
            </a:extLst>
          </p:cNvPr>
          <p:cNvSpPr/>
          <p:nvPr/>
        </p:nvSpPr>
        <p:spPr>
          <a:xfrm>
            <a:off x="6357498" y="5800580"/>
            <a:ext cx="216000" cy="216000"/>
          </a:xfrm>
          <a:prstGeom prst="flowChartConnector">
            <a:avLst/>
          </a:prstGeom>
          <a:gradFill>
            <a:gsLst>
              <a:gs pos="61000">
                <a:schemeClr val="accent1">
                  <a:lumMod val="5000"/>
                  <a:lumOff val="95000"/>
                </a:schemeClr>
              </a:gs>
              <a:gs pos="79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Flowchart: Connector 50">
            <a:extLst>
              <a:ext uri="{FF2B5EF4-FFF2-40B4-BE49-F238E27FC236}">
                <a16:creationId xmlns:a16="http://schemas.microsoft.com/office/drawing/2014/main" id="{5C027D56-11B9-4EEF-A781-99A4C78C0FA0}"/>
              </a:ext>
            </a:extLst>
          </p:cNvPr>
          <p:cNvSpPr/>
          <p:nvPr/>
        </p:nvSpPr>
        <p:spPr>
          <a:xfrm>
            <a:off x="6339513" y="6149808"/>
            <a:ext cx="216000" cy="216000"/>
          </a:xfrm>
          <a:prstGeom prst="flowChartConnector">
            <a:avLst/>
          </a:prstGeom>
          <a:gradFill>
            <a:gsLst>
              <a:gs pos="61000">
                <a:schemeClr val="accent1">
                  <a:lumMod val="5000"/>
                  <a:lumOff val="95000"/>
                </a:schemeClr>
              </a:gs>
              <a:gs pos="79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Flowchart: Connector 51">
            <a:extLst>
              <a:ext uri="{FF2B5EF4-FFF2-40B4-BE49-F238E27FC236}">
                <a16:creationId xmlns:a16="http://schemas.microsoft.com/office/drawing/2014/main" id="{E9765DE4-03C8-4782-AD7E-84ECE184A948}"/>
              </a:ext>
            </a:extLst>
          </p:cNvPr>
          <p:cNvSpPr/>
          <p:nvPr/>
        </p:nvSpPr>
        <p:spPr>
          <a:xfrm>
            <a:off x="6337364" y="6526267"/>
            <a:ext cx="216000" cy="216000"/>
          </a:xfrm>
          <a:prstGeom prst="flowChartConnector">
            <a:avLst/>
          </a:prstGeom>
          <a:gradFill>
            <a:gsLst>
              <a:gs pos="61000">
                <a:schemeClr val="accent1">
                  <a:lumMod val="5000"/>
                  <a:lumOff val="95000"/>
                </a:schemeClr>
              </a:gs>
              <a:gs pos="79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52">
            <a:extLst>
              <a:ext uri="{FF2B5EF4-FFF2-40B4-BE49-F238E27FC236}">
                <a16:creationId xmlns:a16="http://schemas.microsoft.com/office/drawing/2014/main" id="{D9D5D042-C8C2-4D61-A863-E6CB687E61C1}"/>
              </a:ext>
            </a:extLst>
          </p:cNvPr>
          <p:cNvSpPr/>
          <p:nvPr/>
        </p:nvSpPr>
        <p:spPr>
          <a:xfrm>
            <a:off x="6545566" y="1775560"/>
            <a:ext cx="5379203" cy="5313487"/>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dirty="0" err="1">
                <a:solidFill>
                  <a:schemeClr val="tx1"/>
                </a:solidFill>
                <a:latin typeface="NikoshBAN" panose="02000000000000000000" pitchFamily="2" charset="0"/>
                <a:cs typeface="NikoshBAN" panose="02000000000000000000" pitchFamily="2" charset="0"/>
              </a:rPr>
              <a:t>বা</a:t>
            </a:r>
            <a:r>
              <a:rPr lang="bn-IN" sz="4400" b="1" dirty="0">
                <a:solidFill>
                  <a:schemeClr val="tx1"/>
                </a:solidFill>
                <a:latin typeface="NikoshBAN" panose="02000000000000000000" pitchFamily="2" charset="0"/>
                <a:cs typeface="NikoshBAN" panose="02000000000000000000" pitchFamily="2" charset="0"/>
              </a:rPr>
              <a:t>ং</a:t>
            </a:r>
            <a:r>
              <a:rPr lang="en-US" sz="4400" b="1" dirty="0">
                <a:solidFill>
                  <a:schemeClr val="tx1"/>
                </a:solidFill>
                <a:latin typeface="NikoshBAN" panose="02000000000000000000" pitchFamily="2" charset="0"/>
                <a:cs typeface="NikoshBAN" panose="02000000000000000000" pitchFamily="2" charset="0"/>
              </a:rPr>
              <a:t>ল</a:t>
            </a:r>
            <a:r>
              <a:rPr lang="bn-IN" sz="4400" b="1" dirty="0">
                <a:solidFill>
                  <a:schemeClr val="tx1"/>
                </a:solidFill>
                <a:latin typeface="NikoshBAN" panose="02000000000000000000" pitchFamily="2" charset="0"/>
                <a:cs typeface="NikoshBAN" panose="02000000000000000000" pitchFamily="2" charset="0"/>
              </a:rPr>
              <a:t>া</a:t>
            </a:r>
            <a:r>
              <a:rPr lang="en-US" sz="4400" b="1" dirty="0">
                <a:solidFill>
                  <a:schemeClr val="tx1"/>
                </a:solidFill>
                <a:latin typeface="NikoshBAN" panose="02000000000000000000" pitchFamily="2" charset="0"/>
                <a:cs typeface="NikoshBAN" panose="02000000000000000000" pitchFamily="2" charset="0"/>
              </a:rPr>
              <a:t>দ</a:t>
            </a:r>
            <a:r>
              <a:rPr lang="bn-IN" sz="4400" b="1" dirty="0">
                <a:solidFill>
                  <a:schemeClr val="tx1"/>
                </a:solidFill>
                <a:latin typeface="NikoshBAN" panose="02000000000000000000" pitchFamily="2" charset="0"/>
                <a:cs typeface="NikoshBAN" panose="02000000000000000000" pitchFamily="2" charset="0"/>
              </a:rPr>
              <a:t>ে</a:t>
            </a:r>
            <a:r>
              <a:rPr lang="en-US" sz="4400" b="1" dirty="0">
                <a:solidFill>
                  <a:schemeClr val="tx1"/>
                </a:solidFill>
                <a:latin typeface="NikoshBAN" panose="02000000000000000000" pitchFamily="2" charset="0"/>
                <a:cs typeface="NikoshBAN" panose="02000000000000000000" pitchFamily="2" charset="0"/>
              </a:rPr>
              <a:t>শ ও </a:t>
            </a:r>
            <a:r>
              <a:rPr lang="en-US" sz="4400" b="1" dirty="0" err="1">
                <a:solidFill>
                  <a:schemeClr val="tx1"/>
                </a:solidFill>
                <a:latin typeface="NikoshBAN" panose="02000000000000000000" pitchFamily="2" charset="0"/>
                <a:cs typeface="NikoshBAN" panose="02000000000000000000" pitchFamily="2" charset="0"/>
              </a:rPr>
              <a:t>বিশ্বপরিচয়</a:t>
            </a:r>
            <a:endParaRPr lang="en-US" sz="4400" b="1" dirty="0">
              <a:solidFill>
                <a:schemeClr val="tx1"/>
              </a:solidFill>
              <a:latin typeface="NikoshBAN" panose="02000000000000000000" pitchFamily="2" charset="0"/>
              <a:cs typeface="NikoshBAN" panose="02000000000000000000" pitchFamily="2" charset="0"/>
            </a:endParaRPr>
          </a:p>
          <a:p>
            <a:pPr algn="ctr">
              <a:lnSpc>
                <a:spcPct val="150000"/>
              </a:lnSpc>
            </a:pPr>
            <a:r>
              <a:rPr lang="en-US" sz="3600" dirty="0" err="1">
                <a:solidFill>
                  <a:schemeClr val="tx1"/>
                </a:solidFill>
                <a:latin typeface="NikoshBAN" panose="02000000000000000000" pitchFamily="2" charset="0"/>
                <a:cs typeface="NikoshBAN" panose="02000000000000000000" pitchFamily="2" charset="0"/>
              </a:rPr>
              <a:t>সপ্তম</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শ্রণি</a:t>
            </a:r>
            <a:r>
              <a:rPr lang="en-US" sz="3600" dirty="0">
                <a:solidFill>
                  <a:schemeClr val="tx1"/>
                </a:solidFill>
                <a:latin typeface="NikoshBAN" panose="02000000000000000000" pitchFamily="2" charset="0"/>
                <a:cs typeface="NikoshBAN" panose="02000000000000000000" pitchFamily="2" charset="0"/>
              </a:rPr>
              <a:t> </a:t>
            </a:r>
          </a:p>
          <a:p>
            <a:pPr algn="ctr">
              <a:lnSpc>
                <a:spcPct val="150000"/>
              </a:lnSpc>
            </a:pPr>
            <a:r>
              <a:rPr lang="as-IN" sz="2800" dirty="0">
                <a:solidFill>
                  <a:schemeClr val="tx1"/>
                </a:solidFill>
                <a:latin typeface="NikoshBAN" panose="02000000000000000000" pitchFamily="2" charset="0"/>
                <a:cs typeface="NikoshBAN" panose="02000000000000000000" pitchFamily="2" charset="0"/>
              </a:rPr>
              <a:t>দ</a:t>
            </a:r>
            <a:r>
              <a:rPr lang="en-US" sz="2800" dirty="0">
                <a:solidFill>
                  <a:schemeClr val="tx1"/>
                </a:solidFill>
                <a:latin typeface="NikoshBAN" panose="02000000000000000000" pitchFamily="2" charset="0"/>
                <a:cs typeface="NikoshBAN" panose="02000000000000000000" pitchFamily="2" charset="0"/>
              </a:rPr>
              <a:t>্</a:t>
            </a:r>
            <a:r>
              <a:rPr lang="as-IN" sz="2800" dirty="0">
                <a:solidFill>
                  <a:schemeClr val="tx1"/>
                </a:solidFill>
                <a:latin typeface="NikoshBAN" panose="02000000000000000000" pitchFamily="2" charset="0"/>
                <a:cs typeface="NikoshBAN" panose="02000000000000000000" pitchFamily="2" charset="0"/>
              </a:rPr>
              <a:t>ব</a:t>
            </a:r>
            <a:r>
              <a:rPr lang="en-US" sz="2800" dirty="0" err="1">
                <a:solidFill>
                  <a:schemeClr val="tx1"/>
                </a:solidFill>
                <a:latin typeface="NikoshBAN" panose="02000000000000000000" pitchFamily="2" charset="0"/>
                <a:cs typeface="NikoshBAN" panose="02000000000000000000" pitchFamily="2" charset="0"/>
              </a:rPr>
              <a:t>াদশ</a:t>
            </a:r>
            <a:r>
              <a:rPr lang="en-US" sz="2800" dirty="0">
                <a:solidFill>
                  <a:schemeClr val="tx1"/>
                </a:solidFill>
                <a:latin typeface="NikoshBAN" panose="02000000000000000000" pitchFamily="2" charset="0"/>
                <a:cs typeface="NikoshBAN" panose="02000000000000000000" pitchFamily="2" charset="0"/>
              </a:rPr>
              <a:t> অ</a:t>
            </a:r>
            <a:r>
              <a:rPr lang="as-IN" sz="2800" dirty="0">
                <a:solidFill>
                  <a:schemeClr val="tx1"/>
                </a:solidFill>
                <a:latin typeface="NikoshBAN" panose="02000000000000000000" pitchFamily="2" charset="0"/>
                <a:cs typeface="NikoshBAN" panose="02000000000000000000" pitchFamily="2" charset="0"/>
              </a:rPr>
              <a:t>ধ</a:t>
            </a:r>
            <a:r>
              <a:rPr lang="en-US" sz="2800" dirty="0">
                <a:solidFill>
                  <a:schemeClr val="tx1"/>
                </a:solidFill>
                <a:latin typeface="NikoshBAN" panose="02000000000000000000" pitchFamily="2" charset="0"/>
                <a:cs typeface="NikoshBAN" panose="02000000000000000000" pitchFamily="2" charset="0"/>
              </a:rPr>
              <a:t>্</a:t>
            </a:r>
            <a:r>
              <a:rPr lang="as-IN" sz="2800" dirty="0">
                <a:solidFill>
                  <a:schemeClr val="tx1"/>
                </a:solidFill>
                <a:latin typeface="NikoshBAN" panose="02000000000000000000" pitchFamily="2" charset="0"/>
                <a:cs typeface="NikoshBAN" panose="02000000000000000000" pitchFamily="2" charset="0"/>
              </a:rPr>
              <a:t>য</a:t>
            </a:r>
            <a:r>
              <a:rPr lang="en-US" sz="2800" dirty="0">
                <a:solidFill>
                  <a:schemeClr val="tx1"/>
                </a:solidFill>
                <a:latin typeface="NikoshBAN" panose="02000000000000000000" pitchFamily="2" charset="0"/>
                <a:cs typeface="NikoshBAN" panose="02000000000000000000" pitchFamily="2" charset="0"/>
              </a:rPr>
              <a:t>া</a:t>
            </a:r>
            <a:r>
              <a:rPr lang="as-IN" sz="2800" dirty="0">
                <a:solidFill>
                  <a:schemeClr val="tx1"/>
                </a:solidFill>
                <a:latin typeface="NikoshBAN" panose="02000000000000000000" pitchFamily="2" charset="0"/>
                <a:cs typeface="NikoshBAN" panose="02000000000000000000" pitchFamily="2" charset="0"/>
              </a:rPr>
              <a:t>য়</a:t>
            </a:r>
            <a:r>
              <a:rPr lang="en-US" sz="2800" dirty="0">
                <a:solidFill>
                  <a:schemeClr val="tx1"/>
                </a:solidFill>
                <a:latin typeface="NikoshBAN" panose="02000000000000000000" pitchFamily="2" charset="0"/>
                <a:cs typeface="NikoshBAN" panose="02000000000000000000" pitchFamily="2" charset="0"/>
              </a:rPr>
              <a:t> </a:t>
            </a:r>
            <a:endParaRPr lang="bn-IN" sz="2800" dirty="0">
              <a:solidFill>
                <a:schemeClr val="tx1"/>
              </a:solidFill>
              <a:latin typeface="NikoshBAN" panose="02000000000000000000" pitchFamily="2" charset="0"/>
              <a:cs typeface="NikoshBAN" panose="02000000000000000000" pitchFamily="2" charset="0"/>
            </a:endParaRPr>
          </a:p>
          <a:p>
            <a:pPr algn="ctr">
              <a:lnSpc>
                <a:spcPct val="150000"/>
              </a:lnSpc>
            </a:pPr>
            <a:r>
              <a:rPr lang="bn-IN" sz="2800" dirty="0">
                <a:solidFill>
                  <a:schemeClr val="tx1"/>
                </a:solidFill>
                <a:latin typeface="NikoshBAN" panose="02000000000000000000" pitchFamily="2" charset="0"/>
                <a:cs typeface="NikoshBAN" panose="02000000000000000000" pitchFamily="2" charset="0"/>
              </a:rPr>
              <a:t>“বাংলাদেশ ও আন্তর্জাতিক সহযোগিতা” </a:t>
            </a:r>
            <a:endParaRPr lang="en-US" sz="2800" dirty="0">
              <a:solidFill>
                <a:schemeClr val="tx1"/>
              </a:solidFill>
              <a:latin typeface="NikoshBAN" panose="02000000000000000000" pitchFamily="2" charset="0"/>
              <a:cs typeface="NikoshBAN" panose="02000000000000000000" pitchFamily="2" charset="0"/>
            </a:endParaRPr>
          </a:p>
          <a:p>
            <a:pPr algn="ctr">
              <a:lnSpc>
                <a:spcPct val="150000"/>
              </a:lnSpc>
            </a:pPr>
            <a:r>
              <a:rPr lang="en-US" sz="2800" dirty="0" err="1">
                <a:solidFill>
                  <a:schemeClr val="tx1"/>
                </a:solidFill>
                <a:latin typeface="NikoshBAN" panose="02000000000000000000" pitchFamily="2" charset="0"/>
                <a:cs typeface="NikoshBAN" panose="02000000000000000000" pitchFamily="2" charset="0"/>
              </a:rPr>
              <a:t>পাঠ</a:t>
            </a:r>
            <a:r>
              <a:rPr lang="en-US" sz="2800" dirty="0">
                <a:solidFill>
                  <a:schemeClr val="tx1"/>
                </a:solidFill>
                <a:latin typeface="NikoshBAN" panose="02000000000000000000" pitchFamily="2" charset="0"/>
                <a:cs typeface="NikoshBAN" panose="02000000000000000000" pitchFamily="2" charset="0"/>
              </a:rPr>
              <a:t> - ১ </a:t>
            </a:r>
            <a:r>
              <a:rPr lang="en-US" sz="2000" dirty="0">
                <a:solidFill>
                  <a:schemeClr val="tx1"/>
                </a:solidFill>
                <a:latin typeface="NikoshBAN" panose="02000000000000000000" pitchFamily="2" charset="0"/>
                <a:cs typeface="NikoshBAN" panose="02000000000000000000" pitchFamily="2" charset="0"/>
              </a:rPr>
              <a:t> </a:t>
            </a:r>
            <a:endParaRPr lang="en-US" sz="2800" dirty="0">
              <a:solidFill>
                <a:schemeClr val="tx1"/>
              </a:solidFill>
              <a:latin typeface="NikoshBAN" panose="02000000000000000000" pitchFamily="2" charset="0"/>
              <a:cs typeface="NikoshBAN" panose="02000000000000000000" pitchFamily="2" charset="0"/>
            </a:endParaRPr>
          </a:p>
          <a:p>
            <a:pPr algn="ctr">
              <a:lnSpc>
                <a:spcPct val="150000"/>
              </a:lnSpc>
            </a:pPr>
            <a:r>
              <a:rPr lang="bn-IN" sz="2400" dirty="0">
                <a:solidFill>
                  <a:schemeClr val="tx1"/>
                </a:solidFill>
                <a:latin typeface="NikoshBAN" panose="02000000000000000000" pitchFamily="2" charset="0"/>
                <a:cs typeface="NikoshBAN" panose="02000000000000000000" pitchFamily="2" charset="0"/>
              </a:rPr>
              <a:t>ত</a:t>
            </a:r>
            <a:r>
              <a:rPr lang="en-US" sz="2400" dirty="0">
                <a:solidFill>
                  <a:schemeClr val="tx1"/>
                </a:solidFill>
                <a:latin typeface="NikoshBAN" panose="02000000000000000000" pitchFamily="2" charset="0"/>
                <a:cs typeface="NikoshBAN" panose="02000000000000000000" pitchFamily="2" charset="0"/>
              </a:rPr>
              <a:t>া</a:t>
            </a:r>
            <a:r>
              <a:rPr lang="bn-IN" sz="2400" dirty="0">
                <a:solidFill>
                  <a:schemeClr val="tx1"/>
                </a:solidFill>
                <a:latin typeface="NikoshBAN" panose="02000000000000000000" pitchFamily="2" charset="0"/>
                <a:cs typeface="NikoshBAN" panose="02000000000000000000" pitchFamily="2" charset="0"/>
              </a:rPr>
              <a:t>র</a:t>
            </a:r>
            <a:r>
              <a:rPr lang="en-US" sz="2400" dirty="0" err="1">
                <a:solidFill>
                  <a:schemeClr val="tx1"/>
                </a:solidFill>
                <a:latin typeface="NikoshBAN" panose="02000000000000000000" pitchFamily="2" charset="0"/>
                <a:cs typeface="NikoshBAN" panose="02000000000000000000" pitchFamily="2" charset="0"/>
              </a:rPr>
              <a:t>িখ</a:t>
            </a:r>
            <a:r>
              <a:rPr lang="en-US" sz="2400" dirty="0">
                <a:solidFill>
                  <a:schemeClr val="tx1"/>
                </a:solidFill>
                <a:latin typeface="NikoshBAN" panose="02000000000000000000" pitchFamily="2" charset="0"/>
                <a:cs typeface="NikoshBAN" panose="02000000000000000000" pitchFamily="2" charset="0"/>
              </a:rPr>
              <a:t>: </a:t>
            </a:r>
            <a:r>
              <a:rPr lang="as-IN" sz="2400" dirty="0">
                <a:solidFill>
                  <a:schemeClr val="tx1"/>
                </a:solidFill>
                <a:latin typeface="NikoshBAN" panose="02000000000000000000" pitchFamily="2" charset="0"/>
                <a:cs typeface="NikoshBAN" panose="02000000000000000000" pitchFamily="2" charset="0"/>
              </a:rPr>
              <a:t>০</a:t>
            </a:r>
            <a:r>
              <a:rPr lang="en-US" sz="2400" dirty="0">
                <a:solidFill>
                  <a:schemeClr val="tx1"/>
                </a:solidFill>
                <a:latin typeface="NikoshBAN" panose="02000000000000000000" pitchFamily="2" charset="0"/>
                <a:cs typeface="NikoshBAN" panose="02000000000000000000" pitchFamily="2" charset="0"/>
              </a:rPr>
              <a:t>৮-</a:t>
            </a:r>
            <a:r>
              <a:rPr lang="as-IN" sz="2400" dirty="0">
                <a:solidFill>
                  <a:schemeClr val="tx1"/>
                </a:solidFill>
                <a:latin typeface="NikoshBAN" panose="02000000000000000000" pitchFamily="2" charset="0"/>
                <a:cs typeface="NikoshBAN" panose="02000000000000000000" pitchFamily="2" charset="0"/>
              </a:rPr>
              <a:t>০</a:t>
            </a:r>
            <a:r>
              <a:rPr lang="en-US" sz="2400" dirty="0">
                <a:solidFill>
                  <a:schemeClr val="tx1"/>
                </a:solidFill>
                <a:latin typeface="NikoshBAN" panose="02000000000000000000" pitchFamily="2" charset="0"/>
                <a:cs typeface="NikoshBAN" panose="02000000000000000000" pitchFamily="2" charset="0"/>
              </a:rPr>
              <a:t>৬-২০২১ ই</a:t>
            </a:r>
            <a:r>
              <a:rPr lang="as-IN" sz="2400" dirty="0">
                <a:solidFill>
                  <a:schemeClr val="tx1"/>
                </a:solidFill>
                <a:latin typeface="NikoshBAN" panose="02000000000000000000" pitchFamily="2" charset="0"/>
                <a:cs typeface="NikoshBAN" panose="02000000000000000000" pitchFamily="2" charset="0"/>
              </a:rPr>
              <a:t>ং</a:t>
            </a:r>
            <a:r>
              <a:rPr lang="en-US" sz="2400" dirty="0">
                <a:solidFill>
                  <a:schemeClr val="tx1"/>
                </a:solidFill>
                <a:latin typeface="NikoshBAN" panose="02000000000000000000" pitchFamily="2" charset="0"/>
                <a:cs typeface="NikoshBAN" panose="02000000000000000000" pitchFamily="2" charset="0"/>
              </a:rPr>
              <a:t>  </a:t>
            </a:r>
            <a:endParaRPr lang="en-GB" sz="2400" dirty="0">
              <a:solidFill>
                <a:schemeClr val="tx1"/>
              </a:solidFill>
              <a:latin typeface="NikoshBAN" panose="02000000000000000000" pitchFamily="2" charset="0"/>
              <a:cs typeface="NikoshBAN" panose="02000000000000000000" pitchFamily="2" charset="0"/>
            </a:endParaRPr>
          </a:p>
        </p:txBody>
      </p:sp>
      <p:pic>
        <p:nvPicPr>
          <p:cNvPr id="55" name="Picture 54">
            <a:extLst>
              <a:ext uri="{FF2B5EF4-FFF2-40B4-BE49-F238E27FC236}">
                <a16:creationId xmlns:a16="http://schemas.microsoft.com/office/drawing/2014/main" id="{72EF5B66-480A-4296-832B-0807BE3298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257" y="1520991"/>
            <a:ext cx="4536917" cy="394523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6" name="Block Arc 55">
            <a:extLst>
              <a:ext uri="{FF2B5EF4-FFF2-40B4-BE49-F238E27FC236}">
                <a16:creationId xmlns:a16="http://schemas.microsoft.com/office/drawing/2014/main" id="{61CAAD4E-86BA-4F48-A960-F436DB22B856}"/>
              </a:ext>
            </a:extLst>
          </p:cNvPr>
          <p:cNvSpPr/>
          <p:nvPr/>
        </p:nvSpPr>
        <p:spPr>
          <a:xfrm flipV="1">
            <a:off x="5786746" y="-37786"/>
            <a:ext cx="707424" cy="394194"/>
          </a:xfrm>
          <a:prstGeom prst="blockArc">
            <a:avLst/>
          </a:prstGeom>
          <a:gradFill>
            <a:gsLst>
              <a:gs pos="0">
                <a:schemeClr val="accent1">
                  <a:lumMod val="5000"/>
                  <a:lumOff val="95000"/>
                </a:schemeClr>
              </a:gs>
              <a:gs pos="27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7" name="Block Arc 56">
            <a:extLst>
              <a:ext uri="{FF2B5EF4-FFF2-40B4-BE49-F238E27FC236}">
                <a16:creationId xmlns:a16="http://schemas.microsoft.com/office/drawing/2014/main" id="{BA8F2CF3-4F0A-46A9-964C-259F72F55644}"/>
              </a:ext>
            </a:extLst>
          </p:cNvPr>
          <p:cNvSpPr/>
          <p:nvPr/>
        </p:nvSpPr>
        <p:spPr>
          <a:xfrm flipV="1">
            <a:off x="5786746" y="268811"/>
            <a:ext cx="707424" cy="394194"/>
          </a:xfrm>
          <a:prstGeom prst="blockArc">
            <a:avLst/>
          </a:prstGeom>
          <a:gradFill>
            <a:gsLst>
              <a:gs pos="0">
                <a:schemeClr val="accent1">
                  <a:lumMod val="5000"/>
                  <a:lumOff val="95000"/>
                </a:schemeClr>
              </a:gs>
              <a:gs pos="27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8" name="Block Arc 57">
            <a:extLst>
              <a:ext uri="{FF2B5EF4-FFF2-40B4-BE49-F238E27FC236}">
                <a16:creationId xmlns:a16="http://schemas.microsoft.com/office/drawing/2014/main" id="{54C88344-4832-4E8B-B177-A28FCDADEE00}"/>
              </a:ext>
            </a:extLst>
          </p:cNvPr>
          <p:cNvSpPr/>
          <p:nvPr/>
        </p:nvSpPr>
        <p:spPr>
          <a:xfrm flipV="1">
            <a:off x="5771549" y="613976"/>
            <a:ext cx="707424" cy="394194"/>
          </a:xfrm>
          <a:prstGeom prst="blockArc">
            <a:avLst/>
          </a:prstGeom>
          <a:gradFill>
            <a:gsLst>
              <a:gs pos="0">
                <a:schemeClr val="accent1">
                  <a:lumMod val="5000"/>
                  <a:lumOff val="95000"/>
                </a:schemeClr>
              </a:gs>
              <a:gs pos="27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9" name="Block Arc 58">
            <a:extLst>
              <a:ext uri="{FF2B5EF4-FFF2-40B4-BE49-F238E27FC236}">
                <a16:creationId xmlns:a16="http://schemas.microsoft.com/office/drawing/2014/main" id="{419DFD8C-E4AF-4031-85BF-982C6CDD6892}"/>
              </a:ext>
            </a:extLst>
          </p:cNvPr>
          <p:cNvSpPr/>
          <p:nvPr/>
        </p:nvSpPr>
        <p:spPr>
          <a:xfrm flipV="1">
            <a:off x="5771549" y="933494"/>
            <a:ext cx="707424" cy="394194"/>
          </a:xfrm>
          <a:prstGeom prst="blockArc">
            <a:avLst/>
          </a:prstGeom>
          <a:gradFill>
            <a:gsLst>
              <a:gs pos="0">
                <a:schemeClr val="accent1">
                  <a:lumMod val="5000"/>
                  <a:lumOff val="95000"/>
                </a:schemeClr>
              </a:gs>
              <a:gs pos="27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0" name="Block Arc 59">
            <a:extLst>
              <a:ext uri="{FF2B5EF4-FFF2-40B4-BE49-F238E27FC236}">
                <a16:creationId xmlns:a16="http://schemas.microsoft.com/office/drawing/2014/main" id="{B0998434-9A5F-4BA3-997D-DA779D76043D}"/>
              </a:ext>
            </a:extLst>
          </p:cNvPr>
          <p:cNvSpPr/>
          <p:nvPr/>
        </p:nvSpPr>
        <p:spPr>
          <a:xfrm flipV="1">
            <a:off x="5771549" y="1282033"/>
            <a:ext cx="707424" cy="394194"/>
          </a:xfrm>
          <a:prstGeom prst="blockArc">
            <a:avLst/>
          </a:prstGeom>
          <a:gradFill>
            <a:gsLst>
              <a:gs pos="0">
                <a:schemeClr val="accent1">
                  <a:lumMod val="5000"/>
                  <a:lumOff val="95000"/>
                </a:schemeClr>
              </a:gs>
              <a:gs pos="27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1" name="Block Arc 60">
            <a:extLst>
              <a:ext uri="{FF2B5EF4-FFF2-40B4-BE49-F238E27FC236}">
                <a16:creationId xmlns:a16="http://schemas.microsoft.com/office/drawing/2014/main" id="{DD43B318-6E4F-4DD5-B597-15868C632DCA}"/>
              </a:ext>
            </a:extLst>
          </p:cNvPr>
          <p:cNvSpPr/>
          <p:nvPr/>
        </p:nvSpPr>
        <p:spPr>
          <a:xfrm flipV="1">
            <a:off x="5801531" y="1631442"/>
            <a:ext cx="707424" cy="394194"/>
          </a:xfrm>
          <a:prstGeom prst="blockArc">
            <a:avLst/>
          </a:prstGeom>
          <a:gradFill>
            <a:gsLst>
              <a:gs pos="0">
                <a:schemeClr val="accent1">
                  <a:lumMod val="5000"/>
                  <a:lumOff val="95000"/>
                </a:schemeClr>
              </a:gs>
              <a:gs pos="27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2" name="Block Arc 61">
            <a:extLst>
              <a:ext uri="{FF2B5EF4-FFF2-40B4-BE49-F238E27FC236}">
                <a16:creationId xmlns:a16="http://schemas.microsoft.com/office/drawing/2014/main" id="{F0CB3032-317B-435C-8FF2-E81CF0CA35C9}"/>
              </a:ext>
            </a:extLst>
          </p:cNvPr>
          <p:cNvSpPr/>
          <p:nvPr/>
        </p:nvSpPr>
        <p:spPr>
          <a:xfrm flipV="1">
            <a:off x="5786063" y="1936725"/>
            <a:ext cx="707424" cy="394194"/>
          </a:xfrm>
          <a:prstGeom prst="blockArc">
            <a:avLst/>
          </a:prstGeom>
          <a:gradFill>
            <a:gsLst>
              <a:gs pos="0">
                <a:schemeClr val="accent1">
                  <a:lumMod val="5000"/>
                  <a:lumOff val="95000"/>
                </a:schemeClr>
              </a:gs>
              <a:gs pos="27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3" name="Block Arc 62">
            <a:extLst>
              <a:ext uri="{FF2B5EF4-FFF2-40B4-BE49-F238E27FC236}">
                <a16:creationId xmlns:a16="http://schemas.microsoft.com/office/drawing/2014/main" id="{A7EA145C-C91D-4487-9A4E-EEFFE4D6F4CE}"/>
              </a:ext>
            </a:extLst>
          </p:cNvPr>
          <p:cNvSpPr/>
          <p:nvPr/>
        </p:nvSpPr>
        <p:spPr>
          <a:xfrm flipV="1">
            <a:off x="5772558" y="2255683"/>
            <a:ext cx="707424" cy="394194"/>
          </a:xfrm>
          <a:prstGeom prst="blockArc">
            <a:avLst/>
          </a:prstGeom>
          <a:gradFill>
            <a:gsLst>
              <a:gs pos="0">
                <a:schemeClr val="accent1">
                  <a:lumMod val="5000"/>
                  <a:lumOff val="95000"/>
                </a:schemeClr>
              </a:gs>
              <a:gs pos="27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4" name="Block Arc 63">
            <a:extLst>
              <a:ext uri="{FF2B5EF4-FFF2-40B4-BE49-F238E27FC236}">
                <a16:creationId xmlns:a16="http://schemas.microsoft.com/office/drawing/2014/main" id="{5170B93A-51CA-4EDA-8483-9E1D7DE21AFE}"/>
              </a:ext>
            </a:extLst>
          </p:cNvPr>
          <p:cNvSpPr/>
          <p:nvPr/>
        </p:nvSpPr>
        <p:spPr>
          <a:xfrm flipV="1">
            <a:off x="5786063" y="2587172"/>
            <a:ext cx="707424" cy="394194"/>
          </a:xfrm>
          <a:prstGeom prst="blockArc">
            <a:avLst/>
          </a:prstGeom>
          <a:gradFill>
            <a:gsLst>
              <a:gs pos="0">
                <a:schemeClr val="accent1">
                  <a:lumMod val="5000"/>
                  <a:lumOff val="95000"/>
                </a:schemeClr>
              </a:gs>
              <a:gs pos="27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5" name="Block Arc 64">
            <a:extLst>
              <a:ext uri="{FF2B5EF4-FFF2-40B4-BE49-F238E27FC236}">
                <a16:creationId xmlns:a16="http://schemas.microsoft.com/office/drawing/2014/main" id="{B9DD2CCF-281E-4BE4-B4C9-698EC0915F58}"/>
              </a:ext>
            </a:extLst>
          </p:cNvPr>
          <p:cNvSpPr/>
          <p:nvPr/>
        </p:nvSpPr>
        <p:spPr>
          <a:xfrm flipV="1">
            <a:off x="5801531" y="2964362"/>
            <a:ext cx="707424" cy="394194"/>
          </a:xfrm>
          <a:prstGeom prst="blockArc">
            <a:avLst/>
          </a:prstGeom>
          <a:gradFill>
            <a:gsLst>
              <a:gs pos="0">
                <a:schemeClr val="accent1">
                  <a:lumMod val="5000"/>
                  <a:lumOff val="95000"/>
                </a:schemeClr>
              </a:gs>
              <a:gs pos="27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6" name="Block Arc 65">
            <a:extLst>
              <a:ext uri="{FF2B5EF4-FFF2-40B4-BE49-F238E27FC236}">
                <a16:creationId xmlns:a16="http://schemas.microsoft.com/office/drawing/2014/main" id="{D02F9F97-8325-42EB-8331-B27B752E5A2B}"/>
              </a:ext>
            </a:extLst>
          </p:cNvPr>
          <p:cNvSpPr/>
          <p:nvPr/>
        </p:nvSpPr>
        <p:spPr>
          <a:xfrm flipV="1">
            <a:off x="5787884" y="3283223"/>
            <a:ext cx="707424" cy="394194"/>
          </a:xfrm>
          <a:prstGeom prst="blockArc">
            <a:avLst/>
          </a:prstGeom>
          <a:gradFill>
            <a:gsLst>
              <a:gs pos="0">
                <a:schemeClr val="accent1">
                  <a:lumMod val="5000"/>
                  <a:lumOff val="95000"/>
                </a:schemeClr>
              </a:gs>
              <a:gs pos="27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7" name="Block Arc 66">
            <a:extLst>
              <a:ext uri="{FF2B5EF4-FFF2-40B4-BE49-F238E27FC236}">
                <a16:creationId xmlns:a16="http://schemas.microsoft.com/office/drawing/2014/main" id="{9D0D5699-742E-40BB-BDBF-408ADE7B8B52}"/>
              </a:ext>
            </a:extLst>
          </p:cNvPr>
          <p:cNvSpPr/>
          <p:nvPr/>
        </p:nvSpPr>
        <p:spPr>
          <a:xfrm flipV="1">
            <a:off x="5801531" y="3647603"/>
            <a:ext cx="707424" cy="394194"/>
          </a:xfrm>
          <a:prstGeom prst="blockArc">
            <a:avLst/>
          </a:prstGeom>
          <a:gradFill>
            <a:gsLst>
              <a:gs pos="0">
                <a:schemeClr val="accent1">
                  <a:lumMod val="5000"/>
                  <a:lumOff val="95000"/>
                </a:schemeClr>
              </a:gs>
              <a:gs pos="27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8" name="Block Arc 67">
            <a:extLst>
              <a:ext uri="{FF2B5EF4-FFF2-40B4-BE49-F238E27FC236}">
                <a16:creationId xmlns:a16="http://schemas.microsoft.com/office/drawing/2014/main" id="{2C02B08B-8741-46CD-A422-3C0EE4243D8B}"/>
              </a:ext>
            </a:extLst>
          </p:cNvPr>
          <p:cNvSpPr/>
          <p:nvPr/>
        </p:nvSpPr>
        <p:spPr>
          <a:xfrm flipV="1">
            <a:off x="5771549" y="3982155"/>
            <a:ext cx="707424" cy="394194"/>
          </a:xfrm>
          <a:prstGeom prst="blockArc">
            <a:avLst/>
          </a:prstGeom>
          <a:gradFill>
            <a:gsLst>
              <a:gs pos="0">
                <a:schemeClr val="accent1">
                  <a:lumMod val="5000"/>
                  <a:lumOff val="95000"/>
                </a:schemeClr>
              </a:gs>
              <a:gs pos="27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9" name="Block Arc 68">
            <a:extLst>
              <a:ext uri="{FF2B5EF4-FFF2-40B4-BE49-F238E27FC236}">
                <a16:creationId xmlns:a16="http://schemas.microsoft.com/office/drawing/2014/main" id="{BB4CBA10-E112-4309-97B4-85F2158A0A20}"/>
              </a:ext>
            </a:extLst>
          </p:cNvPr>
          <p:cNvSpPr/>
          <p:nvPr/>
        </p:nvSpPr>
        <p:spPr>
          <a:xfrm flipV="1">
            <a:off x="5771549" y="4330471"/>
            <a:ext cx="707424" cy="394194"/>
          </a:xfrm>
          <a:prstGeom prst="blockArc">
            <a:avLst/>
          </a:prstGeom>
          <a:gradFill>
            <a:gsLst>
              <a:gs pos="0">
                <a:schemeClr val="accent1">
                  <a:lumMod val="5000"/>
                  <a:lumOff val="95000"/>
                </a:schemeClr>
              </a:gs>
              <a:gs pos="27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0" name="Block Arc 69">
            <a:extLst>
              <a:ext uri="{FF2B5EF4-FFF2-40B4-BE49-F238E27FC236}">
                <a16:creationId xmlns:a16="http://schemas.microsoft.com/office/drawing/2014/main" id="{E2CE8F6F-3E11-4925-9B44-86C546926CEF}"/>
              </a:ext>
            </a:extLst>
          </p:cNvPr>
          <p:cNvSpPr/>
          <p:nvPr/>
        </p:nvSpPr>
        <p:spPr>
          <a:xfrm flipV="1">
            <a:off x="5772558" y="4692684"/>
            <a:ext cx="707424" cy="394194"/>
          </a:xfrm>
          <a:prstGeom prst="blockArc">
            <a:avLst/>
          </a:prstGeom>
          <a:gradFill>
            <a:gsLst>
              <a:gs pos="0">
                <a:schemeClr val="accent1">
                  <a:lumMod val="5000"/>
                  <a:lumOff val="95000"/>
                </a:schemeClr>
              </a:gs>
              <a:gs pos="27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1" name="Block Arc 70">
            <a:extLst>
              <a:ext uri="{FF2B5EF4-FFF2-40B4-BE49-F238E27FC236}">
                <a16:creationId xmlns:a16="http://schemas.microsoft.com/office/drawing/2014/main" id="{30084334-FB38-4DC5-8357-F733830D009D}"/>
              </a:ext>
            </a:extLst>
          </p:cNvPr>
          <p:cNvSpPr/>
          <p:nvPr/>
        </p:nvSpPr>
        <p:spPr>
          <a:xfrm flipV="1">
            <a:off x="5801531" y="5041879"/>
            <a:ext cx="707424" cy="394194"/>
          </a:xfrm>
          <a:prstGeom prst="blockArc">
            <a:avLst/>
          </a:prstGeom>
          <a:gradFill>
            <a:gsLst>
              <a:gs pos="0">
                <a:schemeClr val="accent1">
                  <a:lumMod val="5000"/>
                  <a:lumOff val="95000"/>
                </a:schemeClr>
              </a:gs>
              <a:gs pos="27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2" name="Block Arc 71">
            <a:extLst>
              <a:ext uri="{FF2B5EF4-FFF2-40B4-BE49-F238E27FC236}">
                <a16:creationId xmlns:a16="http://schemas.microsoft.com/office/drawing/2014/main" id="{E3869E69-325A-4DF8-BA56-9146363FDCAF}"/>
              </a:ext>
            </a:extLst>
          </p:cNvPr>
          <p:cNvSpPr/>
          <p:nvPr/>
        </p:nvSpPr>
        <p:spPr>
          <a:xfrm flipV="1">
            <a:off x="5771549" y="5389879"/>
            <a:ext cx="707424" cy="394194"/>
          </a:xfrm>
          <a:prstGeom prst="blockArc">
            <a:avLst/>
          </a:prstGeom>
          <a:gradFill>
            <a:gsLst>
              <a:gs pos="0">
                <a:schemeClr val="accent1">
                  <a:lumMod val="5000"/>
                  <a:lumOff val="95000"/>
                </a:schemeClr>
              </a:gs>
              <a:gs pos="27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3" name="Block Arc 72">
            <a:extLst>
              <a:ext uri="{FF2B5EF4-FFF2-40B4-BE49-F238E27FC236}">
                <a16:creationId xmlns:a16="http://schemas.microsoft.com/office/drawing/2014/main" id="{FED04070-5C29-42FC-A8AB-ADBE509927D8}"/>
              </a:ext>
            </a:extLst>
          </p:cNvPr>
          <p:cNvSpPr/>
          <p:nvPr/>
        </p:nvSpPr>
        <p:spPr>
          <a:xfrm flipV="1">
            <a:off x="5812029" y="5694743"/>
            <a:ext cx="707424" cy="394194"/>
          </a:xfrm>
          <a:prstGeom prst="blockArc">
            <a:avLst/>
          </a:prstGeom>
          <a:gradFill>
            <a:gsLst>
              <a:gs pos="0">
                <a:schemeClr val="accent1">
                  <a:lumMod val="5000"/>
                  <a:lumOff val="95000"/>
                </a:schemeClr>
              </a:gs>
              <a:gs pos="27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4" name="Block Arc 73">
            <a:extLst>
              <a:ext uri="{FF2B5EF4-FFF2-40B4-BE49-F238E27FC236}">
                <a16:creationId xmlns:a16="http://schemas.microsoft.com/office/drawing/2014/main" id="{D539C152-2364-46D7-B6F1-8647F4D6113F}"/>
              </a:ext>
            </a:extLst>
          </p:cNvPr>
          <p:cNvSpPr/>
          <p:nvPr/>
        </p:nvSpPr>
        <p:spPr>
          <a:xfrm flipV="1">
            <a:off x="5798279" y="6028828"/>
            <a:ext cx="707424" cy="394194"/>
          </a:xfrm>
          <a:prstGeom prst="blockArc">
            <a:avLst/>
          </a:prstGeom>
          <a:gradFill>
            <a:gsLst>
              <a:gs pos="0">
                <a:schemeClr val="accent1">
                  <a:lumMod val="5000"/>
                  <a:lumOff val="95000"/>
                </a:schemeClr>
              </a:gs>
              <a:gs pos="27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5" name="Block Arc 74">
            <a:extLst>
              <a:ext uri="{FF2B5EF4-FFF2-40B4-BE49-F238E27FC236}">
                <a16:creationId xmlns:a16="http://schemas.microsoft.com/office/drawing/2014/main" id="{BD419C36-19F8-4F5A-952A-4D506CDC2A60}"/>
              </a:ext>
            </a:extLst>
          </p:cNvPr>
          <p:cNvSpPr/>
          <p:nvPr/>
        </p:nvSpPr>
        <p:spPr>
          <a:xfrm flipV="1">
            <a:off x="5772183" y="6420960"/>
            <a:ext cx="707424" cy="394194"/>
          </a:xfrm>
          <a:prstGeom prst="blockArc">
            <a:avLst/>
          </a:prstGeom>
          <a:gradFill>
            <a:gsLst>
              <a:gs pos="0">
                <a:schemeClr val="accent1">
                  <a:lumMod val="5000"/>
                  <a:lumOff val="95000"/>
                </a:schemeClr>
              </a:gs>
              <a:gs pos="27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2893095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91E08B-900B-47FA-A875-1582BB076CD4}"/>
              </a:ext>
            </a:extLst>
          </p:cNvPr>
          <p:cNvSpPr txBox="1"/>
          <p:nvPr/>
        </p:nvSpPr>
        <p:spPr>
          <a:xfrm>
            <a:off x="1464157" y="4696476"/>
            <a:ext cx="9319959" cy="1569660"/>
          </a:xfrm>
          <a:prstGeom prst="rect">
            <a:avLst/>
          </a:prstGeom>
          <a:noFill/>
        </p:spPr>
        <p:txBody>
          <a:bodyPr wrap="square" rtlCol="0">
            <a:spAutoFit/>
          </a:bodyPr>
          <a:lstStyle/>
          <a:p>
            <a:pPr algn="just"/>
            <a:r>
              <a:rPr lang="bn-IN" sz="2400" dirty="0">
                <a:latin typeface="NikoshBAN" panose="02000000000000000000" pitchFamily="2" charset="0"/>
                <a:cs typeface="NikoshBAN" panose="02000000000000000000" pitchFamily="2" charset="0"/>
              </a:rPr>
              <a:t>বিশ্বের সকল স্বাধীন রাষ্ট্র</a:t>
            </a:r>
            <a:r>
              <a:rPr lang="en-US" sz="2400" dirty="0">
                <a:latin typeface="NikoshBAN" panose="02000000000000000000" pitchFamily="2" charset="0"/>
                <a:cs typeface="NikoshBAN" panose="02000000000000000000" pitchFamily="2" charset="0"/>
              </a:rPr>
              <a:t>ই</a:t>
            </a:r>
            <a:r>
              <a:rPr lang="bn-IN" sz="2400" dirty="0">
                <a:latin typeface="NikoshBAN" panose="02000000000000000000" pitchFamily="2" charset="0"/>
                <a:cs typeface="NikoshBAN" panose="02000000000000000000" pitchFamily="2" charset="0"/>
              </a:rPr>
              <a:t> সার্বভৌম ক্ষমতার অধিকারী । সরকার দেশকে সুন্দর ও সঠিকভাবে পরিচালনার মাধ্যমে দেশ ও জনগণের কল্যাণ, সমৃদ্ধি ও উন্নয়ন সাধন করে থাকে। এই জন্য সরকার বিভিন্ন কর্মকান্ড বাস্তবায়ন করে। এমন কিছু বিষয় রয়েছে যা কোনো সরকারের পক্ষে এককভাবে করা সম্ভব হয় না। প্রয়োজন অন্য দেশ বা সংস্থার সহযোগিতা এদের মধ্যে অন্যতম হলো জাতিসংঘ। </a:t>
            </a:r>
            <a:endParaRPr lang="en-GB" sz="24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2EBFD601-3BA3-4810-B26E-805D6BB302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1163" y="804855"/>
            <a:ext cx="5589674" cy="3722810"/>
          </a:xfrm>
          <a:prstGeom prst="rect">
            <a:avLst/>
          </a:prstGeom>
        </p:spPr>
      </p:pic>
      <p:sp>
        <p:nvSpPr>
          <p:cNvPr id="8" name="Freeform: Shape 7">
            <a:extLst>
              <a:ext uri="{FF2B5EF4-FFF2-40B4-BE49-F238E27FC236}">
                <a16:creationId xmlns:a16="http://schemas.microsoft.com/office/drawing/2014/main" id="{C2976F46-F854-4022-8993-F19192FDFB43}"/>
              </a:ext>
            </a:extLst>
          </p:cNvPr>
          <p:cNvSpPr/>
          <p:nvPr/>
        </p:nvSpPr>
        <p:spPr>
          <a:xfrm>
            <a:off x="1" y="0"/>
            <a:ext cx="3179298" cy="6858000"/>
          </a:xfrm>
          <a:custGeom>
            <a:avLst/>
            <a:gdLst>
              <a:gd name="connsiteX0" fmla="*/ 0 w 3179298"/>
              <a:gd name="connsiteY0" fmla="*/ 0 h 6858000"/>
              <a:gd name="connsiteX1" fmla="*/ 3179298 w 3179298"/>
              <a:gd name="connsiteY1" fmla="*/ 0 h 6858000"/>
              <a:gd name="connsiteX2" fmla="*/ 384461 w 3179298"/>
              <a:gd name="connsiteY2" fmla="*/ 3429000 h 6858000"/>
              <a:gd name="connsiteX3" fmla="*/ 3179298 w 3179298"/>
              <a:gd name="connsiteY3" fmla="*/ 6858000 h 6858000"/>
              <a:gd name="connsiteX4" fmla="*/ 0 w 3179298"/>
              <a:gd name="connsiteY4" fmla="*/ 6858000 h 6858000"/>
              <a:gd name="connsiteX5" fmla="*/ 0 w 3179298"/>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9298" h="6858000">
                <a:moveTo>
                  <a:pt x="0" y="0"/>
                </a:moveTo>
                <a:lnTo>
                  <a:pt x="3179298" y="0"/>
                </a:lnTo>
                <a:cubicBezTo>
                  <a:pt x="1635752" y="0"/>
                  <a:pt x="384461" y="1535216"/>
                  <a:pt x="384461" y="3429000"/>
                </a:cubicBezTo>
                <a:cubicBezTo>
                  <a:pt x="384461" y="5322784"/>
                  <a:pt x="1635752" y="6858000"/>
                  <a:pt x="3179298" y="6858000"/>
                </a:cubicBezTo>
                <a:lnTo>
                  <a:pt x="0" y="6858000"/>
                </a:lnTo>
                <a:lnTo>
                  <a:pt x="0" y="0"/>
                </a:lnTo>
                <a:close/>
              </a:path>
            </a:pathLst>
          </a:cu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0" name="Freeform: Shape 9">
            <a:extLst>
              <a:ext uri="{FF2B5EF4-FFF2-40B4-BE49-F238E27FC236}">
                <a16:creationId xmlns:a16="http://schemas.microsoft.com/office/drawing/2014/main" id="{5541B376-482D-4516-8EA8-D9FD7063688A}"/>
              </a:ext>
            </a:extLst>
          </p:cNvPr>
          <p:cNvSpPr/>
          <p:nvPr/>
        </p:nvSpPr>
        <p:spPr>
          <a:xfrm flipH="1">
            <a:off x="9012702" y="0"/>
            <a:ext cx="3179298" cy="6858000"/>
          </a:xfrm>
          <a:custGeom>
            <a:avLst/>
            <a:gdLst>
              <a:gd name="connsiteX0" fmla="*/ 0 w 3179298"/>
              <a:gd name="connsiteY0" fmla="*/ 0 h 6858000"/>
              <a:gd name="connsiteX1" fmla="*/ 3179298 w 3179298"/>
              <a:gd name="connsiteY1" fmla="*/ 0 h 6858000"/>
              <a:gd name="connsiteX2" fmla="*/ 384461 w 3179298"/>
              <a:gd name="connsiteY2" fmla="*/ 3429000 h 6858000"/>
              <a:gd name="connsiteX3" fmla="*/ 3179298 w 3179298"/>
              <a:gd name="connsiteY3" fmla="*/ 6858000 h 6858000"/>
              <a:gd name="connsiteX4" fmla="*/ 0 w 3179298"/>
              <a:gd name="connsiteY4" fmla="*/ 6858000 h 6858000"/>
              <a:gd name="connsiteX5" fmla="*/ 0 w 3179298"/>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9298" h="6858000">
                <a:moveTo>
                  <a:pt x="0" y="0"/>
                </a:moveTo>
                <a:lnTo>
                  <a:pt x="3179298" y="0"/>
                </a:lnTo>
                <a:cubicBezTo>
                  <a:pt x="1635752" y="0"/>
                  <a:pt x="384461" y="1535216"/>
                  <a:pt x="384461" y="3429000"/>
                </a:cubicBezTo>
                <a:cubicBezTo>
                  <a:pt x="384461" y="5322784"/>
                  <a:pt x="1635752" y="6858000"/>
                  <a:pt x="3179298" y="6858000"/>
                </a:cubicBezTo>
                <a:lnTo>
                  <a:pt x="0" y="6858000"/>
                </a:lnTo>
                <a:lnTo>
                  <a:pt x="0" y="0"/>
                </a:lnTo>
                <a:close/>
              </a:path>
            </a:pathLst>
          </a:cu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TextBox 5">
            <a:extLst>
              <a:ext uri="{FF2B5EF4-FFF2-40B4-BE49-F238E27FC236}">
                <a16:creationId xmlns:a16="http://schemas.microsoft.com/office/drawing/2014/main" id="{120083A0-F7D6-4FA0-AC5A-48A34293C22C}"/>
              </a:ext>
            </a:extLst>
          </p:cNvPr>
          <p:cNvSpPr txBox="1"/>
          <p:nvPr/>
        </p:nvSpPr>
        <p:spPr>
          <a:xfrm>
            <a:off x="4854469" y="311467"/>
            <a:ext cx="2474796" cy="523220"/>
          </a:xfrm>
          <a:prstGeom prst="rect">
            <a:avLst/>
          </a:prstGeom>
          <a:noFill/>
        </p:spPr>
        <p:txBody>
          <a:bodyPr wrap="square" rtlCol="0">
            <a:spAutoFit/>
          </a:bodyPr>
          <a:lstStyle/>
          <a:p>
            <a:pPr algn="ctr"/>
            <a:r>
              <a:rPr lang="en-US" sz="2800" b="1" dirty="0">
                <a:latin typeface="NikoshBAN" panose="02000000000000000000" pitchFamily="2" charset="0"/>
                <a:cs typeface="NikoshBAN" panose="02000000000000000000" pitchFamily="2" charset="0"/>
              </a:rPr>
              <a:t>জ</a:t>
            </a:r>
            <a:r>
              <a:rPr lang="bn-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ত</a:t>
            </a:r>
            <a:r>
              <a:rPr lang="bn-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 </a:t>
            </a:r>
            <a:r>
              <a:rPr lang="bn-IN" sz="2800" b="1" dirty="0">
                <a:latin typeface="NikoshBAN" panose="02000000000000000000" pitchFamily="2" charset="0"/>
                <a:cs typeface="NikoshBAN" panose="02000000000000000000" pitchFamily="2" charset="0"/>
              </a:rPr>
              <a:t>স</a:t>
            </a:r>
            <a:r>
              <a:rPr lang="en-US" sz="2800" b="1" dirty="0" err="1">
                <a:latin typeface="NikoshBAN" panose="02000000000000000000" pitchFamily="2" charset="0"/>
                <a:cs typeface="NikoshBAN" panose="02000000000000000000" pitchFamily="2" charset="0"/>
              </a:rPr>
              <a:t>ংঘের</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বৈ</a:t>
            </a:r>
            <a:r>
              <a:rPr lang="bn-IN" sz="2800" b="1" dirty="0">
                <a:latin typeface="NikoshBAN" panose="02000000000000000000" pitchFamily="2" charset="0"/>
                <a:cs typeface="NikoshBAN" panose="02000000000000000000" pitchFamily="2" charset="0"/>
              </a:rPr>
              <a:t>ঠ</a:t>
            </a:r>
            <a:r>
              <a:rPr lang="en-US" sz="2800" b="1" dirty="0">
                <a:latin typeface="NikoshBAN" panose="02000000000000000000" pitchFamily="2" charset="0"/>
                <a:cs typeface="NikoshBAN" panose="02000000000000000000" pitchFamily="2" charset="0"/>
              </a:rPr>
              <a:t>ক </a:t>
            </a:r>
            <a:endParaRPr lang="en-GB" sz="2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001841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iterate type="lt">
                                    <p:tmPct val="0"/>
                                  </p:iterate>
                                  <p:childTnLst>
                                    <p:set>
                                      <p:cBhvr>
                                        <p:cTn id="17" dur="1" fill="hold">
                                          <p:stCondLst>
                                            <p:cond delay="0"/>
                                          </p:stCondLst>
                                        </p:cTn>
                                        <p:tgtEl>
                                          <p:spTgt spid="2"/>
                                        </p:tgtEl>
                                        <p:attrNameLst>
                                          <p:attrName>style.visibility</p:attrName>
                                        </p:attrNameLst>
                                      </p:cBhvr>
                                      <p:to>
                                        <p:strVal val="visible"/>
                                      </p:to>
                                    </p:set>
                                    <p:animEffect transition="in" filter="wipe(right)">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mph" presetSubtype="0" fill="hold" grpId="1" nodeType="clickEffect">
                                  <p:stCondLst>
                                    <p:cond delay="0"/>
                                  </p:stCondLst>
                                  <p:iterate type="lt">
                                    <p:tmPct val="4000"/>
                                  </p:iterate>
                                  <p:childTnLst>
                                    <p:set>
                                      <p:cBhvr override="childStyle">
                                        <p:cTn id="22" dur="30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9842FAC1-8BC2-4831-8346-359599558560}"/>
              </a:ext>
            </a:extLst>
          </p:cNvPr>
          <p:cNvGrpSpPr/>
          <p:nvPr/>
        </p:nvGrpSpPr>
        <p:grpSpPr>
          <a:xfrm>
            <a:off x="1566276" y="1782186"/>
            <a:ext cx="9689026" cy="3443528"/>
            <a:chOff x="542237" y="2058088"/>
            <a:chExt cx="10862102" cy="3783866"/>
          </a:xfrm>
        </p:grpSpPr>
        <p:sp>
          <p:nvSpPr>
            <p:cNvPr id="10" name="Freeform: Shape 9">
              <a:extLst>
                <a:ext uri="{FF2B5EF4-FFF2-40B4-BE49-F238E27FC236}">
                  <a16:creationId xmlns:a16="http://schemas.microsoft.com/office/drawing/2014/main" id="{B35A19E2-2A68-4F35-835E-46DC53349C0E}"/>
                </a:ext>
              </a:extLst>
            </p:cNvPr>
            <p:cNvSpPr/>
            <p:nvPr/>
          </p:nvSpPr>
          <p:spPr>
            <a:xfrm rot="18932094">
              <a:off x="542237" y="2376754"/>
              <a:ext cx="2473284" cy="3465200"/>
            </a:xfrm>
            <a:custGeom>
              <a:avLst/>
              <a:gdLst>
                <a:gd name="connsiteX0" fmla="*/ 1625470 w 2358838"/>
                <a:gd name="connsiteY0" fmla="*/ 0 h 3556100"/>
                <a:gd name="connsiteX1" fmla="*/ 1473560 w 2358838"/>
                <a:gd name="connsiteY1" fmla="*/ 23184 h 3556100"/>
                <a:gd name="connsiteX2" fmla="*/ 251907 w 2358838"/>
                <a:gd name="connsiteY2" fmla="*/ 1522100 h 3556100"/>
                <a:gd name="connsiteX3" fmla="*/ 1781908 w 2358838"/>
                <a:gd name="connsiteY3" fmla="*/ 3052101 h 3556100"/>
                <a:gd name="connsiteX4" fmla="*/ 1936553 w 2358838"/>
                <a:gd name="connsiteY4" fmla="*/ 3044292 h 3556100"/>
                <a:gd name="connsiteX5" fmla="*/ 2358838 w 2358838"/>
                <a:gd name="connsiteY5" fmla="*/ 3458765 h 3556100"/>
                <a:gd name="connsiteX6" fmla="*/ 2311793 w 2358838"/>
                <a:gd name="connsiteY6" fmla="*/ 3475984 h 3556100"/>
                <a:gd name="connsiteX7" fmla="*/ 1781908 w 2358838"/>
                <a:gd name="connsiteY7" fmla="*/ 3556100 h 3556100"/>
                <a:gd name="connsiteX8" fmla="*/ 0 w 2358838"/>
                <a:gd name="connsiteY8" fmla="*/ 1774100 h 3556100"/>
                <a:gd name="connsiteX9" fmla="*/ 1599718 w 2358838"/>
                <a:gd name="connsiteY9" fmla="*/ 1301 h 3556100"/>
                <a:gd name="connsiteX10" fmla="*/ 1625470 w 2358838"/>
                <a:gd name="connsiteY10" fmla="*/ 0 h 355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8838" h="3556100">
                  <a:moveTo>
                    <a:pt x="1625470" y="0"/>
                  </a:moveTo>
                  <a:lnTo>
                    <a:pt x="1473560" y="23184"/>
                  </a:lnTo>
                  <a:cubicBezTo>
                    <a:pt x="776365" y="165851"/>
                    <a:pt x="251908" y="782730"/>
                    <a:pt x="251907" y="1522100"/>
                  </a:cubicBezTo>
                  <a:cubicBezTo>
                    <a:pt x="251908" y="2367096"/>
                    <a:pt x="936912" y="3052101"/>
                    <a:pt x="1781908" y="3052101"/>
                  </a:cubicBezTo>
                  <a:lnTo>
                    <a:pt x="1936553" y="3044292"/>
                  </a:lnTo>
                  <a:lnTo>
                    <a:pt x="2358838" y="3458765"/>
                  </a:lnTo>
                  <a:lnTo>
                    <a:pt x="2311793" y="3475984"/>
                  </a:lnTo>
                  <a:cubicBezTo>
                    <a:pt x="2144403" y="3528052"/>
                    <a:pt x="1966430" y="3556100"/>
                    <a:pt x="1781908" y="3556100"/>
                  </a:cubicBezTo>
                  <a:cubicBezTo>
                    <a:pt x="797787" y="3556100"/>
                    <a:pt x="0" y="2758271"/>
                    <a:pt x="0" y="1774100"/>
                  </a:cubicBezTo>
                  <a:cubicBezTo>
                    <a:pt x="0" y="851440"/>
                    <a:pt x="701180" y="92557"/>
                    <a:pt x="1599718" y="1301"/>
                  </a:cubicBezTo>
                  <a:lnTo>
                    <a:pt x="1625470" y="0"/>
                  </a:lnTo>
                  <a:close/>
                </a:path>
              </a:pathLst>
            </a:cu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nvGrpSpPr>
            <p:cNvPr id="42" name="Group 41">
              <a:extLst>
                <a:ext uri="{FF2B5EF4-FFF2-40B4-BE49-F238E27FC236}">
                  <a16:creationId xmlns:a16="http://schemas.microsoft.com/office/drawing/2014/main" id="{437252D1-A3EE-46BA-B7A7-E204CDA83F0A}"/>
                </a:ext>
              </a:extLst>
            </p:cNvPr>
            <p:cNvGrpSpPr/>
            <p:nvPr/>
          </p:nvGrpSpPr>
          <p:grpSpPr>
            <a:xfrm>
              <a:off x="624067" y="2058088"/>
              <a:ext cx="10780272" cy="3258070"/>
              <a:chOff x="624067" y="2058088"/>
              <a:chExt cx="10780272" cy="3258070"/>
            </a:xfrm>
          </p:grpSpPr>
          <p:sp>
            <p:nvSpPr>
              <p:cNvPr id="15" name="Freeform: Shape 14">
                <a:extLst>
                  <a:ext uri="{FF2B5EF4-FFF2-40B4-BE49-F238E27FC236}">
                    <a16:creationId xmlns:a16="http://schemas.microsoft.com/office/drawing/2014/main" id="{46069C5B-5E2E-4563-A1A3-A7ED55C3AF06}"/>
                  </a:ext>
                </a:extLst>
              </p:cNvPr>
              <p:cNvSpPr/>
              <p:nvPr/>
            </p:nvSpPr>
            <p:spPr>
              <a:xfrm rot="20291694">
                <a:off x="624067" y="2058088"/>
                <a:ext cx="2903032" cy="2704248"/>
              </a:xfrm>
              <a:custGeom>
                <a:avLst/>
                <a:gdLst>
                  <a:gd name="connsiteX0" fmla="*/ 1530000 w 2972164"/>
                  <a:gd name="connsiteY0" fmla="*/ 0 h 2786019"/>
                  <a:gd name="connsiteX1" fmla="*/ 1686438 w 2972164"/>
                  <a:gd name="connsiteY1" fmla="*/ 7900 h 2786019"/>
                  <a:gd name="connsiteX2" fmla="*/ 1838348 w 2972164"/>
                  <a:gd name="connsiteY2" fmla="*/ 31084 h 2786019"/>
                  <a:gd name="connsiteX3" fmla="*/ 2967160 w 2972164"/>
                  <a:gd name="connsiteY3" fmla="*/ 1003935 h 2786019"/>
                  <a:gd name="connsiteX4" fmla="*/ 2972164 w 2972164"/>
                  <a:gd name="connsiteY4" fmla="*/ 1019684 h 2786019"/>
                  <a:gd name="connsiteX5" fmla="*/ 2940177 w 2972164"/>
                  <a:gd name="connsiteY5" fmla="*/ 954585 h 2786019"/>
                  <a:gd name="connsiteX6" fmla="*/ 1579183 w 2972164"/>
                  <a:gd name="connsiteY6" fmla="*/ 136559 h 2786019"/>
                  <a:gd name="connsiteX7" fmla="*/ 1433049 w 2972164"/>
                  <a:gd name="connsiteY7" fmla="*/ 149568 h 2786019"/>
                  <a:gd name="connsiteX8" fmla="*/ 1286670 w 2972164"/>
                  <a:gd name="connsiteY8" fmla="*/ 178908 h 2786019"/>
                  <a:gd name="connsiteX9" fmla="*/ 1144359 w 2972164"/>
                  <a:gd name="connsiteY9" fmla="*/ 224017 h 2786019"/>
                  <a:gd name="connsiteX10" fmla="*/ 1010159 w 2972164"/>
                  <a:gd name="connsiteY10" fmla="*/ 283304 h 2786019"/>
                  <a:gd name="connsiteX11" fmla="*/ 268739 w 2972164"/>
                  <a:gd name="connsiteY11" fmla="*/ 2069989 h 2786019"/>
                  <a:gd name="connsiteX12" fmla="*/ 626835 w 2972164"/>
                  <a:gd name="connsiteY12" fmla="*/ 2753913 h 2786019"/>
                  <a:gd name="connsiteX13" fmla="*/ 657604 w 2972164"/>
                  <a:gd name="connsiteY13" fmla="*/ 2786019 h 2786019"/>
                  <a:gd name="connsiteX14" fmla="*/ 556778 w 2972164"/>
                  <a:gd name="connsiteY14" fmla="*/ 2710622 h 2786019"/>
                  <a:gd name="connsiteX15" fmla="*/ 0 w 2972164"/>
                  <a:gd name="connsiteY15" fmla="*/ 1530000 h 2786019"/>
                  <a:gd name="connsiteX16" fmla="*/ 1221652 w 2972164"/>
                  <a:gd name="connsiteY16" fmla="*/ 31084 h 2786019"/>
                  <a:gd name="connsiteX17" fmla="*/ 1373562 w 2972164"/>
                  <a:gd name="connsiteY17" fmla="*/ 7900 h 2786019"/>
                  <a:gd name="connsiteX18" fmla="*/ 1530000 w 2972164"/>
                  <a:gd name="connsiteY18" fmla="*/ 0 h 278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2164" h="2786019">
                    <a:moveTo>
                      <a:pt x="1530000" y="0"/>
                    </a:moveTo>
                    <a:lnTo>
                      <a:pt x="1686438" y="7900"/>
                    </a:lnTo>
                    <a:lnTo>
                      <a:pt x="1838348" y="31084"/>
                    </a:lnTo>
                    <a:cubicBezTo>
                      <a:pt x="2361245" y="138084"/>
                      <a:pt x="2786976" y="511828"/>
                      <a:pt x="2967160" y="1003935"/>
                    </a:cubicBezTo>
                    <a:lnTo>
                      <a:pt x="2972164" y="1019684"/>
                    </a:lnTo>
                    <a:lnTo>
                      <a:pt x="2940177" y="954585"/>
                    </a:lnTo>
                    <a:cubicBezTo>
                      <a:pt x="2659575" y="437929"/>
                      <a:pt x="2131702" y="117456"/>
                      <a:pt x="1579183" y="136559"/>
                    </a:cubicBezTo>
                    <a:lnTo>
                      <a:pt x="1433049" y="149568"/>
                    </a:lnTo>
                    <a:lnTo>
                      <a:pt x="1286670" y="178908"/>
                    </a:lnTo>
                    <a:lnTo>
                      <a:pt x="1144359" y="224017"/>
                    </a:lnTo>
                    <a:lnTo>
                      <a:pt x="1010159" y="283304"/>
                    </a:lnTo>
                    <a:cubicBezTo>
                      <a:pt x="403577" y="591592"/>
                      <a:pt x="78436" y="1332062"/>
                      <a:pt x="268739" y="2069989"/>
                    </a:cubicBezTo>
                    <a:cubicBezTo>
                      <a:pt x="336705" y="2333535"/>
                      <a:pt x="462372" y="2565569"/>
                      <a:pt x="626835" y="2753913"/>
                    </a:cubicBezTo>
                    <a:lnTo>
                      <a:pt x="657604" y="2786019"/>
                    </a:lnTo>
                    <a:lnTo>
                      <a:pt x="556778" y="2710622"/>
                    </a:lnTo>
                    <a:cubicBezTo>
                      <a:pt x="216740" y="2429998"/>
                      <a:pt x="0" y="2005310"/>
                      <a:pt x="0" y="1530000"/>
                    </a:cubicBezTo>
                    <a:cubicBezTo>
                      <a:pt x="0" y="790629"/>
                      <a:pt x="524456" y="173751"/>
                      <a:pt x="1221652" y="31084"/>
                    </a:cubicBezTo>
                    <a:lnTo>
                      <a:pt x="1373562" y="7900"/>
                    </a:lnTo>
                    <a:lnTo>
                      <a:pt x="153000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6" name="Freeform: Shape 25">
                <a:extLst>
                  <a:ext uri="{FF2B5EF4-FFF2-40B4-BE49-F238E27FC236}">
                    <a16:creationId xmlns:a16="http://schemas.microsoft.com/office/drawing/2014/main" id="{74B76083-C4AC-4851-B1DD-81FD8BF36DF6}"/>
                  </a:ext>
                </a:extLst>
              </p:cNvPr>
              <p:cNvSpPr/>
              <p:nvPr/>
            </p:nvSpPr>
            <p:spPr>
              <a:xfrm rot="20731293">
                <a:off x="3382905" y="2763532"/>
                <a:ext cx="2377836" cy="637945"/>
              </a:xfrm>
              <a:custGeom>
                <a:avLst/>
                <a:gdLst>
                  <a:gd name="connsiteX0" fmla="*/ 2522664 w 2522664"/>
                  <a:gd name="connsiteY0" fmla="*/ 0 h 838230"/>
                  <a:gd name="connsiteX1" fmla="*/ 2513805 w 2522664"/>
                  <a:gd name="connsiteY1" fmla="*/ 30316 h 838230"/>
                  <a:gd name="connsiteX2" fmla="*/ 1878785 w 2522664"/>
                  <a:gd name="connsiteY2" fmla="*/ 838230 h 838230"/>
                  <a:gd name="connsiteX3" fmla="*/ 0 w 2522664"/>
                  <a:gd name="connsiteY3" fmla="*/ 514136 h 838230"/>
                  <a:gd name="connsiteX4" fmla="*/ 150253 w 2522664"/>
                  <a:gd name="connsiteY4" fmla="*/ 0 h 838230"/>
                  <a:gd name="connsiteX5" fmla="*/ 2522664 w 2522664"/>
                  <a:gd name="connsiteY5" fmla="*/ 0 h 83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2664" h="838230">
                    <a:moveTo>
                      <a:pt x="2522664" y="0"/>
                    </a:moveTo>
                    <a:lnTo>
                      <a:pt x="2513805" y="30316"/>
                    </a:lnTo>
                    <a:lnTo>
                      <a:pt x="1878785" y="838230"/>
                    </a:lnTo>
                    <a:lnTo>
                      <a:pt x="0" y="514136"/>
                    </a:lnTo>
                    <a:lnTo>
                      <a:pt x="150253" y="0"/>
                    </a:lnTo>
                    <a:lnTo>
                      <a:pt x="2522664"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9" name="Freeform: Shape 28">
                <a:extLst>
                  <a:ext uri="{FF2B5EF4-FFF2-40B4-BE49-F238E27FC236}">
                    <a16:creationId xmlns:a16="http://schemas.microsoft.com/office/drawing/2014/main" id="{5E3A99C7-3AD4-4DC6-8994-884D94B94FBD}"/>
                  </a:ext>
                </a:extLst>
              </p:cNvPr>
              <p:cNvSpPr/>
              <p:nvPr/>
            </p:nvSpPr>
            <p:spPr>
              <a:xfrm rot="21283892">
                <a:off x="2904392" y="3018593"/>
                <a:ext cx="8499947" cy="1408650"/>
              </a:xfrm>
              <a:custGeom>
                <a:avLst/>
                <a:gdLst>
                  <a:gd name="connsiteX0" fmla="*/ 2522664 w 2522664"/>
                  <a:gd name="connsiteY0" fmla="*/ 0 h 838230"/>
                  <a:gd name="connsiteX1" fmla="*/ 2513805 w 2522664"/>
                  <a:gd name="connsiteY1" fmla="*/ 30316 h 838230"/>
                  <a:gd name="connsiteX2" fmla="*/ 1878785 w 2522664"/>
                  <a:gd name="connsiteY2" fmla="*/ 838230 h 838230"/>
                  <a:gd name="connsiteX3" fmla="*/ 0 w 2522664"/>
                  <a:gd name="connsiteY3" fmla="*/ 514136 h 838230"/>
                  <a:gd name="connsiteX4" fmla="*/ 150253 w 2522664"/>
                  <a:gd name="connsiteY4" fmla="*/ 0 h 838230"/>
                  <a:gd name="connsiteX5" fmla="*/ 2522664 w 2522664"/>
                  <a:gd name="connsiteY5" fmla="*/ 0 h 83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2664" h="838230">
                    <a:moveTo>
                      <a:pt x="2522664" y="0"/>
                    </a:moveTo>
                    <a:lnTo>
                      <a:pt x="2513805" y="30316"/>
                    </a:lnTo>
                    <a:lnTo>
                      <a:pt x="1878785" y="838230"/>
                    </a:lnTo>
                    <a:lnTo>
                      <a:pt x="0" y="514136"/>
                    </a:lnTo>
                    <a:lnTo>
                      <a:pt x="150253" y="0"/>
                    </a:lnTo>
                    <a:lnTo>
                      <a:pt x="2522664" y="0"/>
                    </a:lnTo>
                    <a:close/>
                  </a:path>
                </a:pathLst>
              </a:cu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3" name="Freeform: Shape 32">
                <a:extLst>
                  <a:ext uri="{FF2B5EF4-FFF2-40B4-BE49-F238E27FC236}">
                    <a16:creationId xmlns:a16="http://schemas.microsoft.com/office/drawing/2014/main" id="{CCB2E169-08E7-4D3C-A6ED-72539AFCB328}"/>
                  </a:ext>
                </a:extLst>
              </p:cNvPr>
              <p:cNvSpPr/>
              <p:nvPr/>
            </p:nvSpPr>
            <p:spPr>
              <a:xfrm rot="511322">
                <a:off x="3945074" y="4073387"/>
                <a:ext cx="5581927" cy="775588"/>
              </a:xfrm>
              <a:custGeom>
                <a:avLst/>
                <a:gdLst>
                  <a:gd name="connsiteX0" fmla="*/ 0 w 5026904"/>
                  <a:gd name="connsiteY0" fmla="*/ 775588 h 775588"/>
                  <a:gd name="connsiteX1" fmla="*/ 4904248 w 5026904"/>
                  <a:gd name="connsiteY1" fmla="*/ 0 h 775588"/>
                  <a:gd name="connsiteX2" fmla="*/ 5026904 w 5026904"/>
                  <a:gd name="connsiteY2" fmla="*/ 775588 h 775588"/>
                  <a:gd name="connsiteX3" fmla="*/ 0 w 5026904"/>
                  <a:gd name="connsiteY3" fmla="*/ 775588 h 775588"/>
                </a:gdLst>
                <a:ahLst/>
                <a:cxnLst>
                  <a:cxn ang="0">
                    <a:pos x="connsiteX0" y="connsiteY0"/>
                  </a:cxn>
                  <a:cxn ang="0">
                    <a:pos x="connsiteX1" y="connsiteY1"/>
                  </a:cxn>
                  <a:cxn ang="0">
                    <a:pos x="connsiteX2" y="connsiteY2"/>
                  </a:cxn>
                  <a:cxn ang="0">
                    <a:pos x="connsiteX3" y="connsiteY3"/>
                  </a:cxn>
                </a:cxnLst>
                <a:rect l="l" t="t" r="r" b="b"/>
                <a:pathLst>
                  <a:path w="5026904" h="775588">
                    <a:moveTo>
                      <a:pt x="0" y="775588"/>
                    </a:moveTo>
                    <a:lnTo>
                      <a:pt x="4904248" y="0"/>
                    </a:lnTo>
                    <a:lnTo>
                      <a:pt x="5026904" y="775588"/>
                    </a:lnTo>
                    <a:lnTo>
                      <a:pt x="0" y="77558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7" name="Freeform: Shape 36">
                <a:extLst>
                  <a:ext uri="{FF2B5EF4-FFF2-40B4-BE49-F238E27FC236}">
                    <a16:creationId xmlns:a16="http://schemas.microsoft.com/office/drawing/2014/main" id="{03541C12-6592-4865-B9FF-5C4604580537}"/>
                  </a:ext>
                </a:extLst>
              </p:cNvPr>
              <p:cNvSpPr/>
              <p:nvPr/>
            </p:nvSpPr>
            <p:spPr>
              <a:xfrm rot="1091158">
                <a:off x="3830252" y="4757717"/>
                <a:ext cx="4440567" cy="423411"/>
              </a:xfrm>
              <a:custGeom>
                <a:avLst/>
                <a:gdLst>
                  <a:gd name="connsiteX0" fmla="*/ 0 w 5026904"/>
                  <a:gd name="connsiteY0" fmla="*/ 775588 h 775588"/>
                  <a:gd name="connsiteX1" fmla="*/ 4904248 w 5026904"/>
                  <a:gd name="connsiteY1" fmla="*/ 0 h 775588"/>
                  <a:gd name="connsiteX2" fmla="*/ 5026904 w 5026904"/>
                  <a:gd name="connsiteY2" fmla="*/ 775588 h 775588"/>
                  <a:gd name="connsiteX3" fmla="*/ 0 w 5026904"/>
                  <a:gd name="connsiteY3" fmla="*/ 775588 h 775588"/>
                </a:gdLst>
                <a:ahLst/>
                <a:cxnLst>
                  <a:cxn ang="0">
                    <a:pos x="connsiteX0" y="connsiteY0"/>
                  </a:cxn>
                  <a:cxn ang="0">
                    <a:pos x="connsiteX1" y="connsiteY1"/>
                  </a:cxn>
                  <a:cxn ang="0">
                    <a:pos x="connsiteX2" y="connsiteY2"/>
                  </a:cxn>
                  <a:cxn ang="0">
                    <a:pos x="connsiteX3" y="connsiteY3"/>
                  </a:cxn>
                </a:cxnLst>
                <a:rect l="l" t="t" r="r" b="b"/>
                <a:pathLst>
                  <a:path w="5026904" h="775588">
                    <a:moveTo>
                      <a:pt x="0" y="775588"/>
                    </a:moveTo>
                    <a:lnTo>
                      <a:pt x="4904248" y="0"/>
                    </a:lnTo>
                    <a:lnTo>
                      <a:pt x="5026904" y="775588"/>
                    </a:lnTo>
                    <a:lnTo>
                      <a:pt x="0" y="77558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8" name="Freeform: Shape 37">
                <a:extLst>
                  <a:ext uri="{FF2B5EF4-FFF2-40B4-BE49-F238E27FC236}">
                    <a16:creationId xmlns:a16="http://schemas.microsoft.com/office/drawing/2014/main" id="{90198AFB-EC5E-4A2B-A4E5-9CE11A81D140}"/>
                  </a:ext>
                </a:extLst>
              </p:cNvPr>
              <p:cNvSpPr/>
              <p:nvPr/>
            </p:nvSpPr>
            <p:spPr>
              <a:xfrm rot="1647887">
                <a:off x="3832455" y="4952390"/>
                <a:ext cx="3139599" cy="363768"/>
              </a:xfrm>
              <a:custGeom>
                <a:avLst/>
                <a:gdLst>
                  <a:gd name="connsiteX0" fmla="*/ 0 w 5026904"/>
                  <a:gd name="connsiteY0" fmla="*/ 775588 h 775588"/>
                  <a:gd name="connsiteX1" fmla="*/ 4904248 w 5026904"/>
                  <a:gd name="connsiteY1" fmla="*/ 0 h 775588"/>
                  <a:gd name="connsiteX2" fmla="*/ 5026904 w 5026904"/>
                  <a:gd name="connsiteY2" fmla="*/ 775588 h 775588"/>
                  <a:gd name="connsiteX3" fmla="*/ 0 w 5026904"/>
                  <a:gd name="connsiteY3" fmla="*/ 775588 h 775588"/>
                </a:gdLst>
                <a:ahLst/>
                <a:cxnLst>
                  <a:cxn ang="0">
                    <a:pos x="connsiteX0" y="connsiteY0"/>
                  </a:cxn>
                  <a:cxn ang="0">
                    <a:pos x="connsiteX1" y="connsiteY1"/>
                  </a:cxn>
                  <a:cxn ang="0">
                    <a:pos x="connsiteX2" y="connsiteY2"/>
                  </a:cxn>
                  <a:cxn ang="0">
                    <a:pos x="connsiteX3" y="connsiteY3"/>
                  </a:cxn>
                </a:cxnLst>
                <a:rect l="l" t="t" r="r" b="b"/>
                <a:pathLst>
                  <a:path w="5026904" h="775588">
                    <a:moveTo>
                      <a:pt x="0" y="775588"/>
                    </a:moveTo>
                    <a:lnTo>
                      <a:pt x="4904248" y="0"/>
                    </a:lnTo>
                    <a:lnTo>
                      <a:pt x="5026904" y="775588"/>
                    </a:lnTo>
                    <a:lnTo>
                      <a:pt x="0" y="77558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9" name="Freeform: Shape 38">
                <a:extLst>
                  <a:ext uri="{FF2B5EF4-FFF2-40B4-BE49-F238E27FC236}">
                    <a16:creationId xmlns:a16="http://schemas.microsoft.com/office/drawing/2014/main" id="{6F6490E0-08F0-4529-84BC-5A8C88219230}"/>
                  </a:ext>
                </a:extLst>
              </p:cNvPr>
              <p:cNvSpPr/>
              <p:nvPr/>
            </p:nvSpPr>
            <p:spPr>
              <a:xfrm rot="20523619">
                <a:off x="5795786" y="2114315"/>
                <a:ext cx="1315029" cy="177963"/>
              </a:xfrm>
              <a:custGeom>
                <a:avLst/>
                <a:gdLst>
                  <a:gd name="connsiteX0" fmla="*/ 0 w 5026904"/>
                  <a:gd name="connsiteY0" fmla="*/ 775588 h 775588"/>
                  <a:gd name="connsiteX1" fmla="*/ 4904248 w 5026904"/>
                  <a:gd name="connsiteY1" fmla="*/ 0 h 775588"/>
                  <a:gd name="connsiteX2" fmla="*/ 5026904 w 5026904"/>
                  <a:gd name="connsiteY2" fmla="*/ 775588 h 775588"/>
                  <a:gd name="connsiteX3" fmla="*/ 0 w 5026904"/>
                  <a:gd name="connsiteY3" fmla="*/ 775588 h 775588"/>
                </a:gdLst>
                <a:ahLst/>
                <a:cxnLst>
                  <a:cxn ang="0">
                    <a:pos x="connsiteX0" y="connsiteY0"/>
                  </a:cxn>
                  <a:cxn ang="0">
                    <a:pos x="connsiteX1" y="connsiteY1"/>
                  </a:cxn>
                  <a:cxn ang="0">
                    <a:pos x="connsiteX2" y="connsiteY2"/>
                  </a:cxn>
                  <a:cxn ang="0">
                    <a:pos x="connsiteX3" y="connsiteY3"/>
                  </a:cxn>
                </a:cxnLst>
                <a:rect l="l" t="t" r="r" b="b"/>
                <a:pathLst>
                  <a:path w="5026904" h="775588">
                    <a:moveTo>
                      <a:pt x="0" y="775588"/>
                    </a:moveTo>
                    <a:lnTo>
                      <a:pt x="4904248" y="0"/>
                    </a:lnTo>
                    <a:lnTo>
                      <a:pt x="5026904" y="775588"/>
                    </a:lnTo>
                    <a:lnTo>
                      <a:pt x="0" y="7755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0" name="Freeform: Shape 39">
                <a:extLst>
                  <a:ext uri="{FF2B5EF4-FFF2-40B4-BE49-F238E27FC236}">
                    <a16:creationId xmlns:a16="http://schemas.microsoft.com/office/drawing/2014/main" id="{0E604709-E53E-4CB8-8C7B-1848A7E1EAA6}"/>
                  </a:ext>
                </a:extLst>
              </p:cNvPr>
              <p:cNvSpPr/>
              <p:nvPr/>
            </p:nvSpPr>
            <p:spPr>
              <a:xfrm rot="21104587">
                <a:off x="5870731" y="2266144"/>
                <a:ext cx="1513041" cy="205575"/>
              </a:xfrm>
              <a:custGeom>
                <a:avLst/>
                <a:gdLst>
                  <a:gd name="connsiteX0" fmla="*/ 0 w 5026904"/>
                  <a:gd name="connsiteY0" fmla="*/ 775588 h 775588"/>
                  <a:gd name="connsiteX1" fmla="*/ 4904248 w 5026904"/>
                  <a:gd name="connsiteY1" fmla="*/ 0 h 775588"/>
                  <a:gd name="connsiteX2" fmla="*/ 5026904 w 5026904"/>
                  <a:gd name="connsiteY2" fmla="*/ 775588 h 775588"/>
                  <a:gd name="connsiteX3" fmla="*/ 0 w 5026904"/>
                  <a:gd name="connsiteY3" fmla="*/ 775588 h 775588"/>
                </a:gdLst>
                <a:ahLst/>
                <a:cxnLst>
                  <a:cxn ang="0">
                    <a:pos x="connsiteX0" y="connsiteY0"/>
                  </a:cxn>
                  <a:cxn ang="0">
                    <a:pos x="connsiteX1" y="connsiteY1"/>
                  </a:cxn>
                  <a:cxn ang="0">
                    <a:pos x="connsiteX2" y="connsiteY2"/>
                  </a:cxn>
                  <a:cxn ang="0">
                    <a:pos x="connsiteX3" y="connsiteY3"/>
                  </a:cxn>
                </a:cxnLst>
                <a:rect l="l" t="t" r="r" b="b"/>
                <a:pathLst>
                  <a:path w="5026904" h="775588">
                    <a:moveTo>
                      <a:pt x="0" y="775588"/>
                    </a:moveTo>
                    <a:lnTo>
                      <a:pt x="4904248" y="0"/>
                    </a:lnTo>
                    <a:lnTo>
                      <a:pt x="5026904" y="775588"/>
                    </a:lnTo>
                    <a:lnTo>
                      <a:pt x="0" y="775588"/>
                    </a:lnTo>
                    <a:close/>
                  </a:path>
                </a:pathLst>
              </a:custGeom>
              <a:solidFill>
                <a:srgbClr val="2CDC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41" name="Freeform: Shape 40">
                <a:extLst>
                  <a:ext uri="{FF2B5EF4-FFF2-40B4-BE49-F238E27FC236}">
                    <a16:creationId xmlns:a16="http://schemas.microsoft.com/office/drawing/2014/main" id="{398BC2BC-C8B4-4878-8C74-4A6B55B8D84B}"/>
                  </a:ext>
                </a:extLst>
              </p:cNvPr>
              <p:cNvSpPr/>
              <p:nvPr/>
            </p:nvSpPr>
            <p:spPr>
              <a:xfrm>
                <a:off x="5863811" y="2476414"/>
                <a:ext cx="1747457" cy="205769"/>
              </a:xfrm>
              <a:custGeom>
                <a:avLst/>
                <a:gdLst>
                  <a:gd name="connsiteX0" fmla="*/ 0 w 5026904"/>
                  <a:gd name="connsiteY0" fmla="*/ 775588 h 775588"/>
                  <a:gd name="connsiteX1" fmla="*/ 4904248 w 5026904"/>
                  <a:gd name="connsiteY1" fmla="*/ 0 h 775588"/>
                  <a:gd name="connsiteX2" fmla="*/ 5026904 w 5026904"/>
                  <a:gd name="connsiteY2" fmla="*/ 775588 h 775588"/>
                  <a:gd name="connsiteX3" fmla="*/ 0 w 5026904"/>
                  <a:gd name="connsiteY3" fmla="*/ 775588 h 775588"/>
                </a:gdLst>
                <a:ahLst/>
                <a:cxnLst>
                  <a:cxn ang="0">
                    <a:pos x="connsiteX0" y="connsiteY0"/>
                  </a:cxn>
                  <a:cxn ang="0">
                    <a:pos x="connsiteX1" y="connsiteY1"/>
                  </a:cxn>
                  <a:cxn ang="0">
                    <a:pos x="connsiteX2" y="connsiteY2"/>
                  </a:cxn>
                  <a:cxn ang="0">
                    <a:pos x="connsiteX3" y="connsiteY3"/>
                  </a:cxn>
                </a:cxnLst>
                <a:rect l="l" t="t" r="r" b="b"/>
                <a:pathLst>
                  <a:path w="5026904" h="775588">
                    <a:moveTo>
                      <a:pt x="0" y="775588"/>
                    </a:moveTo>
                    <a:lnTo>
                      <a:pt x="4904248" y="0"/>
                    </a:lnTo>
                    <a:lnTo>
                      <a:pt x="5026904" y="775588"/>
                    </a:lnTo>
                    <a:lnTo>
                      <a:pt x="0" y="77558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7" name="Flowchart: Connector 16">
                <a:extLst>
                  <a:ext uri="{FF2B5EF4-FFF2-40B4-BE49-F238E27FC236}">
                    <a16:creationId xmlns:a16="http://schemas.microsoft.com/office/drawing/2014/main" id="{08E56A4F-3057-497E-AE05-000E1E127046}"/>
                  </a:ext>
                </a:extLst>
              </p:cNvPr>
              <p:cNvSpPr/>
              <p:nvPr/>
            </p:nvSpPr>
            <p:spPr>
              <a:xfrm>
                <a:off x="998351" y="2282181"/>
                <a:ext cx="2461385" cy="2446037"/>
              </a:xfrm>
              <a:prstGeom prst="flowChartConnector">
                <a:avLst/>
              </a:prstGeom>
              <a:solidFill>
                <a:srgbClr val="00B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Flowchart: Connector 17">
                <a:extLst>
                  <a:ext uri="{FF2B5EF4-FFF2-40B4-BE49-F238E27FC236}">
                    <a16:creationId xmlns:a16="http://schemas.microsoft.com/office/drawing/2014/main" id="{F8E01411-C86C-4D98-BAA5-B5F40C2C84C0}"/>
                  </a:ext>
                </a:extLst>
              </p:cNvPr>
              <p:cNvSpPr/>
              <p:nvPr/>
            </p:nvSpPr>
            <p:spPr>
              <a:xfrm>
                <a:off x="3062675" y="2234933"/>
                <a:ext cx="1080000" cy="1080000"/>
              </a:xfrm>
              <a:prstGeom prst="flowChartConnector">
                <a:avLst/>
              </a:prstGeom>
              <a:solidFill>
                <a:srgbClr val="00B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2" name="Rectangle 1">
            <a:extLst>
              <a:ext uri="{FF2B5EF4-FFF2-40B4-BE49-F238E27FC236}">
                <a16:creationId xmlns:a16="http://schemas.microsoft.com/office/drawing/2014/main" id="{F30D67E8-FB61-4DAC-824A-A8C544762704}"/>
              </a:ext>
            </a:extLst>
          </p:cNvPr>
          <p:cNvSpPr/>
          <p:nvPr/>
        </p:nvSpPr>
        <p:spPr>
          <a:xfrm>
            <a:off x="936645" y="2900422"/>
            <a:ext cx="9689026" cy="769441"/>
          </a:xfrm>
          <a:prstGeom prst="rect">
            <a:avLst/>
          </a:prstGeom>
        </p:spPr>
        <p:txBody>
          <a:bodyPr wrap="square">
            <a:spAutoFit/>
          </a:bodyPr>
          <a:lstStyle/>
          <a:p>
            <a:pPr algn="ctr"/>
            <a:r>
              <a:rPr lang="en-US" sz="4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আন্তর্জাতিক</a:t>
            </a:r>
            <a:r>
              <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সহযোগিতা</a:t>
            </a:r>
            <a:r>
              <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a:t>
            </a:r>
            <a:r>
              <a:rPr lang="en-US" sz="4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ধারণা</a:t>
            </a:r>
            <a:r>
              <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 </a:t>
            </a:r>
            <a:r>
              <a:rPr lang="en-US" sz="4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গুরুত্ব</a:t>
            </a:r>
            <a:r>
              <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GB" sz="4400" b="1" dirty="0">
              <a:effectLst>
                <a:outerShdw blurRad="38100" dist="38100" dir="2700000" algn="tl">
                  <a:srgbClr val="000000">
                    <a:alpha val="43137"/>
                  </a:srgbClr>
                </a:outerShdw>
              </a:effectLst>
            </a:endParaRPr>
          </a:p>
        </p:txBody>
      </p:sp>
      <p:sp>
        <p:nvSpPr>
          <p:cNvPr id="46" name="Freeform: Shape 45">
            <a:extLst>
              <a:ext uri="{FF2B5EF4-FFF2-40B4-BE49-F238E27FC236}">
                <a16:creationId xmlns:a16="http://schemas.microsoft.com/office/drawing/2014/main" id="{A18CA8F4-C555-47F1-942D-1C5E8909C0AA}"/>
              </a:ext>
            </a:extLst>
          </p:cNvPr>
          <p:cNvSpPr/>
          <p:nvPr/>
        </p:nvSpPr>
        <p:spPr>
          <a:xfrm>
            <a:off x="17489" y="-3259"/>
            <a:ext cx="12159521" cy="6858000"/>
          </a:xfrm>
          <a:custGeom>
            <a:avLst/>
            <a:gdLst>
              <a:gd name="connsiteX0" fmla="*/ 0 w 12192000"/>
              <a:gd name="connsiteY0" fmla="*/ 0 h 6858000"/>
              <a:gd name="connsiteX1" fmla="*/ 12192000 w 12192000"/>
              <a:gd name="connsiteY1" fmla="*/ 0 h 6858000"/>
              <a:gd name="connsiteX2" fmla="*/ 12192000 w 12192000"/>
              <a:gd name="connsiteY2" fmla="*/ 6689362 h 6858000"/>
              <a:gd name="connsiteX3" fmla="*/ 12023362 w 12192000"/>
              <a:gd name="connsiteY3" fmla="*/ 6858000 h 6858000"/>
              <a:gd name="connsiteX4" fmla="*/ 0 w 12192000"/>
              <a:gd name="connsiteY4" fmla="*/ 6858000 h 6858000"/>
              <a:gd name="connsiteX5" fmla="*/ 0 w 12192000"/>
              <a:gd name="connsiteY5" fmla="*/ 0 h 6858000"/>
              <a:gd name="connsiteX6" fmla="*/ 449705 w 12192000"/>
              <a:gd name="connsiteY6" fmla="*/ 419725 h 6858000"/>
              <a:gd name="connsiteX7" fmla="*/ 449705 w 12192000"/>
              <a:gd name="connsiteY7" fmla="*/ 6475751 h 6858000"/>
              <a:gd name="connsiteX8" fmla="*/ 11722308 w 12192000"/>
              <a:gd name="connsiteY8" fmla="*/ 6475751 h 6858000"/>
              <a:gd name="connsiteX9" fmla="*/ 11722308 w 12192000"/>
              <a:gd name="connsiteY9" fmla="*/ 419725 h 6858000"/>
              <a:gd name="connsiteX10" fmla="*/ 449705 w 12192000"/>
              <a:gd name="connsiteY10" fmla="*/ 4197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8000">
                <a:moveTo>
                  <a:pt x="0" y="0"/>
                </a:moveTo>
                <a:lnTo>
                  <a:pt x="12192000" y="0"/>
                </a:lnTo>
                <a:lnTo>
                  <a:pt x="12192000" y="6689362"/>
                </a:lnTo>
                <a:lnTo>
                  <a:pt x="12023362" y="6858000"/>
                </a:lnTo>
                <a:lnTo>
                  <a:pt x="0" y="6858000"/>
                </a:lnTo>
                <a:lnTo>
                  <a:pt x="0" y="0"/>
                </a:lnTo>
                <a:close/>
                <a:moveTo>
                  <a:pt x="449705" y="419725"/>
                </a:moveTo>
                <a:lnTo>
                  <a:pt x="449705" y="6475751"/>
                </a:lnTo>
                <a:lnTo>
                  <a:pt x="11722308" y="6475751"/>
                </a:lnTo>
                <a:lnTo>
                  <a:pt x="11722308" y="419725"/>
                </a:lnTo>
                <a:lnTo>
                  <a:pt x="449705" y="41972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extLst>
      <p:ext uri="{BB962C8B-B14F-4D97-AF65-F5344CB8AC3E}">
        <p14:creationId xmlns:p14="http://schemas.microsoft.com/office/powerpoint/2010/main" val="419227523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20" presetClass="entr" presetSubtype="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edge">
                                      <p:cBhvr>
                                        <p:cTn id="10"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A0AE9A2-2145-4E2E-8A9D-E6E893BBA7D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9764" r="99327">
                        <a14:foregroundMark x1="77778" y1="37059" x2="63973" y2="52941"/>
                        <a14:foregroundMark x1="88889" y1="68235" x2="99327" y2="72353"/>
                        <a14:foregroundMark x1="16835" y1="68235" x2="25926" y2="74706"/>
                        <a14:foregroundMark x1="30640" y1="75882" x2="16835" y2="71176"/>
                        <a14:foregroundMark x1="28283" y1="44706" x2="28283" y2="44706"/>
                        <a14:foregroundMark x1="28283" y1="48235" x2="12458" y2="53529"/>
                      </a14:backgroundRemoval>
                    </a14:imgEffect>
                  </a14:imgLayer>
                </a14:imgProps>
              </a:ext>
              <a:ext uri="{28A0092B-C50C-407E-A947-70E740481C1C}">
                <a14:useLocalDpi xmlns:a14="http://schemas.microsoft.com/office/drawing/2010/main" val="0"/>
              </a:ext>
            </a:extLst>
          </a:blip>
          <a:stretch>
            <a:fillRect/>
          </a:stretch>
        </p:blipFill>
        <p:spPr>
          <a:xfrm>
            <a:off x="8654611" y="28077"/>
            <a:ext cx="3143718" cy="2712030"/>
          </a:xfrm>
          <a:prstGeom prst="rect">
            <a:avLst/>
          </a:prstGeom>
        </p:spPr>
      </p:pic>
      <p:sp>
        <p:nvSpPr>
          <p:cNvPr id="2" name="Rectangle 1">
            <a:extLst>
              <a:ext uri="{FF2B5EF4-FFF2-40B4-BE49-F238E27FC236}">
                <a16:creationId xmlns:a16="http://schemas.microsoft.com/office/drawing/2014/main" id="{2E7EC117-81BE-4F30-9DC0-1C02E4C19C46}"/>
              </a:ext>
            </a:extLst>
          </p:cNvPr>
          <p:cNvSpPr/>
          <p:nvPr/>
        </p:nvSpPr>
        <p:spPr>
          <a:xfrm>
            <a:off x="723453" y="1753136"/>
            <a:ext cx="5707801" cy="986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NikoshBAN" panose="02000000000000000000" pitchFamily="2" charset="0"/>
                <a:cs typeface="NikoshBAN" panose="02000000000000000000" pitchFamily="2" charset="0"/>
              </a:rPr>
              <a:t>এ</a:t>
            </a:r>
            <a:r>
              <a:rPr lang="as-IN" sz="3200" b="1" dirty="0">
                <a:solidFill>
                  <a:schemeClr val="tx1"/>
                </a:solidFill>
                <a:latin typeface="NikoshBAN" panose="02000000000000000000" pitchFamily="2" charset="0"/>
                <a:cs typeface="NikoshBAN" panose="02000000000000000000" pitchFamily="2" charset="0"/>
              </a:rPr>
              <a:t>ই</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অধ্যায়</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পা</a:t>
            </a:r>
            <a:r>
              <a:rPr lang="as-IN" sz="3200" b="1" dirty="0">
                <a:solidFill>
                  <a:schemeClr val="tx1"/>
                </a:solidFill>
                <a:latin typeface="NikoshBAN" panose="02000000000000000000" pitchFamily="2" charset="0"/>
                <a:cs typeface="NikoshBAN" panose="02000000000000000000" pitchFamily="2" charset="0"/>
              </a:rPr>
              <a:t>ঠ</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শেষে</a:t>
            </a:r>
            <a:r>
              <a:rPr lang="en-US" sz="3200" b="1" dirty="0">
                <a:solidFill>
                  <a:schemeClr val="tx1"/>
                </a:solidFill>
                <a:latin typeface="NikoshBAN" panose="02000000000000000000" pitchFamily="2" charset="0"/>
                <a:cs typeface="NikoshBAN" panose="02000000000000000000" pitchFamily="2" charset="0"/>
              </a:rPr>
              <a:t> …… </a:t>
            </a:r>
            <a:endParaRPr lang="en-GB" sz="3200" b="1" dirty="0">
              <a:solidFill>
                <a:schemeClr val="tx1"/>
              </a:solidFill>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id="{537DE397-8AE8-4EF4-B552-D7B06DD3D5EC}"/>
              </a:ext>
            </a:extLst>
          </p:cNvPr>
          <p:cNvSpPr/>
          <p:nvPr/>
        </p:nvSpPr>
        <p:spPr>
          <a:xfrm>
            <a:off x="1302299" y="3250308"/>
            <a:ext cx="8096533" cy="986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Ø"/>
            </a:pPr>
            <a:r>
              <a:rPr lang="bn-IN" sz="3200" b="1" dirty="0">
                <a:solidFill>
                  <a:schemeClr val="tx1"/>
                </a:solidFill>
                <a:latin typeface="NikoshBAN" panose="02000000000000000000" pitchFamily="2" charset="0"/>
                <a:cs typeface="NikoshBAN" panose="02000000000000000000" pitchFamily="2" charset="0"/>
              </a:rPr>
              <a:t>আন্তর্জাতিক সহযোগিতার ধারণা ব্যাখ্যা করতে পারবে ;</a:t>
            </a:r>
          </a:p>
          <a:p>
            <a:pPr marL="285750" indent="-285750">
              <a:lnSpc>
                <a:spcPct val="150000"/>
              </a:lnSpc>
              <a:buFont typeface="Wingdings" panose="05000000000000000000" pitchFamily="2" charset="2"/>
              <a:buChar char="Ø"/>
            </a:pPr>
            <a:r>
              <a:rPr lang="bn-IN" sz="3200" b="1" dirty="0">
                <a:solidFill>
                  <a:schemeClr val="tx1"/>
                </a:solidFill>
                <a:latin typeface="NikoshBAN" panose="02000000000000000000" pitchFamily="2" charset="0"/>
                <a:cs typeface="NikoshBAN" panose="02000000000000000000" pitchFamily="2" charset="0"/>
              </a:rPr>
              <a:t>আন্তর্জাতিক সহযোগিতার গুরুত্ব বর্ণনা করতে পারবে। </a:t>
            </a:r>
            <a:endParaRPr lang="en-GB" sz="3200" b="1" dirty="0">
              <a:solidFill>
                <a:schemeClr val="tx1"/>
              </a:solidFill>
              <a:latin typeface="NikoshBAN" panose="02000000000000000000" pitchFamily="2" charset="0"/>
              <a:cs typeface="NikoshBAN" panose="02000000000000000000" pitchFamily="2" charset="0"/>
            </a:endParaRPr>
          </a:p>
        </p:txBody>
      </p:sp>
      <p:sp>
        <p:nvSpPr>
          <p:cNvPr id="4" name="Frame 3">
            <a:extLst>
              <a:ext uri="{FF2B5EF4-FFF2-40B4-BE49-F238E27FC236}">
                <a16:creationId xmlns:a16="http://schemas.microsoft.com/office/drawing/2014/main" id="{D708DB28-8D6A-40D9-A259-FFD660904629}"/>
              </a:ext>
            </a:extLst>
          </p:cNvPr>
          <p:cNvSpPr/>
          <p:nvPr/>
        </p:nvSpPr>
        <p:spPr>
          <a:xfrm>
            <a:off x="0" y="0"/>
            <a:ext cx="12192000" cy="6858000"/>
          </a:xfrm>
          <a:prstGeom prst="frame">
            <a:avLst>
              <a:gd name="adj1" fmla="val 8566"/>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30992107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3"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trips(upRight)">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43DA49-856B-4144-A2EB-02146964E321}"/>
              </a:ext>
            </a:extLst>
          </p:cNvPr>
          <p:cNvSpPr txBox="1"/>
          <p:nvPr/>
        </p:nvSpPr>
        <p:spPr>
          <a:xfrm>
            <a:off x="589671" y="5403367"/>
            <a:ext cx="11012658" cy="523220"/>
          </a:xfrm>
          <a:prstGeom prst="rect">
            <a:avLst/>
          </a:prstGeom>
          <a:noFill/>
        </p:spPr>
        <p:txBody>
          <a:bodyPr wrap="square" rtlCol="0">
            <a:spAutoFit/>
          </a:bodyPr>
          <a:lstStyle/>
          <a:p>
            <a:pPr algn="ctr"/>
            <a:r>
              <a:rPr lang="en-GB"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রাজনৈতিক, অর্থনৈতিক, সামরিক ইত্যাদি ক্ষেত্রে এক রাষ্ট্র অন্য রাষ্ট্রের সাথে সম্পর্ক গড়ে তোলে। </a:t>
            </a:r>
            <a:endParaRPr lang="en-GB" sz="28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C3607E2F-9DC6-459A-ADDF-81FAD258E1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969" y="1832757"/>
            <a:ext cx="3063745" cy="2879920"/>
          </a:xfrm>
          <a:prstGeom prst="rect">
            <a:avLst/>
          </a:prstGeom>
        </p:spPr>
      </p:pic>
      <p:pic>
        <p:nvPicPr>
          <p:cNvPr id="6" name="Picture 5">
            <a:extLst>
              <a:ext uri="{FF2B5EF4-FFF2-40B4-BE49-F238E27FC236}">
                <a16:creationId xmlns:a16="http://schemas.microsoft.com/office/drawing/2014/main" id="{81758343-7C21-47A8-AA38-47C9BD3B16AA}"/>
              </a:ext>
            </a:extLst>
          </p:cNvPr>
          <p:cNvPicPr>
            <a:picLocks noChangeAspect="1"/>
          </p:cNvPicPr>
          <p:nvPr/>
        </p:nvPicPr>
        <p:blipFill rotWithShape="1">
          <a:blip r:embed="rId3">
            <a:extLst>
              <a:ext uri="{28A0092B-C50C-407E-A947-70E740481C1C}">
                <a14:useLocalDpi xmlns:a14="http://schemas.microsoft.com/office/drawing/2010/main" val="0"/>
              </a:ext>
            </a:extLst>
          </a:blip>
          <a:srcRect l="12749"/>
          <a:stretch/>
        </p:blipFill>
        <p:spPr>
          <a:xfrm>
            <a:off x="4417251" y="1832757"/>
            <a:ext cx="3358989" cy="2879920"/>
          </a:xfrm>
          <a:prstGeom prst="rect">
            <a:avLst/>
          </a:prstGeom>
        </p:spPr>
      </p:pic>
      <p:sp>
        <p:nvSpPr>
          <p:cNvPr id="9" name="TextBox 8">
            <a:extLst>
              <a:ext uri="{FF2B5EF4-FFF2-40B4-BE49-F238E27FC236}">
                <a16:creationId xmlns:a16="http://schemas.microsoft.com/office/drawing/2014/main" id="{B6D342E1-9A43-4A80-9201-788E6F277D27}"/>
              </a:ext>
            </a:extLst>
          </p:cNvPr>
          <p:cNvSpPr txBox="1"/>
          <p:nvPr/>
        </p:nvSpPr>
        <p:spPr>
          <a:xfrm>
            <a:off x="1617780" y="1091996"/>
            <a:ext cx="1589649" cy="523220"/>
          </a:xfrm>
          <a:prstGeom prst="rect">
            <a:avLst/>
          </a:prstGeom>
          <a:noFill/>
        </p:spPr>
        <p:txBody>
          <a:bodyPr wrap="square" rtlCol="0">
            <a:spAutoFit/>
          </a:bodyPr>
          <a:lstStyle/>
          <a:p>
            <a:r>
              <a:rPr lang="en-GB"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রাজনৈতিক</a:t>
            </a:r>
            <a:endParaRPr lang="en-GB" sz="2800" dirty="0"/>
          </a:p>
        </p:txBody>
      </p:sp>
      <p:sp>
        <p:nvSpPr>
          <p:cNvPr id="10" name="TextBox 9">
            <a:extLst>
              <a:ext uri="{FF2B5EF4-FFF2-40B4-BE49-F238E27FC236}">
                <a16:creationId xmlns:a16="http://schemas.microsoft.com/office/drawing/2014/main" id="{8EC73C7A-69DB-4DBA-8036-3AD191D595EE}"/>
              </a:ext>
            </a:extLst>
          </p:cNvPr>
          <p:cNvSpPr txBox="1"/>
          <p:nvPr/>
        </p:nvSpPr>
        <p:spPr>
          <a:xfrm>
            <a:off x="5317580" y="1091996"/>
            <a:ext cx="1589649" cy="523220"/>
          </a:xfrm>
          <a:prstGeom prst="rect">
            <a:avLst/>
          </a:prstGeom>
          <a:noFill/>
        </p:spPr>
        <p:txBody>
          <a:bodyPr wrap="square" rtlCol="0">
            <a:spAutoFit/>
          </a:bodyPr>
          <a:lstStyle/>
          <a:p>
            <a:r>
              <a:rPr lang="bn-IN" sz="2800" dirty="0">
                <a:latin typeface="NikoshBAN" panose="02000000000000000000" pitchFamily="2" charset="0"/>
                <a:cs typeface="NikoshBAN" panose="02000000000000000000" pitchFamily="2" charset="0"/>
              </a:rPr>
              <a:t>অর্থনৈতিক</a:t>
            </a:r>
            <a:endParaRPr lang="en-GB" sz="2800" dirty="0"/>
          </a:p>
        </p:txBody>
      </p:sp>
      <p:sp>
        <p:nvSpPr>
          <p:cNvPr id="11" name="TextBox 10">
            <a:extLst>
              <a:ext uri="{FF2B5EF4-FFF2-40B4-BE49-F238E27FC236}">
                <a16:creationId xmlns:a16="http://schemas.microsoft.com/office/drawing/2014/main" id="{3ECC8BE9-232A-46CC-86D9-C0B9A5938FAD}"/>
              </a:ext>
            </a:extLst>
          </p:cNvPr>
          <p:cNvSpPr txBox="1"/>
          <p:nvPr/>
        </p:nvSpPr>
        <p:spPr>
          <a:xfrm>
            <a:off x="9373157" y="1091996"/>
            <a:ext cx="1589649" cy="523220"/>
          </a:xfrm>
          <a:prstGeom prst="rect">
            <a:avLst/>
          </a:prstGeom>
          <a:noFill/>
        </p:spPr>
        <p:txBody>
          <a:bodyPr wrap="square" rtlCol="0">
            <a:spAutoFit/>
          </a:bodyPr>
          <a:lstStyle/>
          <a:p>
            <a:r>
              <a:rPr lang="bn-IN" sz="2800" dirty="0">
                <a:latin typeface="NikoshBAN" panose="02000000000000000000" pitchFamily="2" charset="0"/>
                <a:cs typeface="NikoshBAN" panose="02000000000000000000" pitchFamily="2" charset="0"/>
              </a:rPr>
              <a:t>সামরিক</a:t>
            </a:r>
            <a:endParaRPr lang="en-GB" sz="2800" dirty="0"/>
          </a:p>
        </p:txBody>
      </p:sp>
      <p:pic>
        <p:nvPicPr>
          <p:cNvPr id="13" name="Picture 12">
            <a:extLst>
              <a:ext uri="{FF2B5EF4-FFF2-40B4-BE49-F238E27FC236}">
                <a16:creationId xmlns:a16="http://schemas.microsoft.com/office/drawing/2014/main" id="{5886E030-154F-4BD9-9137-D301A1DAAA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1873" y="1818688"/>
            <a:ext cx="3451492" cy="2879920"/>
          </a:xfrm>
          <a:prstGeom prst="rect">
            <a:avLst/>
          </a:prstGeom>
        </p:spPr>
      </p:pic>
      <p:sp>
        <p:nvSpPr>
          <p:cNvPr id="14" name="Freeform: Shape 13">
            <a:extLst>
              <a:ext uri="{FF2B5EF4-FFF2-40B4-BE49-F238E27FC236}">
                <a16:creationId xmlns:a16="http://schemas.microsoft.com/office/drawing/2014/main" id="{AB6A7852-3187-4B79-A1E6-3309346FDEED}"/>
              </a:ext>
            </a:extLst>
          </p:cNvPr>
          <p:cNvSpPr/>
          <p:nvPr/>
        </p:nvSpPr>
        <p:spPr>
          <a:xfrm flipH="1">
            <a:off x="0" y="0"/>
            <a:ext cx="1079292" cy="6858000"/>
          </a:xfrm>
          <a:custGeom>
            <a:avLst/>
            <a:gdLst>
              <a:gd name="connsiteX0" fmla="*/ 1079292 w 1079292"/>
              <a:gd name="connsiteY0" fmla="*/ 0 h 6858000"/>
              <a:gd name="connsiteX1" fmla="*/ 0 w 1079292"/>
              <a:gd name="connsiteY1" fmla="*/ 0 h 6858000"/>
              <a:gd name="connsiteX2" fmla="*/ 0 w 1079292"/>
              <a:gd name="connsiteY2" fmla="*/ 73880 h 6858000"/>
              <a:gd name="connsiteX3" fmla="*/ 13360 w 1079292"/>
              <a:gd name="connsiteY3" fmla="*/ 89393 h 6858000"/>
              <a:gd name="connsiteX4" fmla="*/ 944381 w 1079292"/>
              <a:gd name="connsiteY4" fmla="*/ 3429000 h 6858000"/>
              <a:gd name="connsiteX5" fmla="*/ 13360 w 1079292"/>
              <a:gd name="connsiteY5" fmla="*/ 6768607 h 6858000"/>
              <a:gd name="connsiteX6" fmla="*/ 0 w 1079292"/>
              <a:gd name="connsiteY6" fmla="*/ 6784120 h 6858000"/>
              <a:gd name="connsiteX7" fmla="*/ 0 w 1079292"/>
              <a:gd name="connsiteY7" fmla="*/ 6858000 h 6858000"/>
              <a:gd name="connsiteX8" fmla="*/ 1079292 w 1079292"/>
              <a:gd name="connsiteY8" fmla="*/ 6858000 h 6858000"/>
              <a:gd name="connsiteX9" fmla="*/ 1079292 w 1079292"/>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292" h="6858000">
                <a:moveTo>
                  <a:pt x="1079292" y="0"/>
                </a:moveTo>
                <a:lnTo>
                  <a:pt x="0" y="0"/>
                </a:lnTo>
                <a:lnTo>
                  <a:pt x="0" y="73880"/>
                </a:lnTo>
                <a:lnTo>
                  <a:pt x="13360" y="89393"/>
                </a:lnTo>
                <a:cubicBezTo>
                  <a:pt x="571529" y="774269"/>
                  <a:pt x="944381" y="2013706"/>
                  <a:pt x="944381" y="3429000"/>
                </a:cubicBezTo>
                <a:cubicBezTo>
                  <a:pt x="944381" y="4844294"/>
                  <a:pt x="571529" y="6083731"/>
                  <a:pt x="13360" y="6768607"/>
                </a:cubicBezTo>
                <a:lnTo>
                  <a:pt x="0" y="6784120"/>
                </a:lnTo>
                <a:lnTo>
                  <a:pt x="0" y="6858000"/>
                </a:lnTo>
                <a:lnTo>
                  <a:pt x="1079292" y="6858000"/>
                </a:lnTo>
                <a:lnTo>
                  <a:pt x="1079292" y="0"/>
                </a:lnTo>
                <a:close/>
              </a:path>
            </a:pathLst>
          </a:cu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5" name="Freeform: Shape 14">
            <a:extLst>
              <a:ext uri="{FF2B5EF4-FFF2-40B4-BE49-F238E27FC236}">
                <a16:creationId xmlns:a16="http://schemas.microsoft.com/office/drawing/2014/main" id="{99399088-CADC-4BE1-96B3-B0BBB9218849}"/>
              </a:ext>
            </a:extLst>
          </p:cNvPr>
          <p:cNvSpPr/>
          <p:nvPr/>
        </p:nvSpPr>
        <p:spPr>
          <a:xfrm>
            <a:off x="10962806" y="0"/>
            <a:ext cx="1199213" cy="6858000"/>
          </a:xfrm>
          <a:custGeom>
            <a:avLst/>
            <a:gdLst>
              <a:gd name="connsiteX0" fmla="*/ 1079292 w 1079292"/>
              <a:gd name="connsiteY0" fmla="*/ 0 h 6858000"/>
              <a:gd name="connsiteX1" fmla="*/ 0 w 1079292"/>
              <a:gd name="connsiteY1" fmla="*/ 0 h 6858000"/>
              <a:gd name="connsiteX2" fmla="*/ 0 w 1079292"/>
              <a:gd name="connsiteY2" fmla="*/ 73880 h 6858000"/>
              <a:gd name="connsiteX3" fmla="*/ 13360 w 1079292"/>
              <a:gd name="connsiteY3" fmla="*/ 89393 h 6858000"/>
              <a:gd name="connsiteX4" fmla="*/ 944381 w 1079292"/>
              <a:gd name="connsiteY4" fmla="*/ 3429000 h 6858000"/>
              <a:gd name="connsiteX5" fmla="*/ 13360 w 1079292"/>
              <a:gd name="connsiteY5" fmla="*/ 6768607 h 6858000"/>
              <a:gd name="connsiteX6" fmla="*/ 0 w 1079292"/>
              <a:gd name="connsiteY6" fmla="*/ 6784120 h 6858000"/>
              <a:gd name="connsiteX7" fmla="*/ 0 w 1079292"/>
              <a:gd name="connsiteY7" fmla="*/ 6858000 h 6858000"/>
              <a:gd name="connsiteX8" fmla="*/ 1079292 w 1079292"/>
              <a:gd name="connsiteY8" fmla="*/ 6858000 h 6858000"/>
              <a:gd name="connsiteX9" fmla="*/ 1079292 w 1079292"/>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292" h="6858000">
                <a:moveTo>
                  <a:pt x="1079292" y="0"/>
                </a:moveTo>
                <a:lnTo>
                  <a:pt x="0" y="0"/>
                </a:lnTo>
                <a:lnTo>
                  <a:pt x="0" y="73880"/>
                </a:lnTo>
                <a:lnTo>
                  <a:pt x="13360" y="89393"/>
                </a:lnTo>
                <a:cubicBezTo>
                  <a:pt x="571529" y="774269"/>
                  <a:pt x="944381" y="2013706"/>
                  <a:pt x="944381" y="3429000"/>
                </a:cubicBezTo>
                <a:cubicBezTo>
                  <a:pt x="944381" y="4844294"/>
                  <a:pt x="571529" y="6083731"/>
                  <a:pt x="13360" y="6768607"/>
                </a:cubicBezTo>
                <a:lnTo>
                  <a:pt x="0" y="6784120"/>
                </a:lnTo>
                <a:lnTo>
                  <a:pt x="0" y="6858000"/>
                </a:lnTo>
                <a:lnTo>
                  <a:pt x="1079292" y="6858000"/>
                </a:lnTo>
                <a:lnTo>
                  <a:pt x="1079292" y="0"/>
                </a:lnTo>
                <a:close/>
              </a:path>
            </a:pathLst>
          </a:cu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extLst>
      <p:ext uri="{BB962C8B-B14F-4D97-AF65-F5344CB8AC3E}">
        <p14:creationId xmlns:p14="http://schemas.microsoft.com/office/powerpoint/2010/main" val="37984810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 presetClass="entr" presetSubtype="5"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linds(vertical)">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43DA49-856B-4144-A2EB-02146964E321}"/>
              </a:ext>
            </a:extLst>
          </p:cNvPr>
          <p:cNvSpPr txBox="1"/>
          <p:nvPr/>
        </p:nvSpPr>
        <p:spPr>
          <a:xfrm>
            <a:off x="835701" y="5191653"/>
            <a:ext cx="10520597" cy="954107"/>
          </a:xfrm>
          <a:prstGeom prst="rect">
            <a:avLst/>
          </a:prstGeom>
          <a:noFill/>
        </p:spPr>
        <p:txBody>
          <a:bodyPr wrap="square" rtlCol="0">
            <a:spAutoFit/>
          </a:bodyPr>
          <a:lstStyle/>
          <a:p>
            <a:pPr marL="342900" indent="-342900">
              <a:buFont typeface="Wingdings" panose="05000000000000000000" pitchFamily="2" charset="2"/>
              <a:buChar char="v"/>
            </a:pPr>
            <a:r>
              <a:rPr lang="bn-IN" sz="2800" dirty="0">
                <a:latin typeface="NikoshBAN" panose="02000000000000000000" pitchFamily="2" charset="0"/>
                <a:cs typeface="NikoshBAN" panose="02000000000000000000" pitchFamily="2" charset="0"/>
              </a:rPr>
              <a:t>সাতটি মহাদেশে অনেক দেশই সম্পুর্ণ আত্মনির্ভরশীল নয়। বিভিন্ন ধরনের সমস্যা রয়েছে। এই সমস্যাগুলো দূর করতে অনেক ক্ষেত্রে প্রয়োজন হয় অন্য দেশ ও সংস্থার সহযোগিতা। </a:t>
            </a:r>
            <a:endParaRPr lang="en-GB" sz="28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69690B57-393E-4DDF-999F-561EE13213D3}"/>
              </a:ext>
            </a:extLst>
          </p:cNvPr>
          <p:cNvSpPr txBox="1"/>
          <p:nvPr/>
        </p:nvSpPr>
        <p:spPr>
          <a:xfrm>
            <a:off x="1101890" y="1396564"/>
            <a:ext cx="2007067" cy="523220"/>
          </a:xfrm>
          <a:prstGeom prst="rect">
            <a:avLst/>
          </a:prstGeom>
          <a:noFill/>
        </p:spPr>
        <p:txBody>
          <a:bodyPr wrap="square" rtlCol="0">
            <a:spAutoFit/>
          </a:bodyPr>
          <a:lstStyle/>
          <a:p>
            <a:pPr algn="ctr"/>
            <a:r>
              <a:rPr lang="bn-IN" sz="2800" dirty="0">
                <a:latin typeface="NikoshBAN" panose="02000000000000000000" pitchFamily="2" charset="0"/>
                <a:cs typeface="NikoshBAN" panose="02000000000000000000" pitchFamily="2" charset="0"/>
              </a:rPr>
              <a:t>জাতিসংঘ </a:t>
            </a:r>
            <a:endParaRPr lang="en-GB" sz="28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2516E411-A1B6-4E84-A57E-D4D517F3D566}"/>
              </a:ext>
            </a:extLst>
          </p:cNvPr>
          <p:cNvSpPr txBox="1"/>
          <p:nvPr/>
        </p:nvSpPr>
        <p:spPr>
          <a:xfrm>
            <a:off x="5289449" y="1376035"/>
            <a:ext cx="1154242" cy="523220"/>
          </a:xfrm>
          <a:prstGeom prst="rect">
            <a:avLst/>
          </a:prstGeom>
          <a:noFill/>
        </p:spPr>
        <p:txBody>
          <a:bodyPr wrap="square" rtlCol="0">
            <a:spAutoFit/>
          </a:bodyPr>
          <a:lstStyle/>
          <a:p>
            <a:r>
              <a:rPr lang="bn-IN" sz="2800" dirty="0">
                <a:latin typeface="NikoshBAN" panose="02000000000000000000" pitchFamily="2" charset="0"/>
                <a:cs typeface="NikoshBAN" panose="02000000000000000000" pitchFamily="2" charset="0"/>
              </a:rPr>
              <a:t>ওআইসি  </a:t>
            </a:r>
            <a:endParaRPr lang="en-GB" sz="28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52341E73-EC59-4981-B05A-BFF5C8652CCB}"/>
              </a:ext>
            </a:extLst>
          </p:cNvPr>
          <p:cNvSpPr txBox="1"/>
          <p:nvPr/>
        </p:nvSpPr>
        <p:spPr>
          <a:xfrm>
            <a:off x="8328763" y="1376035"/>
            <a:ext cx="2623278" cy="523220"/>
          </a:xfrm>
          <a:prstGeom prst="rect">
            <a:avLst/>
          </a:prstGeom>
          <a:noFill/>
        </p:spPr>
        <p:txBody>
          <a:bodyPr wrap="square" rtlCol="0">
            <a:spAutoFit/>
          </a:bodyPr>
          <a:lstStyle/>
          <a:p>
            <a:pPr algn="ctr"/>
            <a:r>
              <a:rPr lang="bn-IN" sz="2800" dirty="0">
                <a:latin typeface="NikoshBAN" panose="02000000000000000000" pitchFamily="2" charset="0"/>
                <a:cs typeface="NikoshBAN" panose="02000000000000000000" pitchFamily="2" charset="0"/>
              </a:rPr>
              <a:t>কমনওয়েলথ  </a:t>
            </a:r>
            <a:endParaRPr lang="en-GB" sz="2800" dirty="0">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id="{F4B56564-AEC6-4414-9E71-D1C6367E2A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800" y="2038789"/>
            <a:ext cx="3439151" cy="2780421"/>
          </a:xfrm>
          <a:prstGeom prst="rect">
            <a:avLst/>
          </a:prstGeom>
        </p:spPr>
      </p:pic>
      <p:pic>
        <p:nvPicPr>
          <p:cNvPr id="9" name="Picture 8">
            <a:extLst>
              <a:ext uri="{FF2B5EF4-FFF2-40B4-BE49-F238E27FC236}">
                <a16:creationId xmlns:a16="http://schemas.microsoft.com/office/drawing/2014/main" id="{B02B2DAF-566C-4014-9CC2-B7CBECDE4C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5287" y="2032328"/>
            <a:ext cx="3652619" cy="2786882"/>
          </a:xfrm>
          <a:prstGeom prst="rect">
            <a:avLst/>
          </a:prstGeom>
        </p:spPr>
      </p:pic>
      <p:pic>
        <p:nvPicPr>
          <p:cNvPr id="11" name="Picture 10">
            <a:extLst>
              <a:ext uri="{FF2B5EF4-FFF2-40B4-BE49-F238E27FC236}">
                <a16:creationId xmlns:a16="http://schemas.microsoft.com/office/drawing/2014/main" id="{5C2EEF30-70B8-4ABC-A2C9-1153F6C751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5545" y="2038789"/>
            <a:ext cx="3516233" cy="2780421"/>
          </a:xfrm>
          <a:prstGeom prst="rect">
            <a:avLst/>
          </a:prstGeom>
        </p:spPr>
      </p:pic>
      <p:sp>
        <p:nvSpPr>
          <p:cNvPr id="12" name="Freeform: Shape 11">
            <a:extLst>
              <a:ext uri="{FF2B5EF4-FFF2-40B4-BE49-F238E27FC236}">
                <a16:creationId xmlns:a16="http://schemas.microsoft.com/office/drawing/2014/main" id="{F915D46B-0C55-45C9-85DE-F81185A4E6C1}"/>
              </a:ext>
            </a:extLst>
          </p:cNvPr>
          <p:cNvSpPr/>
          <p:nvPr/>
        </p:nvSpPr>
        <p:spPr>
          <a:xfrm flipH="1">
            <a:off x="0" y="0"/>
            <a:ext cx="1079292" cy="6858000"/>
          </a:xfrm>
          <a:custGeom>
            <a:avLst/>
            <a:gdLst>
              <a:gd name="connsiteX0" fmla="*/ 1079292 w 1079292"/>
              <a:gd name="connsiteY0" fmla="*/ 0 h 6858000"/>
              <a:gd name="connsiteX1" fmla="*/ 0 w 1079292"/>
              <a:gd name="connsiteY1" fmla="*/ 0 h 6858000"/>
              <a:gd name="connsiteX2" fmla="*/ 0 w 1079292"/>
              <a:gd name="connsiteY2" fmla="*/ 73880 h 6858000"/>
              <a:gd name="connsiteX3" fmla="*/ 13360 w 1079292"/>
              <a:gd name="connsiteY3" fmla="*/ 89393 h 6858000"/>
              <a:gd name="connsiteX4" fmla="*/ 944381 w 1079292"/>
              <a:gd name="connsiteY4" fmla="*/ 3429000 h 6858000"/>
              <a:gd name="connsiteX5" fmla="*/ 13360 w 1079292"/>
              <a:gd name="connsiteY5" fmla="*/ 6768607 h 6858000"/>
              <a:gd name="connsiteX6" fmla="*/ 0 w 1079292"/>
              <a:gd name="connsiteY6" fmla="*/ 6784120 h 6858000"/>
              <a:gd name="connsiteX7" fmla="*/ 0 w 1079292"/>
              <a:gd name="connsiteY7" fmla="*/ 6858000 h 6858000"/>
              <a:gd name="connsiteX8" fmla="*/ 1079292 w 1079292"/>
              <a:gd name="connsiteY8" fmla="*/ 6858000 h 6858000"/>
              <a:gd name="connsiteX9" fmla="*/ 1079292 w 1079292"/>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292" h="6858000">
                <a:moveTo>
                  <a:pt x="1079292" y="0"/>
                </a:moveTo>
                <a:lnTo>
                  <a:pt x="0" y="0"/>
                </a:lnTo>
                <a:lnTo>
                  <a:pt x="0" y="73880"/>
                </a:lnTo>
                <a:lnTo>
                  <a:pt x="13360" y="89393"/>
                </a:lnTo>
                <a:cubicBezTo>
                  <a:pt x="571529" y="774269"/>
                  <a:pt x="944381" y="2013706"/>
                  <a:pt x="944381" y="3429000"/>
                </a:cubicBezTo>
                <a:cubicBezTo>
                  <a:pt x="944381" y="4844294"/>
                  <a:pt x="571529" y="6083731"/>
                  <a:pt x="13360" y="6768607"/>
                </a:cubicBezTo>
                <a:lnTo>
                  <a:pt x="0" y="6784120"/>
                </a:lnTo>
                <a:lnTo>
                  <a:pt x="0" y="6858000"/>
                </a:lnTo>
                <a:lnTo>
                  <a:pt x="1079292" y="6858000"/>
                </a:lnTo>
                <a:lnTo>
                  <a:pt x="1079292" y="0"/>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3" name="Freeform: Shape 12">
            <a:extLst>
              <a:ext uri="{FF2B5EF4-FFF2-40B4-BE49-F238E27FC236}">
                <a16:creationId xmlns:a16="http://schemas.microsoft.com/office/drawing/2014/main" id="{BB451B5D-B352-4D91-8545-091E61E9C03F}"/>
              </a:ext>
            </a:extLst>
          </p:cNvPr>
          <p:cNvSpPr/>
          <p:nvPr/>
        </p:nvSpPr>
        <p:spPr>
          <a:xfrm>
            <a:off x="10962806" y="0"/>
            <a:ext cx="1199213" cy="6858000"/>
          </a:xfrm>
          <a:custGeom>
            <a:avLst/>
            <a:gdLst>
              <a:gd name="connsiteX0" fmla="*/ 1079292 w 1079292"/>
              <a:gd name="connsiteY0" fmla="*/ 0 h 6858000"/>
              <a:gd name="connsiteX1" fmla="*/ 0 w 1079292"/>
              <a:gd name="connsiteY1" fmla="*/ 0 h 6858000"/>
              <a:gd name="connsiteX2" fmla="*/ 0 w 1079292"/>
              <a:gd name="connsiteY2" fmla="*/ 73880 h 6858000"/>
              <a:gd name="connsiteX3" fmla="*/ 13360 w 1079292"/>
              <a:gd name="connsiteY3" fmla="*/ 89393 h 6858000"/>
              <a:gd name="connsiteX4" fmla="*/ 944381 w 1079292"/>
              <a:gd name="connsiteY4" fmla="*/ 3429000 h 6858000"/>
              <a:gd name="connsiteX5" fmla="*/ 13360 w 1079292"/>
              <a:gd name="connsiteY5" fmla="*/ 6768607 h 6858000"/>
              <a:gd name="connsiteX6" fmla="*/ 0 w 1079292"/>
              <a:gd name="connsiteY6" fmla="*/ 6784120 h 6858000"/>
              <a:gd name="connsiteX7" fmla="*/ 0 w 1079292"/>
              <a:gd name="connsiteY7" fmla="*/ 6858000 h 6858000"/>
              <a:gd name="connsiteX8" fmla="*/ 1079292 w 1079292"/>
              <a:gd name="connsiteY8" fmla="*/ 6858000 h 6858000"/>
              <a:gd name="connsiteX9" fmla="*/ 1079292 w 1079292"/>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292" h="6858000">
                <a:moveTo>
                  <a:pt x="1079292" y="0"/>
                </a:moveTo>
                <a:lnTo>
                  <a:pt x="0" y="0"/>
                </a:lnTo>
                <a:lnTo>
                  <a:pt x="0" y="73880"/>
                </a:lnTo>
                <a:lnTo>
                  <a:pt x="13360" y="89393"/>
                </a:lnTo>
                <a:cubicBezTo>
                  <a:pt x="571529" y="774269"/>
                  <a:pt x="944381" y="2013706"/>
                  <a:pt x="944381" y="3429000"/>
                </a:cubicBezTo>
                <a:cubicBezTo>
                  <a:pt x="944381" y="4844294"/>
                  <a:pt x="571529" y="6083731"/>
                  <a:pt x="13360" y="6768607"/>
                </a:cubicBezTo>
                <a:lnTo>
                  <a:pt x="0" y="6784120"/>
                </a:lnTo>
                <a:lnTo>
                  <a:pt x="0" y="6858000"/>
                </a:lnTo>
                <a:lnTo>
                  <a:pt x="1079292" y="6858000"/>
                </a:lnTo>
                <a:lnTo>
                  <a:pt x="1079292" y="0"/>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extLst>
      <p:ext uri="{BB962C8B-B14F-4D97-AF65-F5344CB8AC3E}">
        <p14:creationId xmlns:p14="http://schemas.microsoft.com/office/powerpoint/2010/main" val="36198072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strips(downRight)">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544</TotalTime>
  <Words>648</Words>
  <Application>Microsoft Office PowerPoint</Application>
  <PresentationFormat>Widescreen</PresentationFormat>
  <Paragraphs>103</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Montserrat SemiBold</vt:lpstr>
      <vt:lpstr>NikoshBAN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COMPUTER</dc:creator>
  <cp:lastModifiedBy>NATIONAL COMPUTER</cp:lastModifiedBy>
  <cp:revision>139</cp:revision>
  <dcterms:created xsi:type="dcterms:W3CDTF">2021-06-06T13:06:55Z</dcterms:created>
  <dcterms:modified xsi:type="dcterms:W3CDTF">2021-06-08T15:12:09Z</dcterms:modified>
</cp:coreProperties>
</file>