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9" r:id="rId8"/>
    <p:sldId id="262" r:id="rId9"/>
    <p:sldId id="268" r:id="rId10"/>
    <p:sldId id="270" r:id="rId11"/>
    <p:sldId id="272" r:id="rId12"/>
    <p:sldId id="271" r:id="rId13"/>
    <p:sldId id="273" r:id="rId14"/>
    <p:sldId id="274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65" autoAdjust="0"/>
  </p:normalViewPr>
  <p:slideViewPr>
    <p:cSldViewPr snapToGrid="0">
      <p:cViewPr varScale="1">
        <p:scale>
          <a:sx n="52" d="100"/>
          <a:sy n="5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5985-0A67-4B69-82A6-3832AFF0589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697F8-F094-4CE1-92AD-564E55547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754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953A6-7DD7-4F5F-ADFE-F63ADA5BF161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3D551-2878-4B72-96F9-30B037196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85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319B-9805-482C-A8FE-75DD50C4912E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2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145F-B718-460C-8AF2-E6D06718F09A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1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83C-D110-484D-8646-B83969302C8D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8987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0F8A-1CC4-4939-9635-675BFE24EF87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68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DF7D-DC58-4B6D-88F7-3CEFEABDC944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950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6573-3978-49F1-A64E-E7EF2DCDAF0F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62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5A9-F721-447E-A1DC-909E7F742B12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7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2A50-BA20-40C3-A9CD-A48FBBED7B6A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0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AC04-B4B7-4507-81B2-1525972D6C7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4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BDAA-6CD4-43BC-8B09-90AF236848CE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0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3D76-FABA-436B-9C68-0FC8668DB4D4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3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2467-C8BA-485F-8CE6-C08368C2452C}" type="datetime1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3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642E-012D-4F8F-97C2-45A8DE3075AB}" type="datetime1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7C8F-6B3C-4B9D-8F67-949C8E3E3DF8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9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51F5-CE94-42F6-B657-E7EC93CD890F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6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98EB-182D-449F-A6D9-92141F9276DB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0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0469-D551-43A9-96EF-0BFD6595429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2490D2-AE40-477E-919B-1C2CE869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6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295" y="-288756"/>
            <a:ext cx="12192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</a:t>
            </a:r>
            <a:r>
              <a:rPr lang="en-US" sz="1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  <a:endParaRPr lang="en-US" sz="1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33" y="1991033"/>
            <a:ext cx="11518490" cy="4866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9619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913" y="27985"/>
            <a:ext cx="12065087" cy="19389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পূরক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কোণঃ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৯০</a:t>
            </a:r>
            <a:r>
              <a:rPr lang="en-US" sz="4000" b="1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হলে,কোণ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অপরটির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AOC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&lt;COB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অপরটির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84955" y="5117690"/>
            <a:ext cx="2905432" cy="294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4955458" y="2920181"/>
            <a:ext cx="14748" cy="21680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970206" y="3052916"/>
            <a:ext cx="1474839" cy="20205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800" y="2610465"/>
            <a:ext cx="589935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54013" y="4984955"/>
            <a:ext cx="589935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3625" y="4940710"/>
            <a:ext cx="589935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59793" y="2595717"/>
            <a:ext cx="589935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99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8181"/>
            <a:ext cx="12019935" cy="2123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সম্পূরক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কোণঃ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১৮০</a:t>
            </a:r>
            <a:r>
              <a:rPr lang="en-US" sz="4400" b="1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অপরটির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সম্পূরক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AOC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&lt;COB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অপরটির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সম্পূরক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822723" y="4498258"/>
            <a:ext cx="2020529" cy="442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126658" y="4542503"/>
            <a:ext cx="1784555" cy="147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719484" y="3347884"/>
            <a:ext cx="929148" cy="11798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07226" y="4424516"/>
            <a:ext cx="545690" cy="52322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15897" y="2802194"/>
            <a:ext cx="545690" cy="52322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46487" y="4218039"/>
            <a:ext cx="988142" cy="52322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73794" y="4630996"/>
            <a:ext cx="988142" cy="52322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বিপ্রতীপ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কোণঃ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বিপ্রতীপ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AB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CD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O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O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AOC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,&lt;COB,&lt;BOD,&lt;DOA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বিপ্রতীপ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54361" y="4262284"/>
            <a:ext cx="2168013" cy="1961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288890" y="4159045"/>
            <a:ext cx="2521975" cy="20352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465871" y="4159045"/>
            <a:ext cx="176981" cy="191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288890" y="5869859"/>
            <a:ext cx="353961" cy="339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6942" y="3864077"/>
            <a:ext cx="442452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49330" y="4778477"/>
            <a:ext cx="442452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5110" y="3775587"/>
            <a:ext cx="530942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78130" y="5973096"/>
            <a:ext cx="530942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569110" y="4247536"/>
            <a:ext cx="2168013" cy="1961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54711" y="5899354"/>
            <a:ext cx="530942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3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14" grpId="0"/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728" y="442452"/>
            <a:ext cx="12000271" cy="14465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/>
              <a:t>মূল্যায়ণ</a:t>
            </a:r>
            <a:endParaRPr lang="en-US" sz="8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62233" y="1946791"/>
            <a:ext cx="12029768" cy="2215991"/>
          </a:xfrm>
          <a:prstGeom prst="rect">
            <a:avLst/>
          </a:prstGeom>
          <a:ln w="1905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/>
              <a:t>জোড়ায়</a:t>
            </a:r>
            <a:r>
              <a:rPr lang="en-US" sz="13800" dirty="0" smtClean="0"/>
              <a:t> </a:t>
            </a:r>
            <a:r>
              <a:rPr lang="en-US" sz="13800" dirty="0" err="1" smtClean="0"/>
              <a:t>কাজ</a:t>
            </a:r>
            <a:endParaRPr lang="en-US" sz="13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2232" y="4380269"/>
            <a:ext cx="12029768" cy="212365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/>
              <a:t>১.সমকোণ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?</a:t>
            </a:r>
          </a:p>
          <a:p>
            <a:r>
              <a:rPr lang="en-US" sz="4400" dirty="0" smtClean="0"/>
              <a:t>২. </a:t>
            </a:r>
            <a:r>
              <a:rPr lang="en-US" sz="4400" dirty="0" err="1" smtClean="0"/>
              <a:t>সরল</a:t>
            </a:r>
            <a:r>
              <a:rPr lang="en-US" sz="4400" dirty="0" smtClean="0"/>
              <a:t> </a:t>
            </a:r>
            <a:r>
              <a:rPr lang="en-US" sz="4400" dirty="0" err="1" smtClean="0"/>
              <a:t>কোণ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?</a:t>
            </a:r>
          </a:p>
          <a:p>
            <a:r>
              <a:rPr lang="en-US" sz="4400" dirty="0" err="1" smtClean="0"/>
              <a:t>৩.এক</a:t>
            </a:r>
            <a:r>
              <a:rPr lang="en-US" sz="4400" dirty="0" smtClean="0"/>
              <a:t> </a:t>
            </a:r>
            <a:r>
              <a:rPr lang="en-US" sz="4400" dirty="0" err="1" smtClean="0"/>
              <a:t>সরল</a:t>
            </a:r>
            <a:r>
              <a:rPr lang="en-US" sz="4400" dirty="0" smtClean="0"/>
              <a:t> </a:t>
            </a:r>
            <a:r>
              <a:rPr lang="en-US" sz="4400" dirty="0" err="1" smtClean="0"/>
              <a:t>কোণ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কয়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সমকোণ</a:t>
            </a:r>
            <a:r>
              <a:rPr lang="en-US" sz="4400" dirty="0" smtClean="0"/>
              <a:t> </a:t>
            </a:r>
            <a:r>
              <a:rPr lang="en-US" sz="4400" dirty="0" err="1" smtClean="0"/>
              <a:t>হয়</a:t>
            </a:r>
            <a:r>
              <a:rPr lang="en-US" sz="4400" dirty="0" smtClean="0"/>
              <a:t>?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36951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6981"/>
            <a:ext cx="12049432" cy="221599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/>
              <a:t>বাড়ীর</a:t>
            </a:r>
            <a:r>
              <a:rPr lang="en-US" sz="13800" dirty="0" smtClean="0"/>
              <a:t> </a:t>
            </a:r>
            <a:r>
              <a:rPr lang="en-US" sz="13800" dirty="0" err="1" smtClean="0"/>
              <a:t>কাজ</a:t>
            </a:r>
            <a:endParaRPr lang="en-US" sz="13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2477729"/>
            <a:ext cx="12049432" cy="286232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/>
              <a:t>প্রমাণ</a:t>
            </a:r>
            <a:r>
              <a:rPr lang="en-US" sz="6000" dirty="0" smtClean="0"/>
              <a:t> </a:t>
            </a:r>
            <a:r>
              <a:rPr lang="en-US" sz="6000" dirty="0" err="1" smtClean="0"/>
              <a:t>করঃ</a:t>
            </a:r>
            <a:r>
              <a:rPr lang="en-US" sz="6000" dirty="0" smtClean="0"/>
              <a:t> </a:t>
            </a:r>
            <a:r>
              <a:rPr lang="en-US" sz="6000" dirty="0" err="1" smtClean="0"/>
              <a:t>একটি</a:t>
            </a:r>
            <a:r>
              <a:rPr lang="en-US" sz="6000" dirty="0" smtClean="0"/>
              <a:t> </a:t>
            </a:r>
            <a:r>
              <a:rPr lang="en-US" sz="6000" dirty="0" err="1" smtClean="0"/>
              <a:t>সরল</a:t>
            </a:r>
            <a:r>
              <a:rPr lang="en-US" sz="6000" dirty="0" smtClean="0"/>
              <a:t> </a:t>
            </a:r>
            <a:r>
              <a:rPr lang="en-US" sz="6000" dirty="0" err="1" smtClean="0"/>
              <a:t>রেখা</a:t>
            </a:r>
            <a:r>
              <a:rPr lang="en-US" sz="6000" dirty="0" err="1" smtClean="0"/>
              <a:t>র</a:t>
            </a:r>
            <a:r>
              <a:rPr lang="en-US" sz="6000" dirty="0" smtClean="0"/>
              <a:t> </a:t>
            </a:r>
            <a:r>
              <a:rPr lang="en-US" sz="6000" dirty="0" err="1" smtClean="0"/>
              <a:t>একটি</a:t>
            </a:r>
            <a:r>
              <a:rPr lang="en-US" sz="6000" dirty="0" smtClean="0"/>
              <a:t> </a:t>
            </a:r>
            <a:r>
              <a:rPr lang="en-US" sz="6000" dirty="0" err="1" smtClean="0"/>
              <a:t>বিন্দুতে</a:t>
            </a:r>
            <a:r>
              <a:rPr lang="en-US" sz="6000" dirty="0" smtClean="0"/>
              <a:t> </a:t>
            </a:r>
            <a:r>
              <a:rPr lang="en-US" sz="6000" dirty="0" err="1" smtClean="0"/>
              <a:t>অপর</a:t>
            </a:r>
            <a:r>
              <a:rPr lang="en-US" sz="6000" dirty="0" smtClean="0"/>
              <a:t> </a:t>
            </a:r>
            <a:r>
              <a:rPr lang="en-US" sz="6000" dirty="0" err="1" smtClean="0"/>
              <a:t>একটি</a:t>
            </a:r>
            <a:r>
              <a:rPr lang="en-US" sz="6000" dirty="0" smtClean="0"/>
              <a:t> </a:t>
            </a:r>
            <a:r>
              <a:rPr lang="en-US" sz="6000" dirty="0" err="1" smtClean="0"/>
              <a:t>সরল</a:t>
            </a:r>
            <a:r>
              <a:rPr lang="en-US" sz="6000" dirty="0" smtClean="0"/>
              <a:t> </a:t>
            </a:r>
            <a:r>
              <a:rPr lang="en-US" sz="6000" dirty="0" err="1" smtClean="0"/>
              <a:t>রেখা</a:t>
            </a:r>
            <a:r>
              <a:rPr lang="en-US" sz="6000" dirty="0" smtClean="0"/>
              <a:t> </a:t>
            </a:r>
            <a:r>
              <a:rPr lang="en-US" sz="6000" dirty="0" err="1" smtClean="0"/>
              <a:t>মিলিত</a:t>
            </a:r>
            <a:r>
              <a:rPr lang="en-US" sz="6000" dirty="0" smtClean="0"/>
              <a:t> </a:t>
            </a:r>
            <a:r>
              <a:rPr lang="en-US" sz="6000" dirty="0" err="1" smtClean="0"/>
              <a:t>হলে,যে</a:t>
            </a:r>
            <a:r>
              <a:rPr lang="en-US" sz="6000" dirty="0" smtClean="0"/>
              <a:t> </a:t>
            </a:r>
            <a:r>
              <a:rPr lang="en-US" sz="6000" dirty="0" err="1" smtClean="0"/>
              <a:t>সন্নিহিত</a:t>
            </a:r>
            <a:r>
              <a:rPr lang="en-US" sz="6000" dirty="0" smtClean="0"/>
              <a:t> </a:t>
            </a:r>
            <a:r>
              <a:rPr lang="en-US" sz="6000" dirty="0" err="1" smtClean="0"/>
              <a:t>কোণ</a:t>
            </a:r>
            <a:r>
              <a:rPr lang="en-US" sz="6000" dirty="0" smtClean="0"/>
              <a:t> </a:t>
            </a:r>
            <a:r>
              <a:rPr lang="en-US" sz="6000" dirty="0" err="1" smtClean="0"/>
              <a:t>উৎপন্ন</a:t>
            </a:r>
            <a:r>
              <a:rPr lang="en-US" sz="6000" dirty="0" smtClean="0"/>
              <a:t> </a:t>
            </a:r>
            <a:r>
              <a:rPr lang="en-US" sz="6000" dirty="0" err="1" smtClean="0"/>
              <a:t>হয়</a:t>
            </a:r>
            <a:r>
              <a:rPr lang="en-US" sz="6000" dirty="0" smtClean="0"/>
              <a:t> </a:t>
            </a:r>
            <a:r>
              <a:rPr lang="en-US" sz="6000" dirty="0" err="1" smtClean="0"/>
              <a:t>তাদের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সমষ্টি</a:t>
            </a:r>
            <a:r>
              <a:rPr lang="en-US" sz="6000" dirty="0" smtClean="0"/>
              <a:t> </a:t>
            </a:r>
            <a:r>
              <a:rPr lang="en-US" sz="6000" dirty="0" err="1" smtClean="0"/>
              <a:t>দুই</a:t>
            </a:r>
            <a:r>
              <a:rPr lang="en-US" sz="6000" dirty="0" smtClean="0"/>
              <a:t> </a:t>
            </a:r>
            <a:r>
              <a:rPr lang="en-US" sz="6000" dirty="0" err="1" smtClean="0"/>
              <a:t>সমকোণ</a:t>
            </a:r>
            <a:r>
              <a:rPr lang="en-US" sz="6000" dirty="0" smtClean="0"/>
              <a:t>।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69677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981" y="230081"/>
            <a:ext cx="11267767" cy="1446550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852" y="2490325"/>
            <a:ext cx="8549148" cy="4367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8553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9"/>
          <p:cNvSpPr/>
          <p:nvPr/>
        </p:nvSpPr>
        <p:spPr>
          <a:xfrm>
            <a:off x="6061587" y="2679290"/>
            <a:ext cx="5943600" cy="3352800"/>
          </a:xfrm>
          <a:prstGeom prst="wedgeRoundRectCallout">
            <a:avLst>
              <a:gd name="adj1" fmla="val -12922"/>
              <a:gd name="adj2" fmla="val 49787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‡</a:t>
            </a:r>
            <a:r>
              <a:rPr lang="en-US" sz="3600" b="1" dirty="0" err="1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gv:Avãyj</a:t>
            </a:r>
            <a:r>
              <a:rPr lang="en-US" sz="3600" b="1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Rvwe</a:t>
            </a:r>
            <a:r>
              <a:rPr lang="en-US" sz="3600" b="1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`</a:t>
            </a:r>
          </a:p>
          <a:p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mnKvix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wkÿK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কাসিম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আলী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সরকারি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মডেল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উচ্চ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বিদ্যালয়</a:t>
            </a:r>
            <a:endParaRPr lang="en-US" sz="2800" b="1" dirty="0" smtClean="0">
              <a:ln w="1143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ফেঞ্চুগঞ্জ,সিলেট</a:t>
            </a:r>
            <a:r>
              <a:rPr lang="en-US" sz="2800" b="1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।</a:t>
            </a:r>
          </a:p>
          <a:p>
            <a:r>
              <a:rPr lang="en-US" sz="2800" b="1" dirty="0" smtClean="0">
                <a:ln w="11430"/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eVermeer7" panose="00000700000000000000" pitchFamily="2" charset="0"/>
                <a:cs typeface="NikoshBAN" pitchFamily="2" charset="0"/>
              </a:rPr>
              <a:t>01712865312</a:t>
            </a:r>
            <a:endParaRPr lang="bn-BD" sz="2800" b="1" dirty="0" smtClean="0">
              <a:ln w="11430"/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eVermeer7" panose="00000700000000000000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20362496">
            <a:off x="7285703" y="899656"/>
            <a:ext cx="4055807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শিক্ষক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পরিচিতি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lowchart: Collate 2"/>
          <p:cNvSpPr/>
          <p:nvPr/>
        </p:nvSpPr>
        <p:spPr>
          <a:xfrm>
            <a:off x="5206181" y="0"/>
            <a:ext cx="737419" cy="6858000"/>
          </a:xfrm>
          <a:prstGeom prst="flowChartCol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439" y="545690"/>
            <a:ext cx="3598606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পরিচিতি</a:t>
            </a:r>
            <a:endParaRPr lang="en-US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0942" y="3215149"/>
            <a:ext cx="4424516" cy="28007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</a:rPr>
              <a:t>বিষয়ঃ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গণিত</a:t>
            </a:r>
            <a:endParaRPr lang="en-US" sz="4400" dirty="0" smtClean="0">
              <a:solidFill>
                <a:srgbClr val="002060"/>
              </a:solidFill>
            </a:endParaRPr>
          </a:p>
          <a:p>
            <a:r>
              <a:rPr lang="en-US" sz="4400" dirty="0" err="1" smtClean="0"/>
              <a:t>অধ্যায়ঃ</a:t>
            </a:r>
            <a:r>
              <a:rPr lang="en-US" sz="4400" dirty="0" smtClean="0"/>
              <a:t> </a:t>
            </a:r>
            <a:r>
              <a:rPr lang="en-US" sz="4400" dirty="0" err="1" smtClean="0"/>
              <a:t>৬ষ্ঠ</a:t>
            </a:r>
            <a:endParaRPr lang="en-US" sz="4400" dirty="0" smtClean="0"/>
          </a:p>
          <a:p>
            <a:r>
              <a:rPr lang="en-US" sz="4400" dirty="0" err="1" smtClean="0"/>
              <a:t>জ্যামিতির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মৌলিক</a:t>
            </a:r>
            <a:r>
              <a:rPr lang="en-US" sz="4400" dirty="0" smtClean="0"/>
              <a:t> </a:t>
            </a:r>
            <a:r>
              <a:rPr lang="en-US" sz="4400" dirty="0" err="1" smtClean="0"/>
              <a:t>ধারণা</a:t>
            </a:r>
            <a:endParaRPr lang="en-US" sz="4400" dirty="0" smtClean="0"/>
          </a:p>
          <a:p>
            <a:r>
              <a:rPr lang="en-US" sz="4400" dirty="0" err="1" smtClean="0">
                <a:solidFill>
                  <a:srgbClr val="FF0000"/>
                </a:solidFill>
              </a:rPr>
              <a:t>বিশেষ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পাঠঃ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কোণ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80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4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238"/>
            <a:ext cx="12192000" cy="6622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802" y="3213121"/>
            <a:ext cx="1099331" cy="682282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  <p:cxnSp>
        <p:nvCxnSpPr>
          <p:cNvPr id="7" name="Straight Arrow Connector 6"/>
          <p:cNvCxnSpPr/>
          <p:nvPr/>
        </p:nvCxnSpPr>
        <p:spPr>
          <a:xfrm flipH="1">
            <a:off x="6414655" y="4017819"/>
            <a:ext cx="27709" cy="170532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163782" y="5723143"/>
            <a:ext cx="5250874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260764" y="4017819"/>
            <a:ext cx="5181600" cy="15972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rot="15644118">
            <a:off x="6100959" y="5190167"/>
            <a:ext cx="679909" cy="647283"/>
          </a:xfrm>
          <a:prstGeom prst="arc">
            <a:avLst>
              <a:gd name="adj1" fmla="val 14715348"/>
              <a:gd name="adj2" fmla="val 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203659" y="2184463"/>
            <a:ext cx="2370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দেখলে?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47379" y="4047664"/>
            <a:ext cx="2370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তৈরি হল?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00355" y="5076812"/>
            <a:ext cx="334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1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3.33333E-6 0.15764 C -3.33333E-6 0.2287 -0.12083 0.3162 -0.21914 0.3162 L -0.43789 0.316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01" y="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1" y="5723143"/>
            <a:ext cx="811927" cy="9522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287" y="605046"/>
            <a:ext cx="11561416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প্রকারের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74" y="2521974"/>
            <a:ext cx="11956026" cy="43360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8201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28451" y="191729"/>
            <a:ext cx="5545393" cy="2215991"/>
          </a:xfrm>
          <a:prstGeom prst="rect">
            <a:avLst/>
          </a:prstGeom>
          <a:ln w="1905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/>
              <a:t>শিখনফল</a:t>
            </a:r>
            <a:endParaRPr lang="en-US" sz="13800" dirty="0"/>
          </a:p>
        </p:txBody>
      </p:sp>
      <p:sp>
        <p:nvSpPr>
          <p:cNvPr id="7" name="Oval 6"/>
          <p:cNvSpPr/>
          <p:nvPr/>
        </p:nvSpPr>
        <p:spPr>
          <a:xfrm>
            <a:off x="8524569" y="324465"/>
            <a:ext cx="1991032" cy="206477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1225" y="530942"/>
            <a:ext cx="2315497" cy="1828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9213" y="2846439"/>
            <a:ext cx="11852787" cy="2123658"/>
          </a:xfrm>
          <a:prstGeom prst="rect">
            <a:avLst/>
          </a:prstGeom>
          <a:solidFill>
            <a:srgbClr val="0070C0"/>
          </a:solidFill>
          <a:ln w="1905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 </a:t>
            </a:r>
            <a:r>
              <a:rPr lang="en-US" sz="6600" dirty="0" err="1" smtClean="0"/>
              <a:t>বিভিন্ন</a:t>
            </a:r>
            <a:r>
              <a:rPr lang="en-US" sz="6600" dirty="0" smtClean="0"/>
              <a:t> </a:t>
            </a:r>
            <a:r>
              <a:rPr lang="en-US" sz="6600" dirty="0" err="1" smtClean="0"/>
              <a:t>প্রকার</a:t>
            </a:r>
            <a:r>
              <a:rPr lang="en-US" sz="6600" dirty="0" smtClean="0"/>
              <a:t> </a:t>
            </a:r>
            <a:r>
              <a:rPr lang="en-US" sz="6600" dirty="0" err="1" smtClean="0"/>
              <a:t>কোণ</a:t>
            </a:r>
            <a:r>
              <a:rPr lang="en-US" sz="6600" dirty="0" smtClean="0"/>
              <a:t> </a:t>
            </a:r>
            <a:r>
              <a:rPr lang="en-US" sz="6600" dirty="0" err="1" smtClean="0"/>
              <a:t>সম্পর্কে</a:t>
            </a:r>
            <a:r>
              <a:rPr lang="en-US" sz="6600" dirty="0" smtClean="0"/>
              <a:t>  </a:t>
            </a:r>
            <a:r>
              <a:rPr lang="en-US" sz="6600" dirty="0" err="1" smtClean="0"/>
              <a:t>ধারণা</a:t>
            </a:r>
            <a:r>
              <a:rPr lang="en-US" sz="6600" dirty="0" smtClean="0"/>
              <a:t> </a:t>
            </a:r>
            <a:r>
              <a:rPr lang="en-US" sz="6600" dirty="0" err="1" smtClean="0"/>
              <a:t>লাভ</a:t>
            </a:r>
            <a:r>
              <a:rPr lang="en-US" sz="6600" dirty="0" smtClean="0"/>
              <a:t> </a:t>
            </a:r>
            <a:r>
              <a:rPr lang="en-US" sz="6600" dirty="0" err="1" smtClean="0"/>
              <a:t>করতে</a:t>
            </a:r>
            <a:r>
              <a:rPr lang="en-US" sz="6600" dirty="0" smtClean="0"/>
              <a:t> </a:t>
            </a:r>
            <a:r>
              <a:rPr lang="en-US" sz="6600" dirty="0" err="1" smtClean="0"/>
              <a:t>পারবে</a:t>
            </a:r>
            <a:r>
              <a:rPr lang="en-US" sz="6600" dirty="0" smtClean="0"/>
              <a:t>।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530942" y="2949677"/>
            <a:ext cx="752168" cy="1401097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3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1" y="5723143"/>
            <a:ext cx="811927" cy="9522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48324"/>
            <a:ext cx="12192000" cy="28931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সমতলে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শীর্ষ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বলে।পাশের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OP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OQ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রশ্মিদ্বয়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প্রান্তবিন্দু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O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POQ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O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POQ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শীর্ষবিন্দু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72697" y="5737123"/>
            <a:ext cx="3451122" cy="294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87445" y="4159044"/>
            <a:ext cx="2079523" cy="15928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3790335" y="4955458"/>
            <a:ext cx="206478" cy="1474839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94273" y="5722376"/>
            <a:ext cx="560439" cy="584775"/>
          </a:xfrm>
          <a:prstGeom prst="rect">
            <a:avLst/>
          </a:prstGeom>
          <a:noFill/>
          <a:ln w="1905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43951" y="3716596"/>
            <a:ext cx="560439" cy="584775"/>
          </a:xfrm>
          <a:prstGeom prst="rect">
            <a:avLst/>
          </a:prstGeom>
          <a:noFill/>
          <a:ln w="1905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6558" y="5574893"/>
            <a:ext cx="560439" cy="584775"/>
          </a:xfrm>
          <a:prstGeom prst="rect">
            <a:avLst/>
          </a:prstGeom>
          <a:noFill/>
          <a:ln w="1905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Q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9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549" y="58914"/>
            <a:ext cx="12150451" cy="193899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কোণঃদুইটি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প্রান্তবিন্দুতে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&lt;BAC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১৮০</a:t>
            </a:r>
            <a:r>
              <a:rPr lang="en-US" sz="4000" b="1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04335" y="3996814"/>
            <a:ext cx="6386052" cy="147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7683910" y="3790335"/>
            <a:ext cx="265471" cy="4129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1283110" y="3893574"/>
            <a:ext cx="324464" cy="22122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513006" y="3923071"/>
            <a:ext cx="147484" cy="22122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6919" y="4129550"/>
            <a:ext cx="560439" cy="584775"/>
          </a:xfrm>
          <a:prstGeom prst="rect">
            <a:avLst/>
          </a:prstGeom>
          <a:noFill/>
          <a:ln w="1905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42506" y="4232790"/>
            <a:ext cx="560439" cy="584775"/>
          </a:xfrm>
          <a:prstGeom prst="rect">
            <a:avLst/>
          </a:prstGeom>
          <a:noFill/>
          <a:ln w="1905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18442" y="4232790"/>
            <a:ext cx="560439" cy="584775"/>
          </a:xfrm>
          <a:prstGeom prst="rect">
            <a:avLst/>
          </a:prstGeom>
          <a:noFill/>
          <a:ln w="1905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63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961" y="294968"/>
            <a:ext cx="11120284" cy="3046988"/>
          </a:xfrm>
          <a:prstGeom prst="rect">
            <a:avLst/>
          </a:prstGeom>
          <a:solidFill>
            <a:srgbClr val="00B0F0"/>
          </a:solidFill>
          <a:ln w="19050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সন্নিহিত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কোণঃ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যদি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কোণ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তলে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দুইটি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কোণের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একই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শীর্ষবিন্দু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হয়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এবং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কোণদ্বয়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সাধারণ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বাহুর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বিপরীত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পাশে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অবস্থান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করে,তবে</a:t>
            </a:r>
            <a:r>
              <a:rPr lang="en-US" sz="4800" dirty="0" smtClean="0">
                <a:solidFill>
                  <a:schemeClr val="tx1"/>
                </a:solidFill>
              </a:rPr>
              <a:t> ঐ </a:t>
            </a:r>
            <a:r>
              <a:rPr lang="en-US" sz="4800" dirty="0" err="1" smtClean="0">
                <a:solidFill>
                  <a:schemeClr val="tx1"/>
                </a:solidFill>
              </a:rPr>
              <a:t>কোণদ্বয়কে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সন্নিহিত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কোণ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বলে</a:t>
            </a:r>
            <a:r>
              <a:rPr lang="en-US" sz="4800" dirty="0" smtClean="0">
                <a:solidFill>
                  <a:schemeClr val="tx1"/>
                </a:solidFill>
              </a:rPr>
              <a:t>। </a:t>
            </a:r>
            <a:r>
              <a:rPr lang="en-US" sz="4800" dirty="0" err="1" smtClean="0">
                <a:solidFill>
                  <a:schemeClr val="tx1"/>
                </a:solidFill>
              </a:rPr>
              <a:t>চিত্রে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>
                <a:solidFill>
                  <a:schemeClr val="tx1"/>
                </a:solidFill>
              </a:rPr>
              <a:t>&lt;BAC</a:t>
            </a:r>
          </a:p>
          <a:p>
            <a:pPr algn="ctr"/>
            <a:r>
              <a:rPr lang="en-US" sz="4800" dirty="0" err="1" smtClean="0">
                <a:solidFill>
                  <a:schemeClr val="tx1"/>
                </a:solidFill>
              </a:rPr>
              <a:t>এবং</a:t>
            </a:r>
            <a:r>
              <a:rPr lang="en-US" sz="4800" dirty="0" smtClean="0">
                <a:solidFill>
                  <a:schemeClr val="tx1"/>
                </a:solidFill>
              </a:rPr>
              <a:t> &lt;CAD </a:t>
            </a:r>
            <a:r>
              <a:rPr lang="en-US" sz="4800" dirty="0" err="1" smtClean="0">
                <a:solidFill>
                  <a:schemeClr val="tx1"/>
                </a:solidFill>
              </a:rPr>
              <a:t>কে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পরস্পর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সন্নিহিত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কোণ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বলে</a:t>
            </a:r>
            <a:r>
              <a:rPr lang="en-US" sz="4800" dirty="0" smtClean="0">
                <a:solidFill>
                  <a:schemeClr val="tx1"/>
                </a:solidFill>
              </a:rPr>
              <a:t>।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18387" y="5825613"/>
            <a:ext cx="281694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288890" y="4277032"/>
            <a:ext cx="1342104" cy="15338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433484" y="4144297"/>
            <a:ext cx="899651" cy="16665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55058" y="3849332"/>
            <a:ext cx="589936" cy="707886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B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75238" y="3908326"/>
            <a:ext cx="589936" cy="707886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76335" y="5692881"/>
            <a:ext cx="589936" cy="707886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D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90684" y="5825616"/>
            <a:ext cx="589936" cy="707886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A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2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2040" y="139461"/>
            <a:ext cx="11963649" cy="304698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প্রত্যেকটিকে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&lt;BAC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&lt;CAD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822723" y="5751871"/>
            <a:ext cx="1961535" cy="147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082413" y="5737123"/>
            <a:ext cx="17550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807974" y="4173794"/>
            <a:ext cx="29497" cy="15780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71252" y="5442157"/>
            <a:ext cx="634180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28504" y="5530647"/>
            <a:ext cx="634180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13007" y="5751873"/>
            <a:ext cx="634180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39265" y="3524867"/>
            <a:ext cx="634180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78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  <p:bldP spid="28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ln w="19050"/>
      </a:spPr>
      <a:bodyPr wrap="square" rtlCol="0">
        <a:spAutoFit/>
      </a:bodyPr>
      <a:lstStyle>
        <a:defPPr algn="ctr">
          <a:defRPr sz="13800" dirty="0" err="1" smtClean="0"/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337</TotalTime>
  <Words>393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NikoshBAN</vt:lpstr>
      <vt:lpstr>SueVermeer7</vt:lpstr>
      <vt:lpstr>SutonnyMJ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ICT_LAB</dc:creator>
  <cp:lastModifiedBy>Microsoft account</cp:lastModifiedBy>
  <cp:revision>97</cp:revision>
  <dcterms:created xsi:type="dcterms:W3CDTF">2017-05-29T05:11:56Z</dcterms:created>
  <dcterms:modified xsi:type="dcterms:W3CDTF">2021-06-09T17:44:21Z</dcterms:modified>
</cp:coreProperties>
</file>