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8" r:id="rId3"/>
    <p:sldId id="261" r:id="rId4"/>
    <p:sldId id="260" r:id="rId5"/>
    <p:sldId id="256" r:id="rId6"/>
    <p:sldId id="264" r:id="rId7"/>
    <p:sldId id="266" r:id="rId8"/>
    <p:sldId id="267" r:id="rId9"/>
    <p:sldId id="265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QjFin/WW7ErcwFYLPCFPOw==" hashData="8PjV+NqwxypE9mFtBxhgCF6ccPWOu/gSArw+bNGSKpo2HsE+rMQzDbH3BmFemCf0WhPaLKCA4TQ9qdyFiuqAUA=="/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A9FD"/>
    <a:srgbClr val="FEC6F6"/>
    <a:srgbClr val="FD93EE"/>
    <a:srgbClr val="1D1DF3"/>
    <a:srgbClr val="F99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384" y="-1814"/>
      </p:cViewPr>
      <p:guideLst>
        <p:guide orient="horz" pos="2136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6C40-2511-431C-928F-81DB52EF60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E27572-CF9D-4E39-8353-6C6CC462EF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D8264-9D8C-45DE-832B-C6DA98A04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B23-E774-439C-9056-FDCC6C741A40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53187-5774-42F9-B84C-B424578D9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6942-30F4-4FE8-84C2-93569ED92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BE0A-6CBD-4C51-B6A9-11078D656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2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999D-9CFB-47E0-BB5F-0C926053C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7F51DA-6D0B-4C96-BE09-B28F646AD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E1FD0-E142-432B-B243-04A33CE5C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B23-E774-439C-9056-FDCC6C741A40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02B9F-DBBA-4523-8B36-F5802D800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E30EA-51C2-40AB-A607-CA946EE57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BE0A-6CBD-4C51-B6A9-11078D656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9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776618-5B8C-45DC-878C-20A09467D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97B2C2-8BE3-43F1-AE97-34F076FE1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533F3-1392-4085-8D5E-AE46CA9F9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B23-E774-439C-9056-FDCC6C741A40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9C61A-9F11-4DE4-9B5F-C3FE9A4BE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9E3C4-D5D5-4740-BAB0-B6CD74F3A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BE0A-6CBD-4C51-B6A9-11078D656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0DDEA-BEED-4AC1-AB99-E53FBFF07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B4991-996A-4FF4-B6CB-A59E5FCF5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9BF8C-B74E-4190-8330-C15EF62F2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B23-E774-439C-9056-FDCC6C741A40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EC0CF-296B-4806-97CE-BE782DEC8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2D790-2D56-4967-9070-ECE340039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BE0A-6CBD-4C51-B6A9-11078D656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02DA0-050B-4BE6-BC66-610CB65FC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8B92D-1BD0-4901-8ECA-05E70BA9B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E4A87-302C-4BF3-8BBD-42B4DE0B3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B23-E774-439C-9056-FDCC6C741A40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5707F-C8D5-45DD-A0F1-F0EFA852F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DAE2E-7512-415A-BFED-81D4EA1E9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BE0A-6CBD-4C51-B6A9-11078D656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4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C7BA8-735F-4700-9859-25AF6797A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617B6-8CD6-4467-88A3-BC9CC64B6E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75AAC-9C06-4C0A-88D4-E48FBF7D4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7F3C-D2AD-473F-B07C-3A01F51F6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B23-E774-439C-9056-FDCC6C741A40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416CB-BFB8-4D23-B2CB-DF07B2CC9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7FBE6-4E9E-4F32-9190-D83700D61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BE0A-6CBD-4C51-B6A9-11078D656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7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DB12A-3EEA-4715-ADA8-D9464BF1F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91E9D-4546-4108-A13B-E55C5E609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19824F-7691-4539-B519-14B4A1CD9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34F8B9-8D91-4CD0-8BCA-1AD068D51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DB1A12-2049-40CF-877A-9088B53ED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B28D29-96CF-46BA-851B-709B88261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B23-E774-439C-9056-FDCC6C741A40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A98B66-835C-4BAD-861F-F60A6C361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434BFB-EFEC-4929-B392-B4AA36BA8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BE0A-6CBD-4C51-B6A9-11078D656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0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95804-49FF-41E9-948B-6E897A30E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4ACD46-C630-42A3-A865-A118C95B7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B23-E774-439C-9056-FDCC6C741A40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12E72C-9001-45A0-88F0-36A952DBB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DF46AC-C246-40C1-9C07-8B3B48399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BE0A-6CBD-4C51-B6A9-11078D656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FD8B1-6855-4B9B-963D-A9B13A386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B23-E774-439C-9056-FDCC6C741A40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D13D6E-FD79-4ED2-87E2-C051AF55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40C705-F9BB-458A-BD34-1C6B2D773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BE0A-6CBD-4C51-B6A9-11078D656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3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883BD-EF60-4F1F-8729-657E0103D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4C036-099B-4C2F-8BAB-60EE7BE61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102C9-0125-4D84-86D4-A16105FFB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AABF7-6772-4211-A347-C98736807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B23-E774-439C-9056-FDCC6C741A40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416BC-A3FB-467A-A2E3-42FABD7B4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3C2C62-56F4-4A29-911B-3BB3C9088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BE0A-6CBD-4C51-B6A9-11078D656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3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43AD9-B08B-48E0-9E0C-AA229E451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1736DE-38FC-4C4C-8F96-DE7DBD4E5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72C8F-EFBD-4D86-8238-2B1238906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3E287F-AD58-42BE-B0F0-77A579B1F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B23-E774-439C-9056-FDCC6C741A40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830EB-5A21-4F89-AD6F-AAF5F0CE8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C5952-7EE4-4CEB-A8E9-002119CF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BE0A-6CBD-4C51-B6A9-11078D656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8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CDBB8D-B2C4-412E-968E-C8F597B62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857DD-E17B-4FB3-A01C-47DBC0E4A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2F2FA-67FB-431C-BA66-AE5723F0A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66B23-E774-439C-9056-FDCC6C741A40}" type="datetimeFigureOut">
              <a:rPr lang="en-US" smtClean="0"/>
              <a:t>09-Jun-21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CBEE3-E545-429B-8A00-127208D822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D4AEB-00A2-4FD3-BBB7-388089793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CBE0A-6CBD-4C51-B6A9-11078D656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5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7B5EF13-32C6-4A22-8506-505EB52F47A8}"/>
              </a:ext>
            </a:extLst>
          </p:cNvPr>
          <p:cNvGrpSpPr/>
          <p:nvPr/>
        </p:nvGrpSpPr>
        <p:grpSpPr>
          <a:xfrm rot="2228120">
            <a:off x="3913651" y="-543559"/>
            <a:ext cx="10033980" cy="9804400"/>
            <a:chOff x="1390650" y="-1193800"/>
            <a:chExt cx="9436100" cy="92202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7CABC4D-E565-49EC-9EDB-5C1450E2827F}"/>
                </a:ext>
              </a:extLst>
            </p:cNvPr>
            <p:cNvGrpSpPr/>
            <p:nvPr/>
          </p:nvGrpSpPr>
          <p:grpSpPr>
            <a:xfrm>
              <a:off x="4354625" y="-546100"/>
              <a:ext cx="1754075" cy="3943351"/>
              <a:chOff x="4883205" y="1568428"/>
              <a:chExt cx="2022421" cy="4546623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F69F18E2-F798-4BBA-B485-C5B9F9CE2AD4}"/>
                  </a:ext>
                </a:extLst>
              </p:cNvPr>
              <p:cNvGrpSpPr/>
              <p:nvPr/>
            </p:nvGrpSpPr>
            <p:grpSpPr>
              <a:xfrm>
                <a:off x="4883205" y="2264444"/>
                <a:ext cx="2022421" cy="3850607"/>
                <a:chOff x="4873179" y="2268737"/>
                <a:chExt cx="2022421" cy="3850607"/>
              </a:xfrm>
            </p:grpSpPr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DB71654A-9314-4A3F-8F78-FA726061DEE4}"/>
                    </a:ext>
                  </a:extLst>
                </p:cNvPr>
                <p:cNvGrpSpPr/>
                <p:nvPr/>
              </p:nvGrpSpPr>
              <p:grpSpPr>
                <a:xfrm>
                  <a:off x="6395242" y="2297895"/>
                  <a:ext cx="500358" cy="3821449"/>
                  <a:chOff x="4779705" y="1646079"/>
                  <a:chExt cx="500358" cy="3821449"/>
                </a:xfrm>
              </p:grpSpPr>
              <p:grpSp>
                <p:nvGrpSpPr>
                  <p:cNvPr id="25" name="Group 24">
                    <a:extLst>
                      <a:ext uri="{FF2B5EF4-FFF2-40B4-BE49-F238E27FC236}">
                        <a16:creationId xmlns:a16="http://schemas.microsoft.com/office/drawing/2014/main" id="{15610A3F-49E2-49A9-99A7-2614619F6D6F}"/>
                      </a:ext>
                    </a:extLst>
                  </p:cNvPr>
                  <p:cNvGrpSpPr/>
                  <p:nvPr/>
                </p:nvGrpSpPr>
                <p:grpSpPr>
                  <a:xfrm>
                    <a:off x="4779705" y="1646079"/>
                    <a:ext cx="267892" cy="3578588"/>
                    <a:chOff x="4779705" y="1646079"/>
                    <a:chExt cx="209003" cy="3578588"/>
                  </a:xfrm>
                </p:grpSpPr>
                <p:sp>
                  <p:nvSpPr>
                    <p:cNvPr id="27" name="Rectangle: Single Corner Rounded 17">
                      <a:extLst>
                        <a:ext uri="{FF2B5EF4-FFF2-40B4-BE49-F238E27FC236}">
                          <a16:creationId xmlns:a16="http://schemas.microsoft.com/office/drawing/2014/main" id="{EC296A0E-9B40-4B05-81ED-5AC020ADE170}"/>
                        </a:ext>
                      </a:extLst>
                    </p:cNvPr>
                    <p:cNvSpPr/>
                    <p:nvPr/>
                  </p:nvSpPr>
                  <p:spPr>
                    <a:xfrm rot="20849980">
                      <a:off x="4779705" y="1646079"/>
                      <a:ext cx="209003" cy="3578588"/>
                    </a:xfrm>
                    <a:custGeom>
                      <a:avLst/>
                      <a:gdLst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267892 w 267892"/>
                        <a:gd name="connsiteY3" fmla="*/ 3578588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67892" h="3578588">
                          <a:moveTo>
                            <a:pt x="0" y="0"/>
                          </a:moveTo>
                          <a:lnTo>
                            <a:pt x="223242" y="0"/>
                          </a:lnTo>
                          <a:cubicBezTo>
                            <a:pt x="247902" y="0"/>
                            <a:pt x="267892" y="19990"/>
                            <a:pt x="267892" y="44650"/>
                          </a:cubicBezTo>
                          <a:cubicBezTo>
                            <a:pt x="212176" y="1212797"/>
                            <a:pt x="323609" y="2459602"/>
                            <a:pt x="100744" y="3549091"/>
                          </a:cubicBezTo>
                          <a:lnTo>
                            <a:pt x="0" y="357858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8" name="Rectangle: Single Corner Rounded 17">
                      <a:extLst>
                        <a:ext uri="{FF2B5EF4-FFF2-40B4-BE49-F238E27FC236}">
                          <a16:creationId xmlns:a16="http://schemas.microsoft.com/office/drawing/2014/main" id="{AFA3C7FF-E823-4542-8988-8414A6410582}"/>
                        </a:ext>
                      </a:extLst>
                    </p:cNvPr>
                    <p:cNvSpPr/>
                    <p:nvPr/>
                  </p:nvSpPr>
                  <p:spPr>
                    <a:xfrm rot="20849980">
                      <a:off x="4789593" y="1740230"/>
                      <a:ext cx="130224" cy="3131895"/>
                    </a:xfrm>
                    <a:custGeom>
                      <a:avLst/>
                      <a:gdLst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267892 w 267892"/>
                        <a:gd name="connsiteY3" fmla="*/ 3578588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67892" h="3578588">
                          <a:moveTo>
                            <a:pt x="0" y="0"/>
                          </a:moveTo>
                          <a:lnTo>
                            <a:pt x="223242" y="0"/>
                          </a:lnTo>
                          <a:cubicBezTo>
                            <a:pt x="247902" y="0"/>
                            <a:pt x="267892" y="19990"/>
                            <a:pt x="267892" y="44650"/>
                          </a:cubicBezTo>
                          <a:cubicBezTo>
                            <a:pt x="212176" y="1212797"/>
                            <a:pt x="323609" y="2459602"/>
                            <a:pt x="100744" y="3549091"/>
                          </a:cubicBezTo>
                          <a:lnTo>
                            <a:pt x="0" y="357858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solidFill>
                        <a:srgbClr val="FFFF00"/>
                      </a:solidFill>
                    </a:ln>
                    <a:effectLst>
                      <a:softEdge rad="12700"/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prst="angle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  <p:sp>
                <p:nvSpPr>
                  <p:cNvPr id="26" name="Isosceles Triangle 25">
                    <a:extLst>
                      <a:ext uri="{FF2B5EF4-FFF2-40B4-BE49-F238E27FC236}">
                        <a16:creationId xmlns:a16="http://schemas.microsoft.com/office/drawing/2014/main" id="{49850810-253E-472A-88D8-87AC2B38DB18}"/>
                      </a:ext>
                    </a:extLst>
                  </p:cNvPr>
                  <p:cNvSpPr/>
                  <p:nvPr/>
                </p:nvSpPr>
                <p:spPr>
                  <a:xfrm rot="10364708">
                    <a:off x="5175705" y="5048559"/>
                    <a:ext cx="104358" cy="418969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0">
                        <a:solidFill>
                          <a:srgbClr val="CCCCFF"/>
                        </a:solidFill>
                      </a:ln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47515076-4677-4E41-B934-CCBFC20244A1}"/>
                    </a:ext>
                  </a:extLst>
                </p:cNvPr>
                <p:cNvGrpSpPr/>
                <p:nvPr/>
              </p:nvGrpSpPr>
              <p:grpSpPr>
                <a:xfrm>
                  <a:off x="5417339" y="2268737"/>
                  <a:ext cx="458787" cy="2606275"/>
                  <a:chOff x="6494131" y="3300804"/>
                  <a:chExt cx="458787" cy="2606275"/>
                </a:xfrm>
              </p:grpSpPr>
              <p:sp>
                <p:nvSpPr>
                  <p:cNvPr id="23" name="Rectangle: Single Corner Rounded 17">
                    <a:extLst>
                      <a:ext uri="{FF2B5EF4-FFF2-40B4-BE49-F238E27FC236}">
                        <a16:creationId xmlns:a16="http://schemas.microsoft.com/office/drawing/2014/main" id="{4BD55ACC-1952-4C97-BF4B-E315914A0D09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4" name="Rectangle: Single Corner Rounded 17">
                    <a:extLst>
                      <a:ext uri="{FF2B5EF4-FFF2-40B4-BE49-F238E27FC236}">
                        <a16:creationId xmlns:a16="http://schemas.microsoft.com/office/drawing/2014/main" id="{8EF8BA4E-1132-41AF-B339-4E02E15DEA96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A44BC3B0-C7FE-4A04-B85F-4728B05D1B66}"/>
                    </a:ext>
                  </a:extLst>
                </p:cNvPr>
                <p:cNvGrpSpPr/>
                <p:nvPr/>
              </p:nvGrpSpPr>
              <p:grpSpPr>
                <a:xfrm>
                  <a:off x="4873179" y="2882728"/>
                  <a:ext cx="668205" cy="3228566"/>
                  <a:chOff x="2715580" y="2231536"/>
                  <a:chExt cx="668205" cy="3228566"/>
                </a:xfrm>
              </p:grpSpPr>
              <p:grpSp>
                <p:nvGrpSpPr>
                  <p:cNvPr id="15" name="Group 14">
                    <a:extLst>
                      <a:ext uri="{FF2B5EF4-FFF2-40B4-BE49-F238E27FC236}">
                        <a16:creationId xmlns:a16="http://schemas.microsoft.com/office/drawing/2014/main" id="{0297B0BA-0913-4DD7-A4DC-EE1D845006D1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2715580" y="2231536"/>
                    <a:ext cx="668205" cy="3228566"/>
                    <a:chOff x="10743086" y="1476673"/>
                    <a:chExt cx="668205" cy="3228566"/>
                  </a:xfrm>
                </p:grpSpPr>
                <p:sp>
                  <p:nvSpPr>
                    <p:cNvPr id="19" name="Rectangle 18">
                      <a:extLst>
                        <a:ext uri="{FF2B5EF4-FFF2-40B4-BE49-F238E27FC236}">
                          <a16:creationId xmlns:a16="http://schemas.microsoft.com/office/drawing/2014/main" id="{019B3F01-BBBA-4010-8B8A-03D12DA92B9D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16783" y="1635037"/>
                      <a:ext cx="312005" cy="2671330"/>
                    </a:xfrm>
                    <a:prstGeom prst="rect">
                      <a:avLst/>
                    </a:prstGeom>
                    <a:gradFill flip="none" rotWithShape="1">
                      <a:gsLst>
                        <a:gs pos="42850">
                          <a:srgbClr val="ABB0B9"/>
                        </a:gs>
                        <a:gs pos="0">
                          <a:srgbClr val="002060"/>
                        </a:gs>
                        <a:gs pos="98000">
                          <a:schemeClr val="accent3">
                            <a:lumMod val="105000"/>
                            <a:satMod val="103000"/>
                            <a:tint val="73000"/>
                          </a:schemeClr>
                        </a:gs>
                        <a:gs pos="100000">
                          <a:schemeClr val="accent3">
                            <a:lumMod val="105000"/>
                            <a:satMod val="109000"/>
                            <a:tint val="81000"/>
                          </a:schemeClr>
                        </a:gs>
                      </a:gsLst>
                      <a:lin ang="16200000" scaled="1"/>
                      <a:tileRect/>
                    </a:gradFill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20" name="Rectangle 19">
                      <a:extLst>
                        <a:ext uri="{FF2B5EF4-FFF2-40B4-BE49-F238E27FC236}">
                          <a16:creationId xmlns:a16="http://schemas.microsoft.com/office/drawing/2014/main" id="{08079569-0721-4298-8A72-234122D0DA29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43086" y="1476673"/>
                      <a:ext cx="312005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21" name="Isosceles Triangle 20">
                      <a:extLst>
                        <a:ext uri="{FF2B5EF4-FFF2-40B4-BE49-F238E27FC236}">
                          <a16:creationId xmlns:a16="http://schemas.microsoft.com/office/drawing/2014/main" id="{6A155CCB-F475-47AF-B697-71E9CADFC22F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05707" y="4296656"/>
                      <a:ext cx="305584" cy="345418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22" name="Isosceles Triangle 21">
                      <a:extLst>
                        <a:ext uri="{FF2B5EF4-FFF2-40B4-BE49-F238E27FC236}">
                          <a16:creationId xmlns:a16="http://schemas.microsoft.com/office/drawing/2014/main" id="{A676EE91-70CE-4607-8C7D-C098B77C4C35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13213" y="4485572"/>
                      <a:ext cx="112669" cy="219667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16" name="Group 15">
                    <a:extLst>
                      <a:ext uri="{FF2B5EF4-FFF2-40B4-BE49-F238E27FC236}">
                        <a16:creationId xmlns:a16="http://schemas.microsoft.com/office/drawing/2014/main" id="{C61AB92C-35EC-4A85-80FA-CE20255D5147}"/>
                      </a:ext>
                    </a:extLst>
                  </p:cNvPr>
                  <p:cNvGrpSpPr/>
                  <p:nvPr/>
                </p:nvGrpSpPr>
                <p:grpSpPr>
                  <a:xfrm>
                    <a:off x="2719804" y="3823293"/>
                    <a:ext cx="573609" cy="600551"/>
                    <a:chOff x="1616495" y="3830040"/>
                    <a:chExt cx="573609" cy="600551"/>
                  </a:xfrm>
                </p:grpSpPr>
                <p:sp>
                  <p:nvSpPr>
                    <p:cNvPr id="17" name="Cylinder 16">
                      <a:extLst>
                        <a:ext uri="{FF2B5EF4-FFF2-40B4-BE49-F238E27FC236}">
                          <a16:creationId xmlns:a16="http://schemas.microsoft.com/office/drawing/2014/main" id="{C2319E10-616E-47A7-A48B-D253C9A5960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676127" y="3953129"/>
                      <a:ext cx="150688" cy="269952"/>
                    </a:xfrm>
                    <a:prstGeom prst="can">
                      <a:avLst/>
                    </a:prstGeom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" name="Freeform: Shape 17">
                      <a:extLst>
                        <a:ext uri="{FF2B5EF4-FFF2-40B4-BE49-F238E27FC236}">
                          <a16:creationId xmlns:a16="http://schemas.microsoft.com/office/drawing/2014/main" id="{ED9998C7-B076-433D-BD13-FC1C82EDE310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797365" y="3830040"/>
                      <a:ext cx="392739" cy="600551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82A4F644-A4FC-49BD-94F4-49FE1CAFACC7}"/>
                  </a:ext>
                </a:extLst>
              </p:cNvPr>
              <p:cNvGrpSpPr/>
              <p:nvPr/>
            </p:nvGrpSpPr>
            <p:grpSpPr>
              <a:xfrm>
                <a:off x="5756511" y="1568428"/>
                <a:ext cx="678978" cy="1238435"/>
                <a:chOff x="5940897" y="994367"/>
                <a:chExt cx="678978" cy="1238435"/>
              </a:xfrm>
            </p:grpSpPr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1B5D307C-7E4D-4B8A-B4BC-2AD0C9B45FB6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: Rounded Corners 9">
                  <a:extLst>
                    <a:ext uri="{FF2B5EF4-FFF2-40B4-BE49-F238E27FC236}">
                      <a16:creationId xmlns:a16="http://schemas.microsoft.com/office/drawing/2014/main" id="{91BEB118-5E2A-4696-B3A6-778A0908FAE1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Star: 7 Points 10">
                  <a:extLst>
                    <a:ext uri="{FF2B5EF4-FFF2-40B4-BE49-F238E27FC236}">
                      <a16:creationId xmlns:a16="http://schemas.microsoft.com/office/drawing/2014/main" id="{DB688F95-0EFF-4A4D-A8AD-127593E559E8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4F9C3A2-0E68-4F95-98E5-38712C4FA2A3}"/>
                </a:ext>
              </a:extLst>
            </p:cNvPr>
            <p:cNvSpPr/>
            <p:nvPr/>
          </p:nvSpPr>
          <p:spPr>
            <a:xfrm>
              <a:off x="1390650" y="-1193800"/>
              <a:ext cx="9436100" cy="9220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456A2B8-3FB4-4A90-B987-C1FEB265494D}"/>
              </a:ext>
            </a:extLst>
          </p:cNvPr>
          <p:cNvGrpSpPr/>
          <p:nvPr/>
        </p:nvGrpSpPr>
        <p:grpSpPr>
          <a:xfrm>
            <a:off x="5157959" y="703463"/>
            <a:ext cx="2041471" cy="4523752"/>
            <a:chOff x="3238592" y="954776"/>
            <a:chExt cx="2041471" cy="4523752"/>
          </a:xfrm>
        </p:grpSpPr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EB411DDD-3858-40A6-944D-8BD175CDB511}"/>
                </a:ext>
              </a:extLst>
            </p:cNvPr>
            <p:cNvGrpSpPr/>
            <p:nvPr/>
          </p:nvGrpSpPr>
          <p:grpSpPr>
            <a:xfrm>
              <a:off x="3238592" y="1635971"/>
              <a:ext cx="2041471" cy="3842557"/>
              <a:chOff x="3238592" y="1635971"/>
              <a:chExt cx="2041471" cy="3842557"/>
            </a:xfrm>
          </p:grpSpPr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0742916B-0F30-4458-9FF7-8A9AFC895312}"/>
                  </a:ext>
                </a:extLst>
              </p:cNvPr>
              <p:cNvGrpSpPr/>
              <p:nvPr/>
            </p:nvGrpSpPr>
            <p:grpSpPr>
              <a:xfrm rot="165305">
                <a:off x="4779705" y="1646079"/>
                <a:ext cx="500358" cy="3821449"/>
                <a:chOff x="4779705" y="1646079"/>
                <a:chExt cx="500358" cy="3821449"/>
              </a:xfrm>
            </p:grpSpPr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E6946670-E94A-47EE-8020-04DE8CCC368B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143" name="Rectangle: Single Corner Rounded 17">
                    <a:extLst>
                      <a:ext uri="{FF2B5EF4-FFF2-40B4-BE49-F238E27FC236}">
                        <a16:creationId xmlns:a16="http://schemas.microsoft.com/office/drawing/2014/main" id="{EA49D0A2-F80B-4E07-8D48-339086B055FB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4" name="Rectangle: Single Corner Rounded 17">
                    <a:extLst>
                      <a:ext uri="{FF2B5EF4-FFF2-40B4-BE49-F238E27FC236}">
                        <a16:creationId xmlns:a16="http://schemas.microsoft.com/office/drawing/2014/main" id="{E0AABAA7-2A10-4E5D-B29A-307C9953F0C4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142" name="Isosceles Triangle 141">
                  <a:extLst>
                    <a:ext uri="{FF2B5EF4-FFF2-40B4-BE49-F238E27FC236}">
                      <a16:creationId xmlns:a16="http://schemas.microsoft.com/office/drawing/2014/main" id="{8FD89766-C050-4D80-A14F-013EE955E3ED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37A1FC3B-0CB0-44B6-9133-CAC7E63C0F6E}"/>
                  </a:ext>
                </a:extLst>
              </p:cNvPr>
              <p:cNvGrpSpPr/>
              <p:nvPr/>
            </p:nvGrpSpPr>
            <p:grpSpPr>
              <a:xfrm>
                <a:off x="3782752" y="1635971"/>
                <a:ext cx="458787" cy="2606275"/>
                <a:chOff x="6494131" y="3300804"/>
                <a:chExt cx="458787" cy="2606275"/>
              </a:xfrm>
            </p:grpSpPr>
            <p:sp>
              <p:nvSpPr>
                <p:cNvPr id="139" name="Rectangle: Single Corner Rounded 17">
                  <a:extLst>
                    <a:ext uri="{FF2B5EF4-FFF2-40B4-BE49-F238E27FC236}">
                      <a16:creationId xmlns:a16="http://schemas.microsoft.com/office/drawing/2014/main" id="{F3F60BCB-86E0-4802-AB49-B245B862EE48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0" name="Rectangle: Single Corner Rounded 17">
                  <a:extLst>
                    <a:ext uri="{FF2B5EF4-FFF2-40B4-BE49-F238E27FC236}">
                      <a16:creationId xmlns:a16="http://schemas.microsoft.com/office/drawing/2014/main" id="{5A1D6BF3-B563-419F-81D6-DEF6F15B6FE9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rgbClr val="FFFF00"/>
                  </a:solidFill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B416BFDC-0C0C-496E-97FE-614D528889C8}"/>
                  </a:ext>
                </a:extLst>
              </p:cNvPr>
              <p:cNvGrpSpPr/>
              <p:nvPr/>
            </p:nvGrpSpPr>
            <p:grpSpPr>
              <a:xfrm>
                <a:off x="3238592" y="2249962"/>
                <a:ext cx="668205" cy="3228566"/>
                <a:chOff x="2715580" y="2231536"/>
                <a:chExt cx="668205" cy="3228566"/>
              </a:xfrm>
            </p:grpSpPr>
            <p:grpSp>
              <p:nvGrpSpPr>
                <p:cNvPr id="131" name="Group 130">
                  <a:extLst>
                    <a:ext uri="{FF2B5EF4-FFF2-40B4-BE49-F238E27FC236}">
                      <a16:creationId xmlns:a16="http://schemas.microsoft.com/office/drawing/2014/main" id="{A27ADF6B-CD5A-4A11-B0D4-FBA46EC7E526}"/>
                    </a:ext>
                  </a:extLst>
                </p:cNvPr>
                <p:cNvGrpSpPr/>
                <p:nvPr/>
              </p:nvGrpSpPr>
              <p:grpSpPr>
                <a:xfrm rot="225478">
                  <a:off x="2715580" y="2231536"/>
                  <a:ext cx="668205" cy="3228566"/>
                  <a:chOff x="10743086" y="1476673"/>
                  <a:chExt cx="668205" cy="3228566"/>
                </a:xfrm>
              </p:grpSpPr>
              <p:sp>
                <p:nvSpPr>
                  <p:cNvPr id="135" name="Rectangle 134">
                    <a:extLst>
                      <a:ext uri="{FF2B5EF4-FFF2-40B4-BE49-F238E27FC236}">
                        <a16:creationId xmlns:a16="http://schemas.microsoft.com/office/drawing/2014/main" id="{81EA14EE-3AB8-4060-916F-0911C2B8F800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16783" y="1635037"/>
                    <a:ext cx="312005" cy="2671330"/>
                  </a:xfrm>
                  <a:prstGeom prst="rect">
                    <a:avLst/>
                  </a:prstGeom>
                  <a:gradFill flip="none" rotWithShape="1">
                    <a:gsLst>
                      <a:gs pos="42850">
                        <a:srgbClr val="ABB0B9"/>
                      </a:gs>
                      <a:gs pos="0">
                        <a:srgbClr val="002060"/>
                      </a:gs>
                      <a:gs pos="98000">
                        <a:schemeClr val="accent3">
                          <a:lumMod val="105000"/>
                          <a:satMod val="103000"/>
                          <a:tint val="73000"/>
                        </a:schemeClr>
                      </a:gs>
                      <a:gs pos="100000">
                        <a:schemeClr val="accent3">
                          <a:lumMod val="105000"/>
                          <a:satMod val="109000"/>
                          <a:tint val="81000"/>
                        </a:schemeClr>
                      </a:gs>
                    </a:gsLst>
                    <a:lin ang="16200000" scaled="1"/>
                    <a:tileRect/>
                  </a:gradFill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136" name="Rectangle 135">
                    <a:extLst>
                      <a:ext uri="{FF2B5EF4-FFF2-40B4-BE49-F238E27FC236}">
                        <a16:creationId xmlns:a16="http://schemas.microsoft.com/office/drawing/2014/main" id="{EB12DD5C-3029-4377-A488-7D321E6386AC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43086" y="1476673"/>
                    <a:ext cx="312005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137" name="Isosceles Triangle 136">
                    <a:extLst>
                      <a:ext uri="{FF2B5EF4-FFF2-40B4-BE49-F238E27FC236}">
                        <a16:creationId xmlns:a16="http://schemas.microsoft.com/office/drawing/2014/main" id="{7444673E-8F66-4EB4-8EF8-47C9A7CBD61E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05707" y="4296656"/>
                    <a:ext cx="305584" cy="345418"/>
                  </a:xfrm>
                  <a:prstGeom prst="triangle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AC7A72F4-87B5-495A-8D5A-95525FF8A50E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13213" y="4485572"/>
                    <a:ext cx="112669" cy="219667"/>
                  </a:xfrm>
                  <a:prstGeom prst="triangl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132" name="Group 131">
                  <a:extLst>
                    <a:ext uri="{FF2B5EF4-FFF2-40B4-BE49-F238E27FC236}">
                      <a16:creationId xmlns:a16="http://schemas.microsoft.com/office/drawing/2014/main" id="{6DADFC2C-1F21-44EA-A698-AA008BADD329}"/>
                    </a:ext>
                  </a:extLst>
                </p:cNvPr>
                <p:cNvGrpSpPr/>
                <p:nvPr/>
              </p:nvGrpSpPr>
              <p:grpSpPr>
                <a:xfrm>
                  <a:off x="2719804" y="3823293"/>
                  <a:ext cx="573609" cy="600551"/>
                  <a:chOff x="1616495" y="3830040"/>
                  <a:chExt cx="573609" cy="600551"/>
                </a:xfrm>
              </p:grpSpPr>
              <p:sp>
                <p:nvSpPr>
                  <p:cNvPr id="133" name="Cylinder 132">
                    <a:extLst>
                      <a:ext uri="{FF2B5EF4-FFF2-40B4-BE49-F238E27FC236}">
                        <a16:creationId xmlns:a16="http://schemas.microsoft.com/office/drawing/2014/main" id="{4D1736C5-A7B4-425C-A994-5B2FA3F68FE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676127" y="3953129"/>
                    <a:ext cx="150688" cy="269952"/>
                  </a:xfrm>
                  <a:prstGeom prst="can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Freeform: Shape 133">
                    <a:extLst>
                      <a:ext uri="{FF2B5EF4-FFF2-40B4-BE49-F238E27FC236}">
                        <a16:creationId xmlns:a16="http://schemas.microsoft.com/office/drawing/2014/main" id="{3BA88076-0D33-4BE8-9E18-1CC3DA147269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797365" y="3830040"/>
                    <a:ext cx="392739" cy="600551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27CE9DE6-670A-44F8-A64A-584A3BE9C671}"/>
                </a:ext>
              </a:extLst>
            </p:cNvPr>
            <p:cNvGrpSpPr/>
            <p:nvPr/>
          </p:nvGrpSpPr>
          <p:grpSpPr>
            <a:xfrm>
              <a:off x="4149077" y="954776"/>
              <a:ext cx="678978" cy="1238435"/>
              <a:chOff x="5940897" y="994367"/>
              <a:chExt cx="678978" cy="1238435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9BAFBF53-E6D2-411C-8A1C-0D2BFDB90858}"/>
                  </a:ext>
                </a:extLst>
              </p:cNvPr>
              <p:cNvSpPr/>
              <p:nvPr/>
            </p:nvSpPr>
            <p:spPr>
              <a:xfrm>
                <a:off x="6192907" y="994367"/>
                <a:ext cx="200025" cy="666345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: Rounded Corners 125">
                <a:extLst>
                  <a:ext uri="{FF2B5EF4-FFF2-40B4-BE49-F238E27FC236}">
                    <a16:creationId xmlns:a16="http://schemas.microsoft.com/office/drawing/2014/main" id="{23E013DF-803C-46EE-8EBC-48604688C712}"/>
                  </a:ext>
                </a:extLst>
              </p:cNvPr>
              <p:cNvSpPr/>
              <p:nvPr/>
            </p:nvSpPr>
            <p:spPr>
              <a:xfrm>
                <a:off x="5940897" y="1455800"/>
                <a:ext cx="678978" cy="777002"/>
              </a:xfrm>
              <a:prstGeom prst="roundRect">
                <a:avLst/>
              </a:prstGeom>
              <a:gradFill flip="none" rotWithShape="1">
                <a:gsLst>
                  <a:gs pos="33000">
                    <a:schemeClr val="tx1"/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Star: 7 Points 126">
                <a:extLst>
                  <a:ext uri="{FF2B5EF4-FFF2-40B4-BE49-F238E27FC236}">
                    <a16:creationId xmlns:a16="http://schemas.microsoft.com/office/drawing/2014/main" id="{7DCBF89F-281F-44D4-BD98-A86132FF77D5}"/>
                  </a:ext>
                </a:extLst>
              </p:cNvPr>
              <p:cNvSpPr/>
              <p:nvPr/>
            </p:nvSpPr>
            <p:spPr>
              <a:xfrm>
                <a:off x="6158615" y="1679762"/>
                <a:ext cx="264114" cy="272392"/>
              </a:xfrm>
              <a:prstGeom prst="star7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35794DEC-CE05-4D1C-B0CB-56B717E2E27C}"/>
              </a:ext>
            </a:extLst>
          </p:cNvPr>
          <p:cNvGrpSpPr/>
          <p:nvPr/>
        </p:nvGrpSpPr>
        <p:grpSpPr>
          <a:xfrm rot="9610439">
            <a:off x="3455924" y="859016"/>
            <a:ext cx="399111" cy="3745131"/>
            <a:chOff x="11380127" y="1797991"/>
            <a:chExt cx="399111" cy="3745131"/>
          </a:xfrm>
        </p:grpSpPr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36FBAAF4-5652-4B22-A358-0049095D44D1}"/>
                </a:ext>
              </a:extLst>
            </p:cNvPr>
            <p:cNvSpPr/>
            <p:nvPr/>
          </p:nvSpPr>
          <p:spPr>
            <a:xfrm rot="21537726">
              <a:off x="11412315" y="1992682"/>
              <a:ext cx="339555" cy="3077488"/>
            </a:xfrm>
            <a:prstGeom prst="rect">
              <a:avLst/>
            </a:prstGeom>
            <a:gradFill flip="none" rotWithShape="1">
              <a:gsLst>
                <a:gs pos="42850">
                  <a:srgbClr val="ABB0B9"/>
                </a:gs>
                <a:gs pos="0">
                  <a:srgbClr val="002060"/>
                </a:gs>
                <a:gs pos="98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16200000" scaled="1"/>
              <a:tileRect/>
            </a:gradFill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974288C1-2CEA-4117-A7A2-431D68E8CDB1}"/>
                </a:ext>
              </a:extLst>
            </p:cNvPr>
            <p:cNvSpPr/>
            <p:nvPr/>
          </p:nvSpPr>
          <p:spPr>
            <a:xfrm rot="21537726">
              <a:off x="11380127" y="1797991"/>
              <a:ext cx="339555" cy="280219"/>
            </a:xfrm>
            <a:prstGeom prst="rect">
              <a:avLst/>
            </a:prstGeom>
            <a:gradFill flip="none" rotWithShape="1">
              <a:gsLst>
                <a:gs pos="2000">
                  <a:schemeClr val="accent1">
                    <a:lumMod val="67000"/>
                  </a:schemeClr>
                </a:gs>
                <a:gs pos="64000">
                  <a:srgbClr val="C000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148" name="Isosceles Triangle 147">
              <a:extLst>
                <a:ext uri="{FF2B5EF4-FFF2-40B4-BE49-F238E27FC236}">
                  <a16:creationId xmlns:a16="http://schemas.microsoft.com/office/drawing/2014/main" id="{27D22004-34B5-4203-B0F0-6F2B1FDFF05A}"/>
                </a:ext>
              </a:extLst>
            </p:cNvPr>
            <p:cNvSpPr/>
            <p:nvPr/>
          </p:nvSpPr>
          <p:spPr>
            <a:xfrm rot="10737726">
              <a:off x="11446671" y="5071881"/>
              <a:ext cx="332567" cy="397936"/>
            </a:xfrm>
            <a:prstGeom prst="triangle">
              <a:avLst/>
            </a:prstGeom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149" name="Isosceles Triangle 148">
              <a:extLst>
                <a:ext uri="{FF2B5EF4-FFF2-40B4-BE49-F238E27FC236}">
                  <a16:creationId xmlns:a16="http://schemas.microsoft.com/office/drawing/2014/main" id="{6414B4A9-8672-40A9-9B1E-E9818FEB3267}"/>
                </a:ext>
              </a:extLst>
            </p:cNvPr>
            <p:cNvSpPr/>
            <p:nvPr/>
          </p:nvSpPr>
          <p:spPr>
            <a:xfrm rot="10737726">
              <a:off x="11549294" y="5290056"/>
              <a:ext cx="122618" cy="253066"/>
            </a:xfrm>
            <a:prstGeom prst="triangle">
              <a:avLst/>
            </a:prstGeom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1F6A2DA1-8582-4800-8898-72949A1E9EBC}"/>
              </a:ext>
            </a:extLst>
          </p:cNvPr>
          <p:cNvGrpSpPr/>
          <p:nvPr/>
        </p:nvGrpSpPr>
        <p:grpSpPr>
          <a:xfrm rot="994597">
            <a:off x="7703389" y="828490"/>
            <a:ext cx="4638675" cy="4321402"/>
            <a:chOff x="1481700" y="898092"/>
            <a:chExt cx="4271400" cy="4242460"/>
          </a:xfrm>
        </p:grpSpPr>
        <p:sp>
          <p:nvSpPr>
            <p:cNvPr id="151" name="Right Triangle 150">
              <a:extLst>
                <a:ext uri="{FF2B5EF4-FFF2-40B4-BE49-F238E27FC236}">
                  <a16:creationId xmlns:a16="http://schemas.microsoft.com/office/drawing/2014/main" id="{79E8A592-7092-4E4C-8150-DE239466BCC7}"/>
                </a:ext>
              </a:extLst>
            </p:cNvPr>
            <p:cNvSpPr/>
            <p:nvPr/>
          </p:nvSpPr>
          <p:spPr>
            <a:xfrm>
              <a:off x="1503625" y="898092"/>
              <a:ext cx="4249475" cy="4241462"/>
            </a:xfrm>
            <a:prstGeom prst="rtTriangle">
              <a:avLst/>
            </a:prstGeom>
            <a:gradFill flip="none" rotWithShape="1">
              <a:gsLst>
                <a:gs pos="83000">
                  <a:schemeClr val="accent3">
                    <a:lumMod val="45000"/>
                    <a:lumOff val="55000"/>
                  </a:schemeClr>
                </a:gs>
                <a:gs pos="91500">
                  <a:srgbClr val="C0E3E2"/>
                </a:gs>
                <a:gs pos="0">
                  <a:srgbClr val="A9EFED"/>
                </a:gs>
              </a:gsLst>
              <a:path path="rect">
                <a:fillToRect t="100000" r="100000"/>
              </a:path>
              <a:tileRect l="-100000" b="-100000"/>
            </a:gra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Right Triangle 151">
              <a:extLst>
                <a:ext uri="{FF2B5EF4-FFF2-40B4-BE49-F238E27FC236}">
                  <a16:creationId xmlns:a16="http://schemas.microsoft.com/office/drawing/2014/main" id="{76E542EC-D11A-4138-AE67-B3A601D8A24B}"/>
                </a:ext>
              </a:extLst>
            </p:cNvPr>
            <p:cNvSpPr/>
            <p:nvPr/>
          </p:nvSpPr>
          <p:spPr>
            <a:xfrm>
              <a:off x="2165905" y="2514586"/>
              <a:ext cx="2063638" cy="2021153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E1FCE5D1-2806-4EF4-9734-7FFEC7E616F0}"/>
                </a:ext>
              </a:extLst>
            </p:cNvPr>
            <p:cNvGrpSpPr/>
            <p:nvPr/>
          </p:nvGrpSpPr>
          <p:grpSpPr>
            <a:xfrm>
              <a:off x="1481700" y="1661757"/>
              <a:ext cx="581023" cy="3383153"/>
              <a:chOff x="7557336" y="1194035"/>
              <a:chExt cx="757214" cy="4389549"/>
            </a:xfrm>
            <a:gradFill flip="none" rotWithShape="1">
              <a:gsLst>
                <a:gs pos="0">
                  <a:srgbClr val="A9EFED">
                    <a:lumMod val="68000"/>
                    <a:lumOff val="32000"/>
                    <a:alpha val="28000"/>
                  </a:srgb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0"/>
              <a:tileRect/>
            </a:gradFill>
          </p:grpSpPr>
          <p:grpSp>
            <p:nvGrpSpPr>
              <p:cNvPr id="201" name="Group 200">
                <a:extLst>
                  <a:ext uri="{FF2B5EF4-FFF2-40B4-BE49-F238E27FC236}">
                    <a16:creationId xmlns:a16="http://schemas.microsoft.com/office/drawing/2014/main" id="{05D3666A-75FF-4BEC-9521-74F1F12E2D5E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240" name="Straight Connector 239">
                  <a:extLst>
                    <a:ext uri="{FF2B5EF4-FFF2-40B4-BE49-F238E27FC236}">
                      <a16:creationId xmlns:a16="http://schemas.microsoft.com/office/drawing/2014/main" id="{C4268374-04C2-466F-9F98-5FE3C0210A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>
                  <a:extLst>
                    <a:ext uri="{FF2B5EF4-FFF2-40B4-BE49-F238E27FC236}">
                      <a16:creationId xmlns:a16="http://schemas.microsoft.com/office/drawing/2014/main" id="{F54E43CF-5DE4-480F-8334-129702C13D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>
                  <a:extLst>
                    <a:ext uri="{FF2B5EF4-FFF2-40B4-BE49-F238E27FC236}">
                      <a16:creationId xmlns:a16="http://schemas.microsoft.com/office/drawing/2014/main" id="{DA83B25C-A707-4659-AD96-3F98FC9E6D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>
                  <a:extLst>
                    <a:ext uri="{FF2B5EF4-FFF2-40B4-BE49-F238E27FC236}">
                      <a16:creationId xmlns:a16="http://schemas.microsoft.com/office/drawing/2014/main" id="{B02DA62B-E715-4681-816C-2C90927BEC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>
                  <a:extLst>
                    <a:ext uri="{FF2B5EF4-FFF2-40B4-BE49-F238E27FC236}">
                      <a16:creationId xmlns:a16="http://schemas.microsoft.com/office/drawing/2014/main" id="{3E2F83AF-853E-4786-BFA0-2D49200FAF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>
                  <a:extLst>
                    <a:ext uri="{FF2B5EF4-FFF2-40B4-BE49-F238E27FC236}">
                      <a16:creationId xmlns:a16="http://schemas.microsoft.com/office/drawing/2014/main" id="{6CE19683-5AF2-4F1A-9284-57AA88CC81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>
                  <a:extLst>
                    <a:ext uri="{FF2B5EF4-FFF2-40B4-BE49-F238E27FC236}">
                      <a16:creationId xmlns:a16="http://schemas.microsoft.com/office/drawing/2014/main" id="{C32B2E22-6DFE-4F94-A1C7-D3A73E07D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>
                  <a:extLst>
                    <a:ext uri="{FF2B5EF4-FFF2-40B4-BE49-F238E27FC236}">
                      <a16:creationId xmlns:a16="http://schemas.microsoft.com/office/drawing/2014/main" id="{B936D161-7F6C-41E1-853C-450B92DAAB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>
                  <a:extLst>
                    <a:ext uri="{FF2B5EF4-FFF2-40B4-BE49-F238E27FC236}">
                      <a16:creationId xmlns:a16="http://schemas.microsoft.com/office/drawing/2014/main" id="{77098428-3418-4B4E-8C20-7F728847BC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2" name="Group 201">
                <a:extLst>
                  <a:ext uri="{FF2B5EF4-FFF2-40B4-BE49-F238E27FC236}">
                    <a16:creationId xmlns:a16="http://schemas.microsoft.com/office/drawing/2014/main" id="{FF5918EE-77EA-4AAA-9523-432E05A3CA70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30" name="Straight Connector 229">
                  <a:extLst>
                    <a:ext uri="{FF2B5EF4-FFF2-40B4-BE49-F238E27FC236}">
                      <a16:creationId xmlns:a16="http://schemas.microsoft.com/office/drawing/2014/main" id="{8EE8ED2E-0859-4351-88D7-2CF7A52825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>
                  <a:extLst>
                    <a:ext uri="{FF2B5EF4-FFF2-40B4-BE49-F238E27FC236}">
                      <a16:creationId xmlns:a16="http://schemas.microsoft.com/office/drawing/2014/main" id="{CD12AE89-6CAA-4705-B666-F83C0C4C84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>
                  <a:extLst>
                    <a:ext uri="{FF2B5EF4-FFF2-40B4-BE49-F238E27FC236}">
                      <a16:creationId xmlns:a16="http://schemas.microsoft.com/office/drawing/2014/main" id="{A396B689-5212-418D-832A-239E1668E9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>
                  <a:extLst>
                    <a:ext uri="{FF2B5EF4-FFF2-40B4-BE49-F238E27FC236}">
                      <a16:creationId xmlns:a16="http://schemas.microsoft.com/office/drawing/2014/main" id="{6350C2AD-4728-410B-98E5-F87E70A869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>
                  <a:extLst>
                    <a:ext uri="{FF2B5EF4-FFF2-40B4-BE49-F238E27FC236}">
                      <a16:creationId xmlns:a16="http://schemas.microsoft.com/office/drawing/2014/main" id="{6DAEC65A-164A-4610-AB92-8A7362AF47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>
                  <a:extLst>
                    <a:ext uri="{FF2B5EF4-FFF2-40B4-BE49-F238E27FC236}">
                      <a16:creationId xmlns:a16="http://schemas.microsoft.com/office/drawing/2014/main" id="{5D55B2B8-1B58-44CD-B1C1-A0AD37A14A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>
                  <a:extLst>
                    <a:ext uri="{FF2B5EF4-FFF2-40B4-BE49-F238E27FC236}">
                      <a16:creationId xmlns:a16="http://schemas.microsoft.com/office/drawing/2014/main" id="{3D37F876-0C55-4218-BE83-C6B8BF79A7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>
                  <a:extLst>
                    <a:ext uri="{FF2B5EF4-FFF2-40B4-BE49-F238E27FC236}">
                      <a16:creationId xmlns:a16="http://schemas.microsoft.com/office/drawing/2014/main" id="{03B38476-7BEC-4C27-9D57-61C3B5B8D6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>
                  <a:extLst>
                    <a:ext uri="{FF2B5EF4-FFF2-40B4-BE49-F238E27FC236}">
                      <a16:creationId xmlns:a16="http://schemas.microsoft.com/office/drawing/2014/main" id="{E7164FAD-BCE3-48DD-9FA6-8B8108A4E0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>
                  <a:extLst>
                    <a:ext uri="{FF2B5EF4-FFF2-40B4-BE49-F238E27FC236}">
                      <a16:creationId xmlns:a16="http://schemas.microsoft.com/office/drawing/2014/main" id="{B83F18B4-749E-4CAB-87F6-BE32BCC241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3" name="Group 202">
                <a:extLst>
                  <a:ext uri="{FF2B5EF4-FFF2-40B4-BE49-F238E27FC236}">
                    <a16:creationId xmlns:a16="http://schemas.microsoft.com/office/drawing/2014/main" id="{8069DBA2-792B-4D74-A4B5-E42BAC03C280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20" name="Straight Connector 219">
                  <a:extLst>
                    <a:ext uri="{FF2B5EF4-FFF2-40B4-BE49-F238E27FC236}">
                      <a16:creationId xmlns:a16="http://schemas.microsoft.com/office/drawing/2014/main" id="{1BCEB93D-7706-44DB-A2DB-C59D50B99A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>
                  <a:extLst>
                    <a:ext uri="{FF2B5EF4-FFF2-40B4-BE49-F238E27FC236}">
                      <a16:creationId xmlns:a16="http://schemas.microsoft.com/office/drawing/2014/main" id="{29B3E7F3-06FA-400C-8087-6438B88FDA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>
                  <a:extLst>
                    <a:ext uri="{FF2B5EF4-FFF2-40B4-BE49-F238E27FC236}">
                      <a16:creationId xmlns:a16="http://schemas.microsoft.com/office/drawing/2014/main" id="{CC15B402-F7E0-4654-A179-FE3C4F1596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>
                  <a:extLst>
                    <a:ext uri="{FF2B5EF4-FFF2-40B4-BE49-F238E27FC236}">
                      <a16:creationId xmlns:a16="http://schemas.microsoft.com/office/drawing/2014/main" id="{C4C9BFBE-379C-4A74-92C2-A30F175A2C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>
                  <a:extLst>
                    <a:ext uri="{FF2B5EF4-FFF2-40B4-BE49-F238E27FC236}">
                      <a16:creationId xmlns:a16="http://schemas.microsoft.com/office/drawing/2014/main" id="{441A0ACB-2590-4287-81C5-1CAF8F575C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>
                  <a:extLst>
                    <a:ext uri="{FF2B5EF4-FFF2-40B4-BE49-F238E27FC236}">
                      <a16:creationId xmlns:a16="http://schemas.microsoft.com/office/drawing/2014/main" id="{99F38093-4E91-47A1-8A42-C7980F98FF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>
                  <a:extLst>
                    <a:ext uri="{FF2B5EF4-FFF2-40B4-BE49-F238E27FC236}">
                      <a16:creationId xmlns:a16="http://schemas.microsoft.com/office/drawing/2014/main" id="{42EDA6FA-B184-49A3-8BCA-D49E834D60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>
                  <a:extLst>
                    <a:ext uri="{FF2B5EF4-FFF2-40B4-BE49-F238E27FC236}">
                      <a16:creationId xmlns:a16="http://schemas.microsoft.com/office/drawing/2014/main" id="{C6290B2F-ABC0-4C96-9E2D-1515B1EB04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>
                  <a:extLst>
                    <a:ext uri="{FF2B5EF4-FFF2-40B4-BE49-F238E27FC236}">
                      <a16:creationId xmlns:a16="http://schemas.microsoft.com/office/drawing/2014/main" id="{A778EA39-D90B-418A-B053-1D6D30BD43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>
                  <a:extLst>
                    <a:ext uri="{FF2B5EF4-FFF2-40B4-BE49-F238E27FC236}">
                      <a16:creationId xmlns:a16="http://schemas.microsoft.com/office/drawing/2014/main" id="{C0E80D09-9331-4B4A-9F9E-95D23990BA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" name="Group 203">
                <a:extLst>
                  <a:ext uri="{FF2B5EF4-FFF2-40B4-BE49-F238E27FC236}">
                    <a16:creationId xmlns:a16="http://schemas.microsoft.com/office/drawing/2014/main" id="{623569ED-39FD-4870-96B2-95DE36A1B9C7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209" name="Straight Connector 208">
                  <a:extLst>
                    <a:ext uri="{FF2B5EF4-FFF2-40B4-BE49-F238E27FC236}">
                      <a16:creationId xmlns:a16="http://schemas.microsoft.com/office/drawing/2014/main" id="{E346981A-0608-4D2A-A2E6-5339B2A212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>
                  <a:extLst>
                    <a:ext uri="{FF2B5EF4-FFF2-40B4-BE49-F238E27FC236}">
                      <a16:creationId xmlns:a16="http://schemas.microsoft.com/office/drawing/2014/main" id="{117AD36B-014C-4AC8-B27F-F26DD4EF6C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>
                  <a:extLst>
                    <a:ext uri="{FF2B5EF4-FFF2-40B4-BE49-F238E27FC236}">
                      <a16:creationId xmlns:a16="http://schemas.microsoft.com/office/drawing/2014/main" id="{AFC38E9A-5F9D-4D9E-AD3C-C542A2AAB8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>
                  <a:extLst>
                    <a:ext uri="{FF2B5EF4-FFF2-40B4-BE49-F238E27FC236}">
                      <a16:creationId xmlns:a16="http://schemas.microsoft.com/office/drawing/2014/main" id="{8947B77A-A6CB-41EC-9AD1-3E1D9F519E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>
                  <a:extLst>
                    <a:ext uri="{FF2B5EF4-FFF2-40B4-BE49-F238E27FC236}">
                      <a16:creationId xmlns:a16="http://schemas.microsoft.com/office/drawing/2014/main" id="{6D436870-57EB-4E94-B4E9-67D97BF9BB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>
                  <a:extLst>
                    <a:ext uri="{FF2B5EF4-FFF2-40B4-BE49-F238E27FC236}">
                      <a16:creationId xmlns:a16="http://schemas.microsoft.com/office/drawing/2014/main" id="{9EFD24F0-39A5-445C-B00C-EBF42C9C8E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>
                  <a:extLst>
                    <a:ext uri="{FF2B5EF4-FFF2-40B4-BE49-F238E27FC236}">
                      <a16:creationId xmlns:a16="http://schemas.microsoft.com/office/drawing/2014/main" id="{707E38AE-171F-4F52-BD35-9D353F0DF9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>
                  <a:extLst>
                    <a:ext uri="{FF2B5EF4-FFF2-40B4-BE49-F238E27FC236}">
                      <a16:creationId xmlns:a16="http://schemas.microsoft.com/office/drawing/2014/main" id="{CFE0AEDC-E05E-4B32-B3EF-26668C0D5A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>
                  <a:extLst>
                    <a:ext uri="{FF2B5EF4-FFF2-40B4-BE49-F238E27FC236}">
                      <a16:creationId xmlns:a16="http://schemas.microsoft.com/office/drawing/2014/main" id="{EE5E95AA-A575-4C66-A82E-2410633761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>
                  <a:extLst>
                    <a:ext uri="{FF2B5EF4-FFF2-40B4-BE49-F238E27FC236}">
                      <a16:creationId xmlns:a16="http://schemas.microsoft.com/office/drawing/2014/main" id="{44DC4345-5497-4FB1-9DD5-8080FBCAB1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>
                  <a:extLst>
                    <a:ext uri="{FF2B5EF4-FFF2-40B4-BE49-F238E27FC236}">
                      <a16:creationId xmlns:a16="http://schemas.microsoft.com/office/drawing/2014/main" id="{BAC537A0-DAED-455D-AFB2-37D5D5AAF3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5" name="TextBox 204">
                <a:extLst>
                  <a:ext uri="{FF2B5EF4-FFF2-40B4-BE49-F238E27FC236}">
                    <a16:creationId xmlns:a16="http://schemas.microsoft.com/office/drawing/2014/main" id="{5B180223-A064-4694-82DE-0A4A8A80CA76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618BC187-03B4-4750-9AD3-C58EB4085551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9FEAC017-E6FA-4E58-8DDA-85B117BFB51F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4F9336B5-CF59-4B11-9F0D-344625A7BB0E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07828A3F-4348-4A89-8719-D3DFC9066EE2}"/>
                </a:ext>
              </a:extLst>
            </p:cNvPr>
            <p:cNvGrpSpPr/>
            <p:nvPr/>
          </p:nvGrpSpPr>
          <p:grpSpPr>
            <a:xfrm>
              <a:off x="1739294" y="4537451"/>
              <a:ext cx="3309317" cy="603101"/>
              <a:chOff x="7399268" y="4537451"/>
              <a:chExt cx="3103379" cy="603101"/>
            </a:xfrm>
            <a:gradFill flip="none" rotWithShape="1">
              <a:gsLst>
                <a:gs pos="0">
                  <a:srgbClr val="A9EFED">
                    <a:lumMod val="68000"/>
                    <a:lumOff val="32000"/>
                    <a:alpha val="28000"/>
                  </a:srgb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0"/>
              <a:tileRect/>
            </a:gradFill>
          </p:grpSpPr>
          <p:grpSp>
            <p:nvGrpSpPr>
              <p:cNvPr id="155" name="Group 154">
                <a:extLst>
                  <a:ext uri="{FF2B5EF4-FFF2-40B4-BE49-F238E27FC236}">
                    <a16:creationId xmlns:a16="http://schemas.microsoft.com/office/drawing/2014/main" id="{D26FB7E4-816A-4202-B529-882CD3BDC333}"/>
                  </a:ext>
                </a:extLst>
              </p:cNvPr>
              <p:cNvGrpSpPr/>
              <p:nvPr/>
            </p:nvGrpSpPr>
            <p:grpSpPr>
              <a:xfrm rot="10800000">
                <a:off x="8826460" y="4787176"/>
                <a:ext cx="707276" cy="352377"/>
                <a:chOff x="5013862" y="1667039"/>
                <a:chExt cx="982919" cy="457200"/>
              </a:xfrm>
              <a:grpFill/>
            </p:grpSpPr>
            <p:cxnSp>
              <p:nvCxnSpPr>
                <p:cNvPr id="191" name="Straight Connector 190">
                  <a:extLst>
                    <a:ext uri="{FF2B5EF4-FFF2-40B4-BE49-F238E27FC236}">
                      <a16:creationId xmlns:a16="http://schemas.microsoft.com/office/drawing/2014/main" id="{17BC7536-DC7A-4396-8219-16C8986CF0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>
                  <a:extLst>
                    <a:ext uri="{FF2B5EF4-FFF2-40B4-BE49-F238E27FC236}">
                      <a16:creationId xmlns:a16="http://schemas.microsoft.com/office/drawing/2014/main" id="{5D9E2B98-419B-4DAD-90CB-F348D5F08B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>
                  <a:extLst>
                    <a:ext uri="{FF2B5EF4-FFF2-40B4-BE49-F238E27FC236}">
                      <a16:creationId xmlns:a16="http://schemas.microsoft.com/office/drawing/2014/main" id="{D2A1C7B6-653E-494C-AEB0-97DA72AA81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>
                  <a:extLst>
                    <a:ext uri="{FF2B5EF4-FFF2-40B4-BE49-F238E27FC236}">
                      <a16:creationId xmlns:a16="http://schemas.microsoft.com/office/drawing/2014/main" id="{3F46E83C-0797-42BE-99A9-76410668BC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>
                  <a:extLst>
                    <a:ext uri="{FF2B5EF4-FFF2-40B4-BE49-F238E27FC236}">
                      <a16:creationId xmlns:a16="http://schemas.microsoft.com/office/drawing/2014/main" id="{CFD03465-DD49-4D7C-BA7F-271052D76B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>
                  <a:extLst>
                    <a:ext uri="{FF2B5EF4-FFF2-40B4-BE49-F238E27FC236}">
                      <a16:creationId xmlns:a16="http://schemas.microsoft.com/office/drawing/2014/main" id="{D2C59966-E9E1-455D-96DB-9F4A44264A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>
                  <a:extLst>
                    <a:ext uri="{FF2B5EF4-FFF2-40B4-BE49-F238E27FC236}">
                      <a16:creationId xmlns:a16="http://schemas.microsoft.com/office/drawing/2014/main" id="{AAF55265-3E39-44C7-8A55-5C79FDB0F24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>
                  <a:extLst>
                    <a:ext uri="{FF2B5EF4-FFF2-40B4-BE49-F238E27FC236}">
                      <a16:creationId xmlns:a16="http://schemas.microsoft.com/office/drawing/2014/main" id="{E5115C3E-DC3C-428A-AB87-22FCDE1706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2C74A16C-12D1-4746-90C5-32D94F85DB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>
                  <a:extLst>
                    <a:ext uri="{FF2B5EF4-FFF2-40B4-BE49-F238E27FC236}">
                      <a16:creationId xmlns:a16="http://schemas.microsoft.com/office/drawing/2014/main" id="{187C0A46-24DE-4C62-85D6-134B58CCE6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BBD78488-AED9-475D-B959-1F723EF5B801}"/>
                  </a:ext>
                </a:extLst>
              </p:cNvPr>
              <p:cNvGrpSpPr/>
              <p:nvPr/>
            </p:nvGrpSpPr>
            <p:grpSpPr>
              <a:xfrm rot="10800000">
                <a:off x="8029269" y="4780521"/>
                <a:ext cx="707276" cy="352377"/>
                <a:chOff x="5013862" y="1667039"/>
                <a:chExt cx="982919" cy="457200"/>
              </a:xfrm>
              <a:grpFill/>
            </p:grpSpPr>
            <p:cxnSp>
              <p:nvCxnSpPr>
                <p:cNvPr id="181" name="Straight Connector 180">
                  <a:extLst>
                    <a:ext uri="{FF2B5EF4-FFF2-40B4-BE49-F238E27FC236}">
                      <a16:creationId xmlns:a16="http://schemas.microsoft.com/office/drawing/2014/main" id="{7B3321F7-F533-4B5D-915C-68E6079B05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>
                  <a:extLst>
                    <a:ext uri="{FF2B5EF4-FFF2-40B4-BE49-F238E27FC236}">
                      <a16:creationId xmlns:a16="http://schemas.microsoft.com/office/drawing/2014/main" id="{D12C57BE-76E3-42BB-9FD5-9309A286FE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>
                  <a:extLst>
                    <a:ext uri="{FF2B5EF4-FFF2-40B4-BE49-F238E27FC236}">
                      <a16:creationId xmlns:a16="http://schemas.microsoft.com/office/drawing/2014/main" id="{B3A57F29-9593-473B-B8A0-6881CDAC98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>
                  <a:extLst>
                    <a:ext uri="{FF2B5EF4-FFF2-40B4-BE49-F238E27FC236}">
                      <a16:creationId xmlns:a16="http://schemas.microsoft.com/office/drawing/2014/main" id="{31A0A89C-157B-4273-A1C0-135AFE2978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>
                  <a:extLst>
                    <a:ext uri="{FF2B5EF4-FFF2-40B4-BE49-F238E27FC236}">
                      <a16:creationId xmlns:a16="http://schemas.microsoft.com/office/drawing/2014/main" id="{92BAFAE9-6DC8-4E0E-B93F-9E885EA39B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>
                  <a:extLst>
                    <a:ext uri="{FF2B5EF4-FFF2-40B4-BE49-F238E27FC236}">
                      <a16:creationId xmlns:a16="http://schemas.microsoft.com/office/drawing/2014/main" id="{6E9FBB4C-E14E-4AE9-A8A8-C3C250166F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>
                  <a:extLst>
                    <a:ext uri="{FF2B5EF4-FFF2-40B4-BE49-F238E27FC236}">
                      <a16:creationId xmlns:a16="http://schemas.microsoft.com/office/drawing/2014/main" id="{5C96028D-47D6-411C-9C62-BD2B810F9A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AB57C47C-C568-40EE-B7AD-07BCEA50F4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724BA775-DDBA-4D17-94B5-D0A8E6E8A4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>
                  <a:extLst>
                    <a:ext uri="{FF2B5EF4-FFF2-40B4-BE49-F238E27FC236}">
                      <a16:creationId xmlns:a16="http://schemas.microsoft.com/office/drawing/2014/main" id="{0FF30CA0-3234-42F4-B30A-AEF766B999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 156">
                <a:extLst>
                  <a:ext uri="{FF2B5EF4-FFF2-40B4-BE49-F238E27FC236}">
                    <a16:creationId xmlns:a16="http://schemas.microsoft.com/office/drawing/2014/main" id="{9B8591BF-812C-4C45-9BC0-F9882C5F049B}"/>
                  </a:ext>
                </a:extLst>
              </p:cNvPr>
              <p:cNvGrpSpPr/>
              <p:nvPr/>
            </p:nvGrpSpPr>
            <p:grpSpPr>
              <a:xfrm>
                <a:off x="7399268" y="4788175"/>
                <a:ext cx="550782" cy="352377"/>
                <a:chOff x="7768267" y="3804858"/>
                <a:chExt cx="765436" cy="457200"/>
              </a:xfrm>
              <a:grpFill/>
            </p:grpSpPr>
            <p:cxnSp>
              <p:nvCxnSpPr>
                <p:cNvPr id="173" name="Straight Connector 172">
                  <a:extLst>
                    <a:ext uri="{FF2B5EF4-FFF2-40B4-BE49-F238E27FC236}">
                      <a16:creationId xmlns:a16="http://schemas.microsoft.com/office/drawing/2014/main" id="{9463E210-97AB-4364-9BD7-CBCA2FB6A8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>
                  <a:extLst>
                    <a:ext uri="{FF2B5EF4-FFF2-40B4-BE49-F238E27FC236}">
                      <a16:creationId xmlns:a16="http://schemas.microsoft.com/office/drawing/2014/main" id="{A8B96F4C-E1A3-4E94-AE8A-251CECC76A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>
                  <a:extLst>
                    <a:ext uri="{FF2B5EF4-FFF2-40B4-BE49-F238E27FC236}">
                      <a16:creationId xmlns:a16="http://schemas.microsoft.com/office/drawing/2014/main" id="{BC9D58B3-7F85-4DC6-AA40-5A44ABAAE1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>
                  <a:extLst>
                    <a:ext uri="{FF2B5EF4-FFF2-40B4-BE49-F238E27FC236}">
                      <a16:creationId xmlns:a16="http://schemas.microsoft.com/office/drawing/2014/main" id="{1B0A8827-066D-4E85-A464-23D04EE89F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>
                  <a:extLst>
                    <a:ext uri="{FF2B5EF4-FFF2-40B4-BE49-F238E27FC236}">
                      <a16:creationId xmlns:a16="http://schemas.microsoft.com/office/drawing/2014/main" id="{2388D898-E8BA-4EF9-8359-9A527D9319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>
                  <a:extLst>
                    <a:ext uri="{FF2B5EF4-FFF2-40B4-BE49-F238E27FC236}">
                      <a16:creationId xmlns:a16="http://schemas.microsoft.com/office/drawing/2014/main" id="{37AB77D2-13A3-4001-9EC8-1A85C22A26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>
                  <a:extLst>
                    <a:ext uri="{FF2B5EF4-FFF2-40B4-BE49-F238E27FC236}">
                      <a16:creationId xmlns:a16="http://schemas.microsoft.com/office/drawing/2014/main" id="{03B04475-CBD6-4EF7-9E82-9B8EB4DBA9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>
                  <a:extLst>
                    <a:ext uri="{FF2B5EF4-FFF2-40B4-BE49-F238E27FC236}">
                      <a16:creationId xmlns:a16="http://schemas.microsoft.com/office/drawing/2014/main" id="{C491A6E0-C088-48F8-8C84-DFC0DEFD25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D28ECDC1-00B6-4117-9DD6-AF51D9A5BCF9}"/>
                  </a:ext>
                </a:extLst>
              </p:cNvPr>
              <p:cNvSpPr txBox="1"/>
              <p:nvPr/>
            </p:nvSpPr>
            <p:spPr>
              <a:xfrm>
                <a:off x="9401372" y="4573839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804E24C5-D045-4FF2-B280-9BD8A85C190E}"/>
                  </a:ext>
                </a:extLst>
              </p:cNvPr>
              <p:cNvSpPr txBox="1"/>
              <p:nvPr/>
            </p:nvSpPr>
            <p:spPr>
              <a:xfrm>
                <a:off x="8616330" y="4565876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22E37AE4-F864-4C78-89C0-430665772CBC}"/>
                  </a:ext>
                </a:extLst>
              </p:cNvPr>
              <p:cNvSpPr txBox="1"/>
              <p:nvPr/>
            </p:nvSpPr>
            <p:spPr>
              <a:xfrm>
                <a:off x="7828750" y="4537451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E6DECC72-3FF7-4CAC-BA9B-A279B52EE515}"/>
                  </a:ext>
                </a:extLst>
              </p:cNvPr>
              <p:cNvGrpSpPr/>
              <p:nvPr/>
            </p:nvGrpSpPr>
            <p:grpSpPr>
              <a:xfrm rot="10800000">
                <a:off x="9632265" y="4780521"/>
                <a:ext cx="765791" cy="340631"/>
                <a:chOff x="5013862" y="1667039"/>
                <a:chExt cx="982919" cy="457200"/>
              </a:xfrm>
              <a:grpFill/>
            </p:grpSpPr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15B1F2DE-175F-47F0-8ADE-44F1ED5576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32446B7B-BAFB-4D79-BA98-5FFB2BAA60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65BEEE07-1BB2-4062-98A6-F685B1A483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4FFF40DC-0737-4C98-B8A0-F973DDF8E3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B33A3FF8-5935-422F-8155-FA558B0366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222DE297-C1EC-4AE1-A14A-A41E62B373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1D8EA777-FDD0-439F-A788-E0C4D14FE7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D731E870-82DC-48ED-BB24-F8658E169C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D9A6123C-727C-41C1-8B9B-92C60C4D11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907C48CD-AB1E-438B-AA28-6DBF146D9D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B5B2A057-C0E8-43E6-BBE9-B64761350995}"/>
                  </a:ext>
                </a:extLst>
              </p:cNvPr>
              <p:cNvSpPr txBox="1"/>
              <p:nvPr/>
            </p:nvSpPr>
            <p:spPr>
              <a:xfrm>
                <a:off x="10265202" y="4600253"/>
                <a:ext cx="2374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4</a:t>
                </a:r>
              </a:p>
            </p:txBody>
          </p:sp>
        </p:grp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7B29016B-B7C7-4FF5-A35D-887CC495349C}"/>
              </a:ext>
            </a:extLst>
          </p:cNvPr>
          <p:cNvGrpSpPr/>
          <p:nvPr/>
        </p:nvGrpSpPr>
        <p:grpSpPr>
          <a:xfrm rot="21071436">
            <a:off x="859271" y="860143"/>
            <a:ext cx="3495225" cy="5040387"/>
            <a:chOff x="1467297" y="898091"/>
            <a:chExt cx="3495225" cy="5040387"/>
          </a:xfrm>
        </p:grpSpPr>
        <p:sp>
          <p:nvSpPr>
            <p:cNvPr id="250" name="Right Triangle 249">
              <a:extLst>
                <a:ext uri="{FF2B5EF4-FFF2-40B4-BE49-F238E27FC236}">
                  <a16:creationId xmlns:a16="http://schemas.microsoft.com/office/drawing/2014/main" id="{D5874339-5B77-4671-B2EC-A750EECD4E5E}"/>
                </a:ext>
              </a:extLst>
            </p:cNvPr>
            <p:cNvSpPr/>
            <p:nvPr/>
          </p:nvSpPr>
          <p:spPr>
            <a:xfrm>
              <a:off x="1507630" y="898091"/>
              <a:ext cx="3454892" cy="5021459"/>
            </a:xfrm>
            <a:prstGeom prst="rtTriangle">
              <a:avLst/>
            </a:prstGeom>
            <a:gradFill>
              <a:gsLst>
                <a:gs pos="96000">
                  <a:srgbClr val="29C7C7"/>
                </a:gs>
                <a:gs pos="9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ight Triangle 250">
              <a:extLst>
                <a:ext uri="{FF2B5EF4-FFF2-40B4-BE49-F238E27FC236}">
                  <a16:creationId xmlns:a16="http://schemas.microsoft.com/office/drawing/2014/main" id="{83F8FB2E-4FC6-4796-83F9-2AD4F2EC950B}"/>
                </a:ext>
              </a:extLst>
            </p:cNvPr>
            <p:cNvSpPr/>
            <p:nvPr/>
          </p:nvSpPr>
          <p:spPr>
            <a:xfrm>
              <a:off x="2152696" y="2789302"/>
              <a:ext cx="1583040" cy="2392839"/>
            </a:xfrm>
            <a:prstGeom prst="rtTriangle">
              <a:avLst/>
            </a:prstGeom>
            <a:gradFill>
              <a:gsLst>
                <a:gs pos="100000">
                  <a:schemeClr val="bg1"/>
                </a:gs>
                <a:gs pos="100000">
                  <a:srgbClr val="CCCCFF"/>
                </a:gs>
              </a:gsLst>
              <a:lin ang="162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EDABACCA-E0F1-4A28-AA2A-640094D15D44}"/>
                </a:ext>
              </a:extLst>
            </p:cNvPr>
            <p:cNvGrpSpPr/>
            <p:nvPr/>
          </p:nvGrpSpPr>
          <p:grpSpPr>
            <a:xfrm>
              <a:off x="1483287" y="1802193"/>
              <a:ext cx="645066" cy="4005308"/>
              <a:chOff x="7557336" y="1194035"/>
              <a:chExt cx="757214" cy="4389549"/>
            </a:xfrm>
            <a:gradFill flip="none" rotWithShape="1"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  <a:tileRect/>
            </a:gradFill>
          </p:grpSpPr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B0FBAD2A-845F-41F1-B89F-D0BCF10344FB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328" name="Straight Connector 327">
                  <a:extLst>
                    <a:ext uri="{FF2B5EF4-FFF2-40B4-BE49-F238E27FC236}">
                      <a16:creationId xmlns:a16="http://schemas.microsoft.com/office/drawing/2014/main" id="{19F2644C-97F6-43D9-88A6-41E89B7203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>
                  <a:extLst>
                    <a:ext uri="{FF2B5EF4-FFF2-40B4-BE49-F238E27FC236}">
                      <a16:creationId xmlns:a16="http://schemas.microsoft.com/office/drawing/2014/main" id="{D5B10184-AE0B-417F-918B-9202174497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>
                  <a:extLst>
                    <a:ext uri="{FF2B5EF4-FFF2-40B4-BE49-F238E27FC236}">
                      <a16:creationId xmlns:a16="http://schemas.microsoft.com/office/drawing/2014/main" id="{628861D0-521B-488E-AD59-6F74F22A67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>
                  <a:extLst>
                    <a:ext uri="{FF2B5EF4-FFF2-40B4-BE49-F238E27FC236}">
                      <a16:creationId xmlns:a16="http://schemas.microsoft.com/office/drawing/2014/main" id="{033ADE66-88E9-4275-9136-085346D654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>
                  <a:extLst>
                    <a:ext uri="{FF2B5EF4-FFF2-40B4-BE49-F238E27FC236}">
                      <a16:creationId xmlns:a16="http://schemas.microsoft.com/office/drawing/2014/main" id="{D1E74BE4-43B2-4EE8-92C2-2A0E46C052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>
                  <a:extLst>
                    <a:ext uri="{FF2B5EF4-FFF2-40B4-BE49-F238E27FC236}">
                      <a16:creationId xmlns:a16="http://schemas.microsoft.com/office/drawing/2014/main" id="{5D8E670B-97F5-4B53-87DC-B06BF30549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3003CD80-B2C1-4D96-BEFE-22CD07AE81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>
                  <a:extLst>
                    <a:ext uri="{FF2B5EF4-FFF2-40B4-BE49-F238E27FC236}">
                      <a16:creationId xmlns:a16="http://schemas.microsoft.com/office/drawing/2014/main" id="{FA9D9648-0248-4C46-8D54-8D8E834755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>
                  <a:extLst>
                    <a:ext uri="{FF2B5EF4-FFF2-40B4-BE49-F238E27FC236}">
                      <a16:creationId xmlns:a16="http://schemas.microsoft.com/office/drawing/2014/main" id="{29DFE0FC-4036-4699-B17E-5CEC509A70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0" name="Group 289">
                <a:extLst>
                  <a:ext uri="{FF2B5EF4-FFF2-40B4-BE49-F238E27FC236}">
                    <a16:creationId xmlns:a16="http://schemas.microsoft.com/office/drawing/2014/main" id="{0A157AA0-CA57-4344-82D3-ED12DD328C30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318" name="Straight Connector 317">
                  <a:extLst>
                    <a:ext uri="{FF2B5EF4-FFF2-40B4-BE49-F238E27FC236}">
                      <a16:creationId xmlns:a16="http://schemas.microsoft.com/office/drawing/2014/main" id="{B99B0244-7010-45CB-BD2A-64C1D918CF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>
                  <a:extLst>
                    <a:ext uri="{FF2B5EF4-FFF2-40B4-BE49-F238E27FC236}">
                      <a16:creationId xmlns:a16="http://schemas.microsoft.com/office/drawing/2014/main" id="{BF62565E-2FCD-4A81-BD60-8F7CCA324F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>
                  <a:extLst>
                    <a:ext uri="{FF2B5EF4-FFF2-40B4-BE49-F238E27FC236}">
                      <a16:creationId xmlns:a16="http://schemas.microsoft.com/office/drawing/2014/main" id="{43C22B23-B0B3-4761-BDD8-789CCFF8F7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>
                  <a:extLst>
                    <a:ext uri="{FF2B5EF4-FFF2-40B4-BE49-F238E27FC236}">
                      <a16:creationId xmlns:a16="http://schemas.microsoft.com/office/drawing/2014/main" id="{C96B6979-9148-407D-957F-0D5200357D4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>
                  <a:extLst>
                    <a:ext uri="{FF2B5EF4-FFF2-40B4-BE49-F238E27FC236}">
                      <a16:creationId xmlns:a16="http://schemas.microsoft.com/office/drawing/2014/main" id="{A75D95F4-D6A6-485E-B25B-81B80E6BF7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>
                  <a:extLst>
                    <a:ext uri="{FF2B5EF4-FFF2-40B4-BE49-F238E27FC236}">
                      <a16:creationId xmlns:a16="http://schemas.microsoft.com/office/drawing/2014/main" id="{61FC718C-51E5-4BB1-BF58-9D941C8818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Straight Connector 323">
                  <a:extLst>
                    <a:ext uri="{FF2B5EF4-FFF2-40B4-BE49-F238E27FC236}">
                      <a16:creationId xmlns:a16="http://schemas.microsoft.com/office/drawing/2014/main" id="{F262B80B-104E-46CD-93A5-4627A0D705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>
                  <a:extLst>
                    <a:ext uri="{FF2B5EF4-FFF2-40B4-BE49-F238E27FC236}">
                      <a16:creationId xmlns:a16="http://schemas.microsoft.com/office/drawing/2014/main" id="{8F6A8C0C-327C-4252-AD5A-7812972ECE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>
                  <a:extLst>
                    <a:ext uri="{FF2B5EF4-FFF2-40B4-BE49-F238E27FC236}">
                      <a16:creationId xmlns:a16="http://schemas.microsoft.com/office/drawing/2014/main" id="{00EE23B8-DC37-4D0A-88A5-C614358425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>
                  <a:extLst>
                    <a:ext uri="{FF2B5EF4-FFF2-40B4-BE49-F238E27FC236}">
                      <a16:creationId xmlns:a16="http://schemas.microsoft.com/office/drawing/2014/main" id="{22D9AA42-84B9-4B52-81D0-96B4A3C161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1" name="Group 290">
                <a:extLst>
                  <a:ext uri="{FF2B5EF4-FFF2-40B4-BE49-F238E27FC236}">
                    <a16:creationId xmlns:a16="http://schemas.microsoft.com/office/drawing/2014/main" id="{B5EB03E6-B286-4378-B6A4-A0E9605D3BB6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308" name="Straight Connector 307">
                  <a:extLst>
                    <a:ext uri="{FF2B5EF4-FFF2-40B4-BE49-F238E27FC236}">
                      <a16:creationId xmlns:a16="http://schemas.microsoft.com/office/drawing/2014/main" id="{05E652C8-4E36-4DF0-AE65-26AEEB61E7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>
                  <a:extLst>
                    <a:ext uri="{FF2B5EF4-FFF2-40B4-BE49-F238E27FC236}">
                      <a16:creationId xmlns:a16="http://schemas.microsoft.com/office/drawing/2014/main" id="{4BEA80EC-C91C-469F-81D3-AF24ABEFEC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>
                  <a:extLst>
                    <a:ext uri="{FF2B5EF4-FFF2-40B4-BE49-F238E27FC236}">
                      <a16:creationId xmlns:a16="http://schemas.microsoft.com/office/drawing/2014/main" id="{F17A677F-C370-4FFA-87C1-C0627DD9B6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>
                  <a:extLst>
                    <a:ext uri="{FF2B5EF4-FFF2-40B4-BE49-F238E27FC236}">
                      <a16:creationId xmlns:a16="http://schemas.microsoft.com/office/drawing/2014/main" id="{73EEA614-4276-4E7A-B90D-3EA5B06872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>
                  <a:extLst>
                    <a:ext uri="{FF2B5EF4-FFF2-40B4-BE49-F238E27FC236}">
                      <a16:creationId xmlns:a16="http://schemas.microsoft.com/office/drawing/2014/main" id="{42CFC565-86B6-4D84-B657-73871F3321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>
                  <a:extLst>
                    <a:ext uri="{FF2B5EF4-FFF2-40B4-BE49-F238E27FC236}">
                      <a16:creationId xmlns:a16="http://schemas.microsoft.com/office/drawing/2014/main" id="{63729A7A-E955-4F82-BF89-CB50A41FF7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Connector 313">
                  <a:extLst>
                    <a:ext uri="{FF2B5EF4-FFF2-40B4-BE49-F238E27FC236}">
                      <a16:creationId xmlns:a16="http://schemas.microsoft.com/office/drawing/2014/main" id="{E65C25F4-F49C-41DC-9AEE-BF606A2254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>
                  <a:extLst>
                    <a:ext uri="{FF2B5EF4-FFF2-40B4-BE49-F238E27FC236}">
                      <a16:creationId xmlns:a16="http://schemas.microsoft.com/office/drawing/2014/main" id="{9D7442ED-E1AB-4E7D-B7A8-1FD99510D2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Connector 315">
                  <a:extLst>
                    <a:ext uri="{FF2B5EF4-FFF2-40B4-BE49-F238E27FC236}">
                      <a16:creationId xmlns:a16="http://schemas.microsoft.com/office/drawing/2014/main" id="{F027E807-B98C-4B20-94FA-28DCF2176B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Connector 316">
                  <a:extLst>
                    <a:ext uri="{FF2B5EF4-FFF2-40B4-BE49-F238E27FC236}">
                      <a16:creationId xmlns:a16="http://schemas.microsoft.com/office/drawing/2014/main" id="{E6299212-C82D-4C5E-B39A-78519CB9B3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2" name="Group 291">
                <a:extLst>
                  <a:ext uri="{FF2B5EF4-FFF2-40B4-BE49-F238E27FC236}">
                    <a16:creationId xmlns:a16="http://schemas.microsoft.com/office/drawing/2014/main" id="{FDC0723A-FA29-4C0A-92C6-87998579A9DA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297" name="Straight Connector 296">
                  <a:extLst>
                    <a:ext uri="{FF2B5EF4-FFF2-40B4-BE49-F238E27FC236}">
                      <a16:creationId xmlns:a16="http://schemas.microsoft.com/office/drawing/2014/main" id="{A9B954A0-1014-432D-A513-A38605AB73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>
                  <a:extLst>
                    <a:ext uri="{FF2B5EF4-FFF2-40B4-BE49-F238E27FC236}">
                      <a16:creationId xmlns:a16="http://schemas.microsoft.com/office/drawing/2014/main" id="{08044425-4D52-44CE-A8C8-B7901C1EB1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>
                  <a:extLst>
                    <a:ext uri="{FF2B5EF4-FFF2-40B4-BE49-F238E27FC236}">
                      <a16:creationId xmlns:a16="http://schemas.microsoft.com/office/drawing/2014/main" id="{0A31C4F6-5132-4C8B-9E24-B851FAEE56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>
                  <a:extLst>
                    <a:ext uri="{FF2B5EF4-FFF2-40B4-BE49-F238E27FC236}">
                      <a16:creationId xmlns:a16="http://schemas.microsoft.com/office/drawing/2014/main" id="{1EEFAB9D-8D04-4406-91E1-0CFD15726A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>
                  <a:extLst>
                    <a:ext uri="{FF2B5EF4-FFF2-40B4-BE49-F238E27FC236}">
                      <a16:creationId xmlns:a16="http://schemas.microsoft.com/office/drawing/2014/main" id="{EF9E189F-513B-4475-982D-D05EA8D2F7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>
                  <a:extLst>
                    <a:ext uri="{FF2B5EF4-FFF2-40B4-BE49-F238E27FC236}">
                      <a16:creationId xmlns:a16="http://schemas.microsoft.com/office/drawing/2014/main" id="{47D928B7-0270-4F1E-B694-5DD7384692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>
                  <a:extLst>
                    <a:ext uri="{FF2B5EF4-FFF2-40B4-BE49-F238E27FC236}">
                      <a16:creationId xmlns:a16="http://schemas.microsoft.com/office/drawing/2014/main" id="{4254DF36-1FAE-4C58-931A-0B5164982E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>
                  <a:extLst>
                    <a:ext uri="{FF2B5EF4-FFF2-40B4-BE49-F238E27FC236}">
                      <a16:creationId xmlns:a16="http://schemas.microsoft.com/office/drawing/2014/main" id="{CF435A37-1DE4-4B53-A1CD-D1D12EBB37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>
                  <a:extLst>
                    <a:ext uri="{FF2B5EF4-FFF2-40B4-BE49-F238E27FC236}">
                      <a16:creationId xmlns:a16="http://schemas.microsoft.com/office/drawing/2014/main" id="{3FB204D1-3E5B-450E-807D-8A9572A430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>
                  <a:extLst>
                    <a:ext uri="{FF2B5EF4-FFF2-40B4-BE49-F238E27FC236}">
                      <a16:creationId xmlns:a16="http://schemas.microsoft.com/office/drawing/2014/main" id="{823ABD2D-CBD3-4D76-A1E1-61C8639953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>
                  <a:extLst>
                    <a:ext uri="{FF2B5EF4-FFF2-40B4-BE49-F238E27FC236}">
                      <a16:creationId xmlns:a16="http://schemas.microsoft.com/office/drawing/2014/main" id="{E68D92CE-C1A7-4E04-9E7C-E05AE1062B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3" name="TextBox 292">
                <a:extLst>
                  <a:ext uri="{FF2B5EF4-FFF2-40B4-BE49-F238E27FC236}">
                    <a16:creationId xmlns:a16="http://schemas.microsoft.com/office/drawing/2014/main" id="{8B0135A3-7158-44A5-A240-713991C4241C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294" name="TextBox 293">
                <a:extLst>
                  <a:ext uri="{FF2B5EF4-FFF2-40B4-BE49-F238E27FC236}">
                    <a16:creationId xmlns:a16="http://schemas.microsoft.com/office/drawing/2014/main" id="{BDB7C1C9-C8B4-49D0-A504-929EA9958393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295" name="TextBox 294">
                <a:extLst>
                  <a:ext uri="{FF2B5EF4-FFF2-40B4-BE49-F238E27FC236}">
                    <a16:creationId xmlns:a16="http://schemas.microsoft.com/office/drawing/2014/main" id="{96CFDA81-F012-4EAC-BE69-067972076005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296" name="TextBox 295">
                <a:extLst>
                  <a:ext uri="{FF2B5EF4-FFF2-40B4-BE49-F238E27FC236}">
                    <a16:creationId xmlns:a16="http://schemas.microsoft.com/office/drawing/2014/main" id="{08E6249E-75F5-408B-90D8-7E879762DC44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DA994E2E-095F-4B22-B452-BDAB5E7DDBB4}"/>
                </a:ext>
              </a:extLst>
            </p:cNvPr>
            <p:cNvGrpSpPr/>
            <p:nvPr/>
          </p:nvGrpSpPr>
          <p:grpSpPr>
            <a:xfrm>
              <a:off x="1467297" y="5139061"/>
              <a:ext cx="2883829" cy="799417"/>
              <a:chOff x="6650836" y="4851019"/>
              <a:chExt cx="3385198" cy="876107"/>
            </a:xfrm>
            <a:gradFill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</a:gradFill>
          </p:grpSpPr>
          <p:grpSp>
            <p:nvGrpSpPr>
              <p:cNvPr id="254" name="Group 253">
                <a:extLst>
                  <a:ext uri="{FF2B5EF4-FFF2-40B4-BE49-F238E27FC236}">
                    <a16:creationId xmlns:a16="http://schemas.microsoft.com/office/drawing/2014/main" id="{2D7848FE-5533-4492-BB1C-865B5843C83A}"/>
                  </a:ext>
                </a:extLst>
              </p:cNvPr>
              <p:cNvGrpSpPr/>
              <p:nvPr/>
            </p:nvGrpSpPr>
            <p:grpSpPr>
              <a:xfrm rot="10800000">
                <a:off x="8988718" y="5249181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79" name="Straight Connector 278">
                  <a:extLst>
                    <a:ext uri="{FF2B5EF4-FFF2-40B4-BE49-F238E27FC236}">
                      <a16:creationId xmlns:a16="http://schemas.microsoft.com/office/drawing/2014/main" id="{C4B92DDD-16B1-446C-87A7-D5E0D129D3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>
                  <a:extLst>
                    <a:ext uri="{FF2B5EF4-FFF2-40B4-BE49-F238E27FC236}">
                      <a16:creationId xmlns:a16="http://schemas.microsoft.com/office/drawing/2014/main" id="{ECA34769-671A-42CC-A18F-7BE9DF94FC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280">
                  <a:extLst>
                    <a:ext uri="{FF2B5EF4-FFF2-40B4-BE49-F238E27FC236}">
                      <a16:creationId xmlns:a16="http://schemas.microsoft.com/office/drawing/2014/main" id="{C3000722-D01F-494D-8B6E-46A2D2FA3C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>
                  <a:extLst>
                    <a:ext uri="{FF2B5EF4-FFF2-40B4-BE49-F238E27FC236}">
                      <a16:creationId xmlns:a16="http://schemas.microsoft.com/office/drawing/2014/main" id="{CEEDCF22-AC30-4C02-A006-87F0E83848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>
                  <a:extLst>
                    <a:ext uri="{FF2B5EF4-FFF2-40B4-BE49-F238E27FC236}">
                      <a16:creationId xmlns:a16="http://schemas.microsoft.com/office/drawing/2014/main" id="{DEEF2953-F966-4A91-B5E7-EF7A0FD221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>
                  <a:extLst>
                    <a:ext uri="{FF2B5EF4-FFF2-40B4-BE49-F238E27FC236}">
                      <a16:creationId xmlns:a16="http://schemas.microsoft.com/office/drawing/2014/main" id="{0E72EE27-0CB2-4E9D-8AC7-A0864CD23B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>
                  <a:extLst>
                    <a:ext uri="{FF2B5EF4-FFF2-40B4-BE49-F238E27FC236}">
                      <a16:creationId xmlns:a16="http://schemas.microsoft.com/office/drawing/2014/main" id="{D9C70505-ABD7-4903-B10E-8A4308BF9A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>
                  <a:extLst>
                    <a:ext uri="{FF2B5EF4-FFF2-40B4-BE49-F238E27FC236}">
                      <a16:creationId xmlns:a16="http://schemas.microsoft.com/office/drawing/2014/main" id="{8B00EC78-D761-4123-888B-64D22CA31B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>
                  <a:extLst>
                    <a:ext uri="{FF2B5EF4-FFF2-40B4-BE49-F238E27FC236}">
                      <a16:creationId xmlns:a16="http://schemas.microsoft.com/office/drawing/2014/main" id="{304E9CCD-633E-442A-82CC-E495B43479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>
                  <a:extLst>
                    <a:ext uri="{FF2B5EF4-FFF2-40B4-BE49-F238E27FC236}">
                      <a16:creationId xmlns:a16="http://schemas.microsoft.com/office/drawing/2014/main" id="{B6CDA9C6-5050-4D8E-80F0-DF4211A3C1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5" name="Group 254">
                <a:extLst>
                  <a:ext uri="{FF2B5EF4-FFF2-40B4-BE49-F238E27FC236}">
                    <a16:creationId xmlns:a16="http://schemas.microsoft.com/office/drawing/2014/main" id="{471F9EE7-A79D-4048-B296-84A282752F80}"/>
                  </a:ext>
                </a:extLst>
              </p:cNvPr>
              <p:cNvGrpSpPr/>
              <p:nvPr/>
            </p:nvGrpSpPr>
            <p:grpSpPr>
              <a:xfrm rot="10800000">
                <a:off x="7880842" y="5240547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69" name="Straight Connector 268">
                  <a:extLst>
                    <a:ext uri="{FF2B5EF4-FFF2-40B4-BE49-F238E27FC236}">
                      <a16:creationId xmlns:a16="http://schemas.microsoft.com/office/drawing/2014/main" id="{19115DEF-088A-4C60-BB92-044CCA7EAF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>
                  <a:extLst>
                    <a:ext uri="{FF2B5EF4-FFF2-40B4-BE49-F238E27FC236}">
                      <a16:creationId xmlns:a16="http://schemas.microsoft.com/office/drawing/2014/main" id="{92BE7B87-2560-4349-925B-EBBC4E6613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>
                  <a:extLst>
                    <a:ext uri="{FF2B5EF4-FFF2-40B4-BE49-F238E27FC236}">
                      <a16:creationId xmlns:a16="http://schemas.microsoft.com/office/drawing/2014/main" id="{B65F2F4C-588D-481D-ACBD-449AD351BF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>
                  <a:extLst>
                    <a:ext uri="{FF2B5EF4-FFF2-40B4-BE49-F238E27FC236}">
                      <a16:creationId xmlns:a16="http://schemas.microsoft.com/office/drawing/2014/main" id="{521E0BC6-2570-4C9B-8744-5C48CA9D5E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>
                  <a:extLst>
                    <a:ext uri="{FF2B5EF4-FFF2-40B4-BE49-F238E27FC236}">
                      <a16:creationId xmlns:a16="http://schemas.microsoft.com/office/drawing/2014/main" id="{013DB05F-0EF0-45E9-9B96-505AA61992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1957C39D-3F21-43B1-AAEE-C92721DE2B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>
                  <a:extLst>
                    <a:ext uri="{FF2B5EF4-FFF2-40B4-BE49-F238E27FC236}">
                      <a16:creationId xmlns:a16="http://schemas.microsoft.com/office/drawing/2014/main" id="{C1943651-F112-439F-BA82-8E265E0B0B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>
                  <a:extLst>
                    <a:ext uri="{FF2B5EF4-FFF2-40B4-BE49-F238E27FC236}">
                      <a16:creationId xmlns:a16="http://schemas.microsoft.com/office/drawing/2014/main" id="{11CBE49C-2215-487B-8783-C6BFA50284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>
                  <a:extLst>
                    <a:ext uri="{FF2B5EF4-FFF2-40B4-BE49-F238E27FC236}">
                      <a16:creationId xmlns:a16="http://schemas.microsoft.com/office/drawing/2014/main" id="{19E5B229-155A-4039-B816-8C81B91D10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>
                  <a:extLst>
                    <a:ext uri="{FF2B5EF4-FFF2-40B4-BE49-F238E27FC236}">
                      <a16:creationId xmlns:a16="http://schemas.microsoft.com/office/drawing/2014/main" id="{E6B2B21B-AE2E-420C-B2F2-E5660E00FC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6" name="Group 255">
                <a:extLst>
                  <a:ext uri="{FF2B5EF4-FFF2-40B4-BE49-F238E27FC236}">
                    <a16:creationId xmlns:a16="http://schemas.microsoft.com/office/drawing/2014/main" id="{17225CD9-542B-4E10-A242-D25B6C4D9066}"/>
                  </a:ext>
                </a:extLst>
              </p:cNvPr>
              <p:cNvGrpSpPr/>
              <p:nvPr/>
            </p:nvGrpSpPr>
            <p:grpSpPr>
              <a:xfrm>
                <a:off x="7005313" y="5250477"/>
                <a:ext cx="765436" cy="457200"/>
                <a:chOff x="7768267" y="3804858"/>
                <a:chExt cx="765436" cy="457200"/>
              </a:xfrm>
              <a:grpFill/>
            </p:grpSpPr>
            <p:cxnSp>
              <p:nvCxnSpPr>
                <p:cNvPr id="261" name="Straight Connector 260">
                  <a:extLst>
                    <a:ext uri="{FF2B5EF4-FFF2-40B4-BE49-F238E27FC236}">
                      <a16:creationId xmlns:a16="http://schemas.microsoft.com/office/drawing/2014/main" id="{1600F718-F663-46A0-8ACE-132B9A7A8B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>
                  <a:extLst>
                    <a:ext uri="{FF2B5EF4-FFF2-40B4-BE49-F238E27FC236}">
                      <a16:creationId xmlns:a16="http://schemas.microsoft.com/office/drawing/2014/main" id="{872784F2-EC63-42B4-AAD3-CCDECC1C1A4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>
                  <a:extLst>
                    <a:ext uri="{FF2B5EF4-FFF2-40B4-BE49-F238E27FC236}">
                      <a16:creationId xmlns:a16="http://schemas.microsoft.com/office/drawing/2014/main" id="{C2033FB0-AA7F-4E1C-A3BF-AEC7DB0D9A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>
                  <a:extLst>
                    <a:ext uri="{FF2B5EF4-FFF2-40B4-BE49-F238E27FC236}">
                      <a16:creationId xmlns:a16="http://schemas.microsoft.com/office/drawing/2014/main" id="{C7D07C00-99D7-4C4E-BAF6-903773C64E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>
                  <a:extLst>
                    <a:ext uri="{FF2B5EF4-FFF2-40B4-BE49-F238E27FC236}">
                      <a16:creationId xmlns:a16="http://schemas.microsoft.com/office/drawing/2014/main" id="{5FB31E85-FE4C-47D9-A5F7-3118E5D71E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>
                  <a:extLst>
                    <a:ext uri="{FF2B5EF4-FFF2-40B4-BE49-F238E27FC236}">
                      <a16:creationId xmlns:a16="http://schemas.microsoft.com/office/drawing/2014/main" id="{490D9DF7-F66B-4B16-9CEE-C588ACA009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>
                  <a:extLst>
                    <a:ext uri="{FF2B5EF4-FFF2-40B4-BE49-F238E27FC236}">
                      <a16:creationId xmlns:a16="http://schemas.microsoft.com/office/drawing/2014/main" id="{49CDD764-2EAF-4E92-BD6E-38ACA89173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>
                  <a:extLst>
                    <a:ext uri="{FF2B5EF4-FFF2-40B4-BE49-F238E27FC236}">
                      <a16:creationId xmlns:a16="http://schemas.microsoft.com/office/drawing/2014/main" id="{5B00BF1C-425C-4E8E-A9DD-8FE380ABDE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7" name="TextBox 256">
                <a:extLst>
                  <a:ext uri="{FF2B5EF4-FFF2-40B4-BE49-F238E27FC236}">
                    <a16:creationId xmlns:a16="http://schemas.microsoft.com/office/drawing/2014/main" id="{BF6F0163-8A8A-4EF5-907E-CD2B6D2FF5BC}"/>
                  </a:ext>
                </a:extLst>
              </p:cNvPr>
              <p:cNvSpPr txBox="1"/>
              <p:nvPr/>
            </p:nvSpPr>
            <p:spPr>
              <a:xfrm>
                <a:off x="9812514" y="4898232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258" name="TextBox 257">
                <a:extLst>
                  <a:ext uri="{FF2B5EF4-FFF2-40B4-BE49-F238E27FC236}">
                    <a16:creationId xmlns:a16="http://schemas.microsoft.com/office/drawing/2014/main" id="{291382BB-2D12-47B5-A4CD-CAEFE2344807}"/>
                  </a:ext>
                </a:extLst>
              </p:cNvPr>
              <p:cNvSpPr txBox="1"/>
              <p:nvPr/>
            </p:nvSpPr>
            <p:spPr>
              <a:xfrm>
                <a:off x="8721521" y="4887900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259" name="TextBox 258">
                <a:extLst>
                  <a:ext uri="{FF2B5EF4-FFF2-40B4-BE49-F238E27FC236}">
                    <a16:creationId xmlns:a16="http://schemas.microsoft.com/office/drawing/2014/main" id="{E9C81D4D-19AD-43CF-850F-4A3DB900775F}"/>
                  </a:ext>
                </a:extLst>
              </p:cNvPr>
              <p:cNvSpPr txBox="1"/>
              <p:nvPr/>
            </p:nvSpPr>
            <p:spPr>
              <a:xfrm>
                <a:off x="7627001" y="4851019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sp>
            <p:nvSpPr>
              <p:cNvPr id="260" name="TextBox 259">
                <a:extLst>
                  <a:ext uri="{FF2B5EF4-FFF2-40B4-BE49-F238E27FC236}">
                    <a16:creationId xmlns:a16="http://schemas.microsoft.com/office/drawing/2014/main" id="{69D8F280-9769-4654-BB64-23BE53849ABE}"/>
                  </a:ext>
                </a:extLst>
              </p:cNvPr>
              <p:cNvSpPr txBox="1"/>
              <p:nvPr/>
            </p:nvSpPr>
            <p:spPr>
              <a:xfrm>
                <a:off x="6650836" y="5357794"/>
                <a:ext cx="218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337" name="Group 336">
            <a:extLst>
              <a:ext uri="{FF2B5EF4-FFF2-40B4-BE49-F238E27FC236}">
                <a16:creationId xmlns:a16="http://schemas.microsoft.com/office/drawing/2014/main" id="{F8D45A57-ECE8-4B3A-A036-F8A43E698B9C}"/>
              </a:ext>
            </a:extLst>
          </p:cNvPr>
          <p:cNvGrpSpPr/>
          <p:nvPr/>
        </p:nvGrpSpPr>
        <p:grpSpPr>
          <a:xfrm rot="332762">
            <a:off x="1813492" y="3385456"/>
            <a:ext cx="8859520" cy="1149606"/>
            <a:chOff x="2101327" y="4968806"/>
            <a:chExt cx="8859520" cy="1149606"/>
          </a:xfrm>
        </p:grpSpPr>
        <p:sp>
          <p:nvSpPr>
            <p:cNvPr id="338" name="Rectangle: Single Corner Rounded 337">
              <a:extLst>
                <a:ext uri="{FF2B5EF4-FFF2-40B4-BE49-F238E27FC236}">
                  <a16:creationId xmlns:a16="http://schemas.microsoft.com/office/drawing/2014/main" id="{EE789E7A-BE17-4D35-8F54-BA58B0C385D6}"/>
                </a:ext>
              </a:extLst>
            </p:cNvPr>
            <p:cNvSpPr/>
            <p:nvPr/>
          </p:nvSpPr>
          <p:spPr>
            <a:xfrm>
              <a:off x="2101327" y="4970332"/>
              <a:ext cx="8859520" cy="1148080"/>
            </a:xfrm>
            <a:prstGeom prst="round1Rect">
              <a:avLst/>
            </a:prstGeom>
            <a:gradFill flip="none" rotWithShape="1">
              <a:gsLst>
                <a:gs pos="1400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accent5">
                    <a:lumMod val="27000"/>
                    <a:lumOff val="73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339" name="Group 338">
              <a:extLst>
                <a:ext uri="{FF2B5EF4-FFF2-40B4-BE49-F238E27FC236}">
                  <a16:creationId xmlns:a16="http://schemas.microsoft.com/office/drawing/2014/main" id="{392CB261-D012-44A0-83A5-F080BD8924D0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415" name="Straight Connector 414">
                <a:extLst>
                  <a:ext uri="{FF2B5EF4-FFF2-40B4-BE49-F238E27FC236}">
                    <a16:creationId xmlns:a16="http://schemas.microsoft.com/office/drawing/2014/main" id="{B25D108B-C516-48ED-9152-1E99DF83B1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>
                <a:extLst>
                  <a:ext uri="{FF2B5EF4-FFF2-40B4-BE49-F238E27FC236}">
                    <a16:creationId xmlns:a16="http://schemas.microsoft.com/office/drawing/2014/main" id="{DB814291-F767-43AB-94BA-70118D0373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7" name="Straight Connector 416">
                <a:extLst>
                  <a:ext uri="{FF2B5EF4-FFF2-40B4-BE49-F238E27FC236}">
                    <a16:creationId xmlns:a16="http://schemas.microsoft.com/office/drawing/2014/main" id="{67C62451-26C3-4459-AE9D-4E9F3AD281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8" name="Straight Connector 417">
                <a:extLst>
                  <a:ext uri="{FF2B5EF4-FFF2-40B4-BE49-F238E27FC236}">
                    <a16:creationId xmlns:a16="http://schemas.microsoft.com/office/drawing/2014/main" id="{030077B6-257B-4CAF-AEE2-08F8296B1E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9" name="Straight Connector 418">
                <a:extLst>
                  <a:ext uri="{FF2B5EF4-FFF2-40B4-BE49-F238E27FC236}">
                    <a16:creationId xmlns:a16="http://schemas.microsoft.com/office/drawing/2014/main" id="{53E5EE92-6126-4D83-81D4-46576AC106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>
                <a:extLst>
                  <a:ext uri="{FF2B5EF4-FFF2-40B4-BE49-F238E27FC236}">
                    <a16:creationId xmlns:a16="http://schemas.microsoft.com/office/drawing/2014/main" id="{0ED5D6BE-A70B-4DD2-B8E4-C5E86A59A1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>
                <a:extLst>
                  <a:ext uri="{FF2B5EF4-FFF2-40B4-BE49-F238E27FC236}">
                    <a16:creationId xmlns:a16="http://schemas.microsoft.com/office/drawing/2014/main" id="{96E97B77-93E4-44F1-95CF-68D1196F1B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>
                <a:extLst>
                  <a:ext uri="{FF2B5EF4-FFF2-40B4-BE49-F238E27FC236}">
                    <a16:creationId xmlns:a16="http://schemas.microsoft.com/office/drawing/2014/main" id="{DF67DE68-43DC-4F88-B0F6-5ADEDE1E10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3" name="Straight Connector 422">
                <a:extLst>
                  <a:ext uri="{FF2B5EF4-FFF2-40B4-BE49-F238E27FC236}">
                    <a16:creationId xmlns:a16="http://schemas.microsoft.com/office/drawing/2014/main" id="{C03EFB62-FFB8-40E4-A65D-42AAFCEB79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4" name="Straight Connector 423">
                <a:extLst>
                  <a:ext uri="{FF2B5EF4-FFF2-40B4-BE49-F238E27FC236}">
                    <a16:creationId xmlns:a16="http://schemas.microsoft.com/office/drawing/2014/main" id="{F947F07D-9205-4C4D-BE9C-4AEE97A7F6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0" name="Group 339">
              <a:extLst>
                <a:ext uri="{FF2B5EF4-FFF2-40B4-BE49-F238E27FC236}">
                  <a16:creationId xmlns:a16="http://schemas.microsoft.com/office/drawing/2014/main" id="{E728A70B-A040-4A78-BCA7-F1FC35945618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D6331466-F069-472A-9CC1-63FC27BD54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>
                <a:extLst>
                  <a:ext uri="{FF2B5EF4-FFF2-40B4-BE49-F238E27FC236}">
                    <a16:creationId xmlns:a16="http://schemas.microsoft.com/office/drawing/2014/main" id="{1D90C0DE-F1D3-4E3F-95A0-D62ED50D4B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ACDD1BC3-AAF7-4274-9D0D-483B0C0B0A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F56D574E-B4E8-4D33-A933-A996BEA575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16D6D923-2641-4138-AF6E-2145B0B835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>
                <a:extLst>
                  <a:ext uri="{FF2B5EF4-FFF2-40B4-BE49-F238E27FC236}">
                    <a16:creationId xmlns:a16="http://schemas.microsoft.com/office/drawing/2014/main" id="{63C4F12A-4CA1-457B-B6F3-EB6EC65A62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>
                <a:extLst>
                  <a:ext uri="{FF2B5EF4-FFF2-40B4-BE49-F238E27FC236}">
                    <a16:creationId xmlns:a16="http://schemas.microsoft.com/office/drawing/2014/main" id="{9C105B5A-7C58-4823-9133-A418387BF1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2" name="Straight Connector 411">
                <a:extLst>
                  <a:ext uri="{FF2B5EF4-FFF2-40B4-BE49-F238E27FC236}">
                    <a16:creationId xmlns:a16="http://schemas.microsoft.com/office/drawing/2014/main" id="{C38019A8-9B17-4385-9BE6-B3F0810FFD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>
                <a:extLst>
                  <a:ext uri="{FF2B5EF4-FFF2-40B4-BE49-F238E27FC236}">
                    <a16:creationId xmlns:a16="http://schemas.microsoft.com/office/drawing/2014/main" id="{DF5747FA-EF23-4730-A492-A815D1D59C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4" name="Straight Connector 413">
                <a:extLst>
                  <a:ext uri="{FF2B5EF4-FFF2-40B4-BE49-F238E27FC236}">
                    <a16:creationId xmlns:a16="http://schemas.microsoft.com/office/drawing/2014/main" id="{4B19B298-A671-4B5E-A714-7BE250F8CE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2D2480D6-4A75-45B1-A564-4BF37489D9E8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395" name="Straight Connector 394">
                <a:extLst>
                  <a:ext uri="{FF2B5EF4-FFF2-40B4-BE49-F238E27FC236}">
                    <a16:creationId xmlns:a16="http://schemas.microsoft.com/office/drawing/2014/main" id="{7FE73B71-B98F-4D2C-88D7-560C1ECA08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4CD096DC-0F86-4713-B569-16EC044BF5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0FF70DC7-8AF8-4875-B7D5-85DA2490D5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>
                <a:extLst>
                  <a:ext uri="{FF2B5EF4-FFF2-40B4-BE49-F238E27FC236}">
                    <a16:creationId xmlns:a16="http://schemas.microsoft.com/office/drawing/2014/main" id="{6E403273-782F-4AFA-8CC1-32B9A16ADE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>
                <a:extLst>
                  <a:ext uri="{FF2B5EF4-FFF2-40B4-BE49-F238E27FC236}">
                    <a16:creationId xmlns:a16="http://schemas.microsoft.com/office/drawing/2014/main" id="{F23F7BDB-9D6B-4DCF-BEDE-9AD2594A35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>
                <a:extLst>
                  <a:ext uri="{FF2B5EF4-FFF2-40B4-BE49-F238E27FC236}">
                    <a16:creationId xmlns:a16="http://schemas.microsoft.com/office/drawing/2014/main" id="{6A29224C-B767-4B32-AEF4-339DBDB379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1" name="Straight Connector 400">
                <a:extLst>
                  <a:ext uri="{FF2B5EF4-FFF2-40B4-BE49-F238E27FC236}">
                    <a16:creationId xmlns:a16="http://schemas.microsoft.com/office/drawing/2014/main" id="{A828AF1B-D069-4BE9-8E26-71C77EE74E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E1DAC77A-D67B-4193-AE9B-E0F3F690D8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1F60C42F-71C7-4374-9F2C-7E6115A885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DD8C2BE1-648A-4630-90B5-E6194C8FB0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2" name="Group 341">
              <a:extLst>
                <a:ext uri="{FF2B5EF4-FFF2-40B4-BE49-F238E27FC236}">
                  <a16:creationId xmlns:a16="http://schemas.microsoft.com/office/drawing/2014/main" id="{388481EE-C225-44CC-A400-A3413D96AB65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385" name="Straight Connector 384">
                <a:extLst>
                  <a:ext uri="{FF2B5EF4-FFF2-40B4-BE49-F238E27FC236}">
                    <a16:creationId xmlns:a16="http://schemas.microsoft.com/office/drawing/2014/main" id="{AC4A6E18-1710-4543-9AB4-CC7FD72C2E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09655B63-C53B-4C2D-872B-1C14323365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782805C5-183E-439A-A4B5-F3564FB4CE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FD4EFDE2-000C-4934-AF2F-380F4B02AC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5F0EA930-2363-4FEF-B78C-757A785D79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0" name="Straight Connector 389">
                <a:extLst>
                  <a:ext uri="{FF2B5EF4-FFF2-40B4-BE49-F238E27FC236}">
                    <a16:creationId xmlns:a16="http://schemas.microsoft.com/office/drawing/2014/main" id="{75C9985F-C6D2-4CD3-9AC0-BAFCE9915A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7A48334C-86F0-42A0-A996-1689D7AA44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38BDEB4D-A02C-43B7-B1EF-027F85CDDF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>
                <a:extLst>
                  <a:ext uri="{FF2B5EF4-FFF2-40B4-BE49-F238E27FC236}">
                    <a16:creationId xmlns:a16="http://schemas.microsoft.com/office/drawing/2014/main" id="{BCDB32DA-B39C-4AA9-950B-38C600D03A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F879EB55-C52E-47CA-97BC-E483A755EB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3" name="Group 342">
              <a:extLst>
                <a:ext uri="{FF2B5EF4-FFF2-40B4-BE49-F238E27FC236}">
                  <a16:creationId xmlns:a16="http://schemas.microsoft.com/office/drawing/2014/main" id="{519FB607-E1ED-4460-9C3C-24139FDEBEA9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375" name="Straight Connector 374">
                <a:extLst>
                  <a:ext uri="{FF2B5EF4-FFF2-40B4-BE49-F238E27FC236}">
                    <a16:creationId xmlns:a16="http://schemas.microsoft.com/office/drawing/2014/main" id="{683318B9-B889-4372-9509-04E4238401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>
                <a:extLst>
                  <a:ext uri="{FF2B5EF4-FFF2-40B4-BE49-F238E27FC236}">
                    <a16:creationId xmlns:a16="http://schemas.microsoft.com/office/drawing/2014/main" id="{FF001F46-A18D-4D66-A1E9-D0A410904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7" name="Straight Connector 376">
                <a:extLst>
                  <a:ext uri="{FF2B5EF4-FFF2-40B4-BE49-F238E27FC236}">
                    <a16:creationId xmlns:a16="http://schemas.microsoft.com/office/drawing/2014/main" id="{410BA8A8-22E1-452A-BB4E-063EFFC94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>
                <a:extLst>
                  <a:ext uri="{FF2B5EF4-FFF2-40B4-BE49-F238E27FC236}">
                    <a16:creationId xmlns:a16="http://schemas.microsoft.com/office/drawing/2014/main" id="{5ED4F22E-051D-4D1A-96A8-88570B4501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9" name="Straight Connector 378">
                <a:extLst>
                  <a:ext uri="{FF2B5EF4-FFF2-40B4-BE49-F238E27FC236}">
                    <a16:creationId xmlns:a16="http://schemas.microsoft.com/office/drawing/2014/main" id="{6155FBCC-AA03-49AF-857E-D94AAE4232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08C1842B-7393-4009-A3AB-CB8D3E7781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5B2187FE-E1BC-4A3E-B183-AC2EFC66D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>
                <a:extLst>
                  <a:ext uri="{FF2B5EF4-FFF2-40B4-BE49-F238E27FC236}">
                    <a16:creationId xmlns:a16="http://schemas.microsoft.com/office/drawing/2014/main" id="{33FD34EC-EB45-46EC-B0E8-3A023F6DFB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>
                <a:extLst>
                  <a:ext uri="{FF2B5EF4-FFF2-40B4-BE49-F238E27FC236}">
                    <a16:creationId xmlns:a16="http://schemas.microsoft.com/office/drawing/2014/main" id="{BB17477D-0811-4EBC-9E1C-0489F7A67E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>
                <a:extLst>
                  <a:ext uri="{FF2B5EF4-FFF2-40B4-BE49-F238E27FC236}">
                    <a16:creationId xmlns:a16="http://schemas.microsoft.com/office/drawing/2014/main" id="{CE168294-F3E3-428E-82C3-32B059DE67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4" name="Group 343">
              <a:extLst>
                <a:ext uri="{FF2B5EF4-FFF2-40B4-BE49-F238E27FC236}">
                  <a16:creationId xmlns:a16="http://schemas.microsoft.com/office/drawing/2014/main" id="{F6A5C5CC-D729-47E2-97E5-906D300A3670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85F13EDC-9310-4727-932C-BDC54A52E7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0BE78CD4-F480-4B96-B106-EE722BE0B0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>
                <a:extLst>
                  <a:ext uri="{FF2B5EF4-FFF2-40B4-BE49-F238E27FC236}">
                    <a16:creationId xmlns:a16="http://schemas.microsoft.com/office/drawing/2014/main" id="{A0537D3C-C8FE-44DA-A958-3E7518E766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>
                <a:extLst>
                  <a:ext uri="{FF2B5EF4-FFF2-40B4-BE49-F238E27FC236}">
                    <a16:creationId xmlns:a16="http://schemas.microsoft.com/office/drawing/2014/main" id="{9D4BEF39-C1C4-45DF-A7CA-477F14A19B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>
                <a:extLst>
                  <a:ext uri="{FF2B5EF4-FFF2-40B4-BE49-F238E27FC236}">
                    <a16:creationId xmlns:a16="http://schemas.microsoft.com/office/drawing/2014/main" id="{DA10B1EF-493F-4612-9692-EB84E4299B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>
                <a:extLst>
                  <a:ext uri="{FF2B5EF4-FFF2-40B4-BE49-F238E27FC236}">
                    <a16:creationId xmlns:a16="http://schemas.microsoft.com/office/drawing/2014/main" id="{D65FF6B5-17E0-41D3-9BFA-80560B19B2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>
                <a:extLst>
                  <a:ext uri="{FF2B5EF4-FFF2-40B4-BE49-F238E27FC236}">
                    <a16:creationId xmlns:a16="http://schemas.microsoft.com/office/drawing/2014/main" id="{4AF8BBA5-3F92-4B80-A1AF-CA173EF5A1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>
                <a:extLst>
                  <a:ext uri="{FF2B5EF4-FFF2-40B4-BE49-F238E27FC236}">
                    <a16:creationId xmlns:a16="http://schemas.microsoft.com/office/drawing/2014/main" id="{0C89FB6A-450E-423F-8B64-CA005FC651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>
                <a:extLst>
                  <a:ext uri="{FF2B5EF4-FFF2-40B4-BE49-F238E27FC236}">
                    <a16:creationId xmlns:a16="http://schemas.microsoft.com/office/drawing/2014/main" id="{5E1B6B45-FEBB-4759-B6F5-D7B060AF76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>
                <a:extLst>
                  <a:ext uri="{FF2B5EF4-FFF2-40B4-BE49-F238E27FC236}">
                    <a16:creationId xmlns:a16="http://schemas.microsoft.com/office/drawing/2014/main" id="{6760FD31-D805-4A9A-9FC7-1971454342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5" name="Group 344">
              <a:extLst>
                <a:ext uri="{FF2B5EF4-FFF2-40B4-BE49-F238E27FC236}">
                  <a16:creationId xmlns:a16="http://schemas.microsoft.com/office/drawing/2014/main" id="{73683254-0AA0-45C7-97BD-5ABEB62E1211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32240F95-CECE-4ECC-83D3-DD24BAC26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>
                <a:extLst>
                  <a:ext uri="{FF2B5EF4-FFF2-40B4-BE49-F238E27FC236}">
                    <a16:creationId xmlns:a16="http://schemas.microsoft.com/office/drawing/2014/main" id="{27296560-A048-4F74-9CBE-F7727C6A39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>
                <a:extLst>
                  <a:ext uri="{FF2B5EF4-FFF2-40B4-BE49-F238E27FC236}">
                    <a16:creationId xmlns:a16="http://schemas.microsoft.com/office/drawing/2014/main" id="{8CCF85EB-7089-4D18-B96B-04A1835E58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>
                <a:extLst>
                  <a:ext uri="{FF2B5EF4-FFF2-40B4-BE49-F238E27FC236}">
                    <a16:creationId xmlns:a16="http://schemas.microsoft.com/office/drawing/2014/main" id="{A1444715-B383-4210-AA0E-F549519A7F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>
                <a:extLst>
                  <a:ext uri="{FF2B5EF4-FFF2-40B4-BE49-F238E27FC236}">
                    <a16:creationId xmlns:a16="http://schemas.microsoft.com/office/drawing/2014/main" id="{4C0D27EB-C2F5-477F-88C6-B6C7D00CFC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>
                <a:extLst>
                  <a:ext uri="{FF2B5EF4-FFF2-40B4-BE49-F238E27FC236}">
                    <a16:creationId xmlns:a16="http://schemas.microsoft.com/office/drawing/2014/main" id="{28017EEF-D5B4-4C48-94F4-4191FE98C7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>
                <a:extLst>
                  <a:ext uri="{FF2B5EF4-FFF2-40B4-BE49-F238E27FC236}">
                    <a16:creationId xmlns:a16="http://schemas.microsoft.com/office/drawing/2014/main" id="{05679805-D651-4377-8500-235C24192E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>
                <a:extLst>
                  <a:ext uri="{FF2B5EF4-FFF2-40B4-BE49-F238E27FC236}">
                    <a16:creationId xmlns:a16="http://schemas.microsoft.com/office/drawing/2014/main" id="{779DC9D3-F215-430F-946A-C7EE34CDC0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>
                <a:extLst>
                  <a:ext uri="{FF2B5EF4-FFF2-40B4-BE49-F238E27FC236}">
                    <a16:creationId xmlns:a16="http://schemas.microsoft.com/office/drawing/2014/main" id="{0E537C9E-DC5F-42C6-B263-E1E8440B9E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>
                <a:extLst>
                  <a:ext uri="{FF2B5EF4-FFF2-40B4-BE49-F238E27FC236}">
                    <a16:creationId xmlns:a16="http://schemas.microsoft.com/office/drawing/2014/main" id="{156F1D10-3C01-429D-88F3-26D7FD9688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>
                <a:extLst>
                  <a:ext uri="{FF2B5EF4-FFF2-40B4-BE49-F238E27FC236}">
                    <a16:creationId xmlns:a16="http://schemas.microsoft.com/office/drawing/2014/main" id="{A476544A-B907-4B34-B0B0-5F07C1F51C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C440CCAE-D6BB-4F9B-B012-E7CDB403CB65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9CEAF912-AD39-4383-988A-E74E21989CC6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311BD88E-0AD2-4BBF-988B-5214A62D362E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524C469E-098F-4CB9-9773-38265BE66B41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DB92BC64-7BA2-4997-BB8C-4FD60C4F9C1D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A022F4E2-630B-4BBE-B117-7E242AFEA2BB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C8FD4B9B-2DB2-411C-BFAF-986B53552AEB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8737357A-D251-4ADC-A8E3-99CAACD1F058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grpSp>
        <p:nvGrpSpPr>
          <p:cNvPr id="425" name="Group 424">
            <a:extLst>
              <a:ext uri="{FF2B5EF4-FFF2-40B4-BE49-F238E27FC236}">
                <a16:creationId xmlns:a16="http://schemas.microsoft.com/office/drawing/2014/main" id="{B2C41B19-BCE4-4362-B904-D5C619CD2419}"/>
              </a:ext>
            </a:extLst>
          </p:cNvPr>
          <p:cNvGrpSpPr/>
          <p:nvPr/>
        </p:nvGrpSpPr>
        <p:grpSpPr>
          <a:xfrm>
            <a:off x="200147" y="185000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26" name="Sun 425">
              <a:extLst>
                <a:ext uri="{FF2B5EF4-FFF2-40B4-BE49-F238E27FC236}">
                  <a16:creationId xmlns:a16="http://schemas.microsoft.com/office/drawing/2014/main" id="{D883A5C2-E4BE-49D8-9851-69FD26818DB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7" name="Oval 426">
              <a:extLst>
                <a:ext uri="{FF2B5EF4-FFF2-40B4-BE49-F238E27FC236}">
                  <a16:creationId xmlns:a16="http://schemas.microsoft.com/office/drawing/2014/main" id="{346A3610-EEA4-464F-915F-D1272ABF9B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2CA8ECF7-2AF5-4A47-9127-5AAD0DC8C52C}"/>
              </a:ext>
            </a:extLst>
          </p:cNvPr>
          <p:cNvGrpSpPr/>
          <p:nvPr/>
        </p:nvGrpSpPr>
        <p:grpSpPr>
          <a:xfrm>
            <a:off x="552572" y="185000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29" name="Sun 428">
              <a:extLst>
                <a:ext uri="{FF2B5EF4-FFF2-40B4-BE49-F238E27FC236}">
                  <a16:creationId xmlns:a16="http://schemas.microsoft.com/office/drawing/2014/main" id="{3BF6D5FD-AC95-4758-86CC-B3E1122E71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0" name="Oval 429">
              <a:extLst>
                <a:ext uri="{FF2B5EF4-FFF2-40B4-BE49-F238E27FC236}">
                  <a16:creationId xmlns:a16="http://schemas.microsoft.com/office/drawing/2014/main" id="{66DE9971-9305-4424-9BB9-960EBC00064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B213FB67-9336-4FF9-86A2-5737BDDA4194}"/>
              </a:ext>
            </a:extLst>
          </p:cNvPr>
          <p:cNvGrpSpPr/>
          <p:nvPr/>
        </p:nvGrpSpPr>
        <p:grpSpPr>
          <a:xfrm>
            <a:off x="904997" y="185000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32" name="Sun 431">
              <a:extLst>
                <a:ext uri="{FF2B5EF4-FFF2-40B4-BE49-F238E27FC236}">
                  <a16:creationId xmlns:a16="http://schemas.microsoft.com/office/drawing/2014/main" id="{E7A64AF8-BADE-4AE7-9F18-44632B6EBD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3" name="Oval 432">
              <a:extLst>
                <a:ext uri="{FF2B5EF4-FFF2-40B4-BE49-F238E27FC236}">
                  <a16:creationId xmlns:a16="http://schemas.microsoft.com/office/drawing/2014/main" id="{5A6E99BC-E733-49DF-8E86-014AE272410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4" name="Group 433">
            <a:extLst>
              <a:ext uri="{FF2B5EF4-FFF2-40B4-BE49-F238E27FC236}">
                <a16:creationId xmlns:a16="http://schemas.microsoft.com/office/drawing/2014/main" id="{F93BF725-FCE0-48E2-9CAE-E440881B71DE}"/>
              </a:ext>
            </a:extLst>
          </p:cNvPr>
          <p:cNvGrpSpPr/>
          <p:nvPr/>
        </p:nvGrpSpPr>
        <p:grpSpPr>
          <a:xfrm>
            <a:off x="1257422" y="185000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35" name="Sun 434">
              <a:extLst>
                <a:ext uri="{FF2B5EF4-FFF2-40B4-BE49-F238E27FC236}">
                  <a16:creationId xmlns:a16="http://schemas.microsoft.com/office/drawing/2014/main" id="{28528BA0-051C-4AAD-8855-AC211BD9BDD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A9355BA4-13BC-4000-8420-F09305E0B9D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7" name="Group 436">
            <a:extLst>
              <a:ext uri="{FF2B5EF4-FFF2-40B4-BE49-F238E27FC236}">
                <a16:creationId xmlns:a16="http://schemas.microsoft.com/office/drawing/2014/main" id="{BCE31878-3023-4902-853D-F71F21B53456}"/>
              </a:ext>
            </a:extLst>
          </p:cNvPr>
          <p:cNvGrpSpPr/>
          <p:nvPr/>
        </p:nvGrpSpPr>
        <p:grpSpPr>
          <a:xfrm>
            <a:off x="1609847" y="185000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38" name="Sun 437">
              <a:extLst>
                <a:ext uri="{FF2B5EF4-FFF2-40B4-BE49-F238E27FC236}">
                  <a16:creationId xmlns:a16="http://schemas.microsoft.com/office/drawing/2014/main" id="{B33994D2-F708-45E8-9A00-728556CF2E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9" name="Oval 438">
              <a:extLst>
                <a:ext uri="{FF2B5EF4-FFF2-40B4-BE49-F238E27FC236}">
                  <a16:creationId xmlns:a16="http://schemas.microsoft.com/office/drawing/2014/main" id="{78FCF7D7-ACD0-48EA-AED2-71DD9210FF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0" name="Group 439">
            <a:extLst>
              <a:ext uri="{FF2B5EF4-FFF2-40B4-BE49-F238E27FC236}">
                <a16:creationId xmlns:a16="http://schemas.microsoft.com/office/drawing/2014/main" id="{CD610204-74B4-42FA-9E8A-22FF6597ACAD}"/>
              </a:ext>
            </a:extLst>
          </p:cNvPr>
          <p:cNvGrpSpPr/>
          <p:nvPr/>
        </p:nvGrpSpPr>
        <p:grpSpPr>
          <a:xfrm>
            <a:off x="1962272" y="185000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41" name="Sun 440">
              <a:extLst>
                <a:ext uri="{FF2B5EF4-FFF2-40B4-BE49-F238E27FC236}">
                  <a16:creationId xmlns:a16="http://schemas.microsoft.com/office/drawing/2014/main" id="{93624B48-862C-42D3-BDA1-18729A411FB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F897FD2E-4A23-4379-9870-B616DB8BC4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3" name="Group 442">
            <a:extLst>
              <a:ext uri="{FF2B5EF4-FFF2-40B4-BE49-F238E27FC236}">
                <a16:creationId xmlns:a16="http://schemas.microsoft.com/office/drawing/2014/main" id="{E27CBBA9-9873-4B99-B6D4-9CF19EB3B9C4}"/>
              </a:ext>
            </a:extLst>
          </p:cNvPr>
          <p:cNvGrpSpPr/>
          <p:nvPr/>
        </p:nvGrpSpPr>
        <p:grpSpPr>
          <a:xfrm>
            <a:off x="2314697" y="185000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44" name="Sun 443">
              <a:extLst>
                <a:ext uri="{FF2B5EF4-FFF2-40B4-BE49-F238E27FC236}">
                  <a16:creationId xmlns:a16="http://schemas.microsoft.com/office/drawing/2014/main" id="{7055C24C-BBD2-4011-9E42-4A28ACC9E7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91AADC06-C922-40BA-AD93-EB50A1F1F62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6" name="Group 445">
            <a:extLst>
              <a:ext uri="{FF2B5EF4-FFF2-40B4-BE49-F238E27FC236}">
                <a16:creationId xmlns:a16="http://schemas.microsoft.com/office/drawing/2014/main" id="{F03171DE-1B48-4A46-88D9-13ACE862CC10}"/>
              </a:ext>
            </a:extLst>
          </p:cNvPr>
          <p:cNvGrpSpPr/>
          <p:nvPr/>
        </p:nvGrpSpPr>
        <p:grpSpPr>
          <a:xfrm>
            <a:off x="3286247" y="25834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47" name="Sun 446">
              <a:extLst>
                <a:ext uri="{FF2B5EF4-FFF2-40B4-BE49-F238E27FC236}">
                  <a16:creationId xmlns:a16="http://schemas.microsoft.com/office/drawing/2014/main" id="{1EADCE29-0135-41C2-85E3-6B05F34C47C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D77A7D80-B9C2-4F65-AD06-8D9E29EE897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9" name="Group 448">
            <a:extLst>
              <a:ext uri="{FF2B5EF4-FFF2-40B4-BE49-F238E27FC236}">
                <a16:creationId xmlns:a16="http://schemas.microsoft.com/office/drawing/2014/main" id="{1EDA7A3B-23D4-461A-A084-441F85AC2544}"/>
              </a:ext>
            </a:extLst>
          </p:cNvPr>
          <p:cNvGrpSpPr/>
          <p:nvPr/>
        </p:nvGrpSpPr>
        <p:grpSpPr>
          <a:xfrm>
            <a:off x="895472" y="2640579"/>
            <a:ext cx="514422" cy="503404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50" name="Sun 449">
              <a:extLst>
                <a:ext uri="{FF2B5EF4-FFF2-40B4-BE49-F238E27FC236}">
                  <a16:creationId xmlns:a16="http://schemas.microsoft.com/office/drawing/2014/main" id="{089B1012-4DAF-421E-A1EB-C9CEA8A7001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1" name="Oval 450">
              <a:extLst>
                <a:ext uri="{FF2B5EF4-FFF2-40B4-BE49-F238E27FC236}">
                  <a16:creationId xmlns:a16="http://schemas.microsoft.com/office/drawing/2014/main" id="{06053785-8EF9-4BC1-8BA3-AAE636CB839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2" name="Group 451">
            <a:extLst>
              <a:ext uri="{FF2B5EF4-FFF2-40B4-BE49-F238E27FC236}">
                <a16:creationId xmlns:a16="http://schemas.microsoft.com/office/drawing/2014/main" id="{E2A2DFEF-BEF6-4206-B7B3-1A483F9ED5D0}"/>
              </a:ext>
            </a:extLst>
          </p:cNvPr>
          <p:cNvGrpSpPr/>
          <p:nvPr/>
        </p:nvGrpSpPr>
        <p:grpSpPr>
          <a:xfrm>
            <a:off x="1095497" y="242150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53" name="Sun 452">
              <a:extLst>
                <a:ext uri="{FF2B5EF4-FFF2-40B4-BE49-F238E27FC236}">
                  <a16:creationId xmlns:a16="http://schemas.microsoft.com/office/drawing/2014/main" id="{7EC7B6CA-24E1-4607-8F79-6FB504B0B70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4" name="Oval 453">
              <a:extLst>
                <a:ext uri="{FF2B5EF4-FFF2-40B4-BE49-F238E27FC236}">
                  <a16:creationId xmlns:a16="http://schemas.microsoft.com/office/drawing/2014/main" id="{B08C388E-D967-49C0-B5F0-46BB6C0FDA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5" name="Group 454">
            <a:extLst>
              <a:ext uri="{FF2B5EF4-FFF2-40B4-BE49-F238E27FC236}">
                <a16:creationId xmlns:a16="http://schemas.microsoft.com/office/drawing/2014/main" id="{27B881C8-245E-427C-A030-AF5B9732714F}"/>
              </a:ext>
            </a:extLst>
          </p:cNvPr>
          <p:cNvGrpSpPr/>
          <p:nvPr/>
        </p:nvGrpSpPr>
        <p:grpSpPr>
          <a:xfrm>
            <a:off x="1209797" y="218337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56" name="Sun 455">
              <a:extLst>
                <a:ext uri="{FF2B5EF4-FFF2-40B4-BE49-F238E27FC236}">
                  <a16:creationId xmlns:a16="http://schemas.microsoft.com/office/drawing/2014/main" id="{B4795778-878B-43BF-8E16-D884DEEBC9A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7" name="Oval 456">
              <a:extLst>
                <a:ext uri="{FF2B5EF4-FFF2-40B4-BE49-F238E27FC236}">
                  <a16:creationId xmlns:a16="http://schemas.microsoft.com/office/drawing/2014/main" id="{6741568E-96DD-4282-A3CE-4D40B8B908B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8" name="Group 457">
            <a:extLst>
              <a:ext uri="{FF2B5EF4-FFF2-40B4-BE49-F238E27FC236}">
                <a16:creationId xmlns:a16="http://schemas.microsoft.com/office/drawing/2014/main" id="{9D9E64C7-6C32-4786-8BBF-4D761897ABD3}"/>
              </a:ext>
            </a:extLst>
          </p:cNvPr>
          <p:cNvGrpSpPr/>
          <p:nvPr/>
        </p:nvGrpSpPr>
        <p:grpSpPr>
          <a:xfrm>
            <a:off x="685922" y="2734713"/>
            <a:ext cx="333447" cy="326305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59" name="Sun 458">
              <a:extLst>
                <a:ext uri="{FF2B5EF4-FFF2-40B4-BE49-F238E27FC236}">
                  <a16:creationId xmlns:a16="http://schemas.microsoft.com/office/drawing/2014/main" id="{84038750-5903-4D10-B397-C5A1206496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0" name="Oval 459">
              <a:extLst>
                <a:ext uri="{FF2B5EF4-FFF2-40B4-BE49-F238E27FC236}">
                  <a16:creationId xmlns:a16="http://schemas.microsoft.com/office/drawing/2014/main" id="{DDF3BA8E-BB80-4C0D-9BF7-64223294605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1" name="Group 460">
            <a:extLst>
              <a:ext uri="{FF2B5EF4-FFF2-40B4-BE49-F238E27FC236}">
                <a16:creationId xmlns:a16="http://schemas.microsoft.com/office/drawing/2014/main" id="{3CE1D4FF-1D97-4AF7-AC47-3B54A23539D2}"/>
              </a:ext>
            </a:extLst>
          </p:cNvPr>
          <p:cNvGrpSpPr/>
          <p:nvPr/>
        </p:nvGrpSpPr>
        <p:grpSpPr>
          <a:xfrm>
            <a:off x="571622" y="2648988"/>
            <a:ext cx="238197" cy="233095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62" name="Sun 461">
              <a:extLst>
                <a:ext uri="{FF2B5EF4-FFF2-40B4-BE49-F238E27FC236}">
                  <a16:creationId xmlns:a16="http://schemas.microsoft.com/office/drawing/2014/main" id="{62621427-E3A6-4CC1-B93C-E215CAB990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3" name="Oval 462">
              <a:extLst>
                <a:ext uri="{FF2B5EF4-FFF2-40B4-BE49-F238E27FC236}">
                  <a16:creationId xmlns:a16="http://schemas.microsoft.com/office/drawing/2014/main" id="{8967F2E4-2028-4635-B262-95CB9FB623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4" name="Group 463">
            <a:extLst>
              <a:ext uri="{FF2B5EF4-FFF2-40B4-BE49-F238E27FC236}">
                <a16:creationId xmlns:a16="http://schemas.microsoft.com/office/drawing/2014/main" id="{638E3D30-40A5-4CDC-89F9-E03F30223904}"/>
              </a:ext>
            </a:extLst>
          </p:cNvPr>
          <p:cNvGrpSpPr/>
          <p:nvPr/>
        </p:nvGrpSpPr>
        <p:grpSpPr>
          <a:xfrm>
            <a:off x="3286247" y="294537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65" name="Sun 464">
              <a:extLst>
                <a:ext uri="{FF2B5EF4-FFF2-40B4-BE49-F238E27FC236}">
                  <a16:creationId xmlns:a16="http://schemas.microsoft.com/office/drawing/2014/main" id="{235281D4-31E1-4C09-9065-9C704D4E39C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6" name="Oval 465">
              <a:extLst>
                <a:ext uri="{FF2B5EF4-FFF2-40B4-BE49-F238E27FC236}">
                  <a16:creationId xmlns:a16="http://schemas.microsoft.com/office/drawing/2014/main" id="{6F76735F-CB3E-4C56-9C70-667E1A1E43B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7" name="Group 466">
            <a:extLst>
              <a:ext uri="{FF2B5EF4-FFF2-40B4-BE49-F238E27FC236}">
                <a16:creationId xmlns:a16="http://schemas.microsoft.com/office/drawing/2014/main" id="{89C2DF2B-C0FB-4E7C-84EF-EF480ACE4778}"/>
              </a:ext>
            </a:extLst>
          </p:cNvPr>
          <p:cNvGrpSpPr/>
          <p:nvPr/>
        </p:nvGrpSpPr>
        <p:grpSpPr>
          <a:xfrm>
            <a:off x="3286247" y="33073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68" name="Sun 467">
              <a:extLst>
                <a:ext uri="{FF2B5EF4-FFF2-40B4-BE49-F238E27FC236}">
                  <a16:creationId xmlns:a16="http://schemas.microsoft.com/office/drawing/2014/main" id="{8ECAF6AC-321C-4763-8664-AC096E42DF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9" name="Oval 468">
              <a:extLst>
                <a:ext uri="{FF2B5EF4-FFF2-40B4-BE49-F238E27FC236}">
                  <a16:creationId xmlns:a16="http://schemas.microsoft.com/office/drawing/2014/main" id="{E9ED93A4-BF1E-44B9-97C0-8B22F3CF3D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0" name="Group 469">
            <a:extLst>
              <a:ext uri="{FF2B5EF4-FFF2-40B4-BE49-F238E27FC236}">
                <a16:creationId xmlns:a16="http://schemas.microsoft.com/office/drawing/2014/main" id="{FC99E1F3-3DF6-450B-8454-51D61DF1D8E0}"/>
              </a:ext>
            </a:extLst>
          </p:cNvPr>
          <p:cNvGrpSpPr/>
          <p:nvPr/>
        </p:nvGrpSpPr>
        <p:grpSpPr>
          <a:xfrm>
            <a:off x="3286247" y="366927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71" name="Sun 470">
              <a:extLst>
                <a:ext uri="{FF2B5EF4-FFF2-40B4-BE49-F238E27FC236}">
                  <a16:creationId xmlns:a16="http://schemas.microsoft.com/office/drawing/2014/main" id="{21A9789E-D86B-418E-AEDD-0E11F6A89F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2" name="Oval 471">
              <a:extLst>
                <a:ext uri="{FF2B5EF4-FFF2-40B4-BE49-F238E27FC236}">
                  <a16:creationId xmlns:a16="http://schemas.microsoft.com/office/drawing/2014/main" id="{7AE4F86E-26EC-42F1-BE9C-D48B11F2EF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3" name="Group 472">
            <a:extLst>
              <a:ext uri="{FF2B5EF4-FFF2-40B4-BE49-F238E27FC236}">
                <a16:creationId xmlns:a16="http://schemas.microsoft.com/office/drawing/2014/main" id="{6867C460-0A3E-404D-A139-760351D5F92E}"/>
              </a:ext>
            </a:extLst>
          </p:cNvPr>
          <p:cNvGrpSpPr/>
          <p:nvPr/>
        </p:nvGrpSpPr>
        <p:grpSpPr>
          <a:xfrm>
            <a:off x="3286247" y="40312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74" name="Sun 473">
              <a:extLst>
                <a:ext uri="{FF2B5EF4-FFF2-40B4-BE49-F238E27FC236}">
                  <a16:creationId xmlns:a16="http://schemas.microsoft.com/office/drawing/2014/main" id="{B2FECB3E-0B9A-444E-8F0C-3F21437DFC5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5" name="Oval 474">
              <a:extLst>
                <a:ext uri="{FF2B5EF4-FFF2-40B4-BE49-F238E27FC236}">
                  <a16:creationId xmlns:a16="http://schemas.microsoft.com/office/drawing/2014/main" id="{F78F9447-4A35-42A4-AA97-6A7BE64C0A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6" name="Group 475">
            <a:extLst>
              <a:ext uri="{FF2B5EF4-FFF2-40B4-BE49-F238E27FC236}">
                <a16:creationId xmlns:a16="http://schemas.microsoft.com/office/drawing/2014/main" id="{EDDD304D-84BA-4C70-8205-60378A7BE539}"/>
              </a:ext>
            </a:extLst>
          </p:cNvPr>
          <p:cNvGrpSpPr/>
          <p:nvPr/>
        </p:nvGrpSpPr>
        <p:grpSpPr>
          <a:xfrm>
            <a:off x="3286247" y="439317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77" name="Sun 476">
              <a:extLst>
                <a:ext uri="{FF2B5EF4-FFF2-40B4-BE49-F238E27FC236}">
                  <a16:creationId xmlns:a16="http://schemas.microsoft.com/office/drawing/2014/main" id="{1BB4C95C-9AD8-48E8-942F-0D9E4F7912B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8" name="Oval 477">
              <a:extLst>
                <a:ext uri="{FF2B5EF4-FFF2-40B4-BE49-F238E27FC236}">
                  <a16:creationId xmlns:a16="http://schemas.microsoft.com/office/drawing/2014/main" id="{6CF65AB0-F608-43BD-9E95-98BAA83224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9" name="Group 478">
            <a:extLst>
              <a:ext uri="{FF2B5EF4-FFF2-40B4-BE49-F238E27FC236}">
                <a16:creationId xmlns:a16="http://schemas.microsoft.com/office/drawing/2014/main" id="{969F983F-538E-4D31-849D-1CBA3B8C7478}"/>
              </a:ext>
            </a:extLst>
          </p:cNvPr>
          <p:cNvGrpSpPr/>
          <p:nvPr/>
        </p:nvGrpSpPr>
        <p:grpSpPr>
          <a:xfrm>
            <a:off x="6707292" y="2506288"/>
            <a:ext cx="310186" cy="303542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80" name="Sun 479">
              <a:extLst>
                <a:ext uri="{FF2B5EF4-FFF2-40B4-BE49-F238E27FC236}">
                  <a16:creationId xmlns:a16="http://schemas.microsoft.com/office/drawing/2014/main" id="{110612F2-E283-4F3D-B83F-3687787109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1" name="Oval 480">
              <a:extLst>
                <a:ext uri="{FF2B5EF4-FFF2-40B4-BE49-F238E27FC236}">
                  <a16:creationId xmlns:a16="http://schemas.microsoft.com/office/drawing/2014/main" id="{694FDAB0-2EDE-4D9A-99E2-64DE58512B7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2" name="Group 481">
            <a:extLst>
              <a:ext uri="{FF2B5EF4-FFF2-40B4-BE49-F238E27FC236}">
                <a16:creationId xmlns:a16="http://schemas.microsoft.com/office/drawing/2014/main" id="{010B1EE7-F8C4-4868-AE51-D5A1EFB8625D}"/>
              </a:ext>
            </a:extLst>
          </p:cNvPr>
          <p:cNvGrpSpPr/>
          <p:nvPr/>
        </p:nvGrpSpPr>
        <p:grpSpPr>
          <a:xfrm>
            <a:off x="5819897" y="27358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83" name="Sun 482">
              <a:extLst>
                <a:ext uri="{FF2B5EF4-FFF2-40B4-BE49-F238E27FC236}">
                  <a16:creationId xmlns:a16="http://schemas.microsoft.com/office/drawing/2014/main" id="{9753AB02-AEC4-4992-9232-82CB6922B3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DE47B342-54C4-48A1-A77A-C956C321019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5" name="Group 484">
            <a:extLst>
              <a:ext uri="{FF2B5EF4-FFF2-40B4-BE49-F238E27FC236}">
                <a16:creationId xmlns:a16="http://schemas.microsoft.com/office/drawing/2014/main" id="{079BF9F3-B405-425B-8F2F-0B1D6859E02E}"/>
              </a:ext>
            </a:extLst>
          </p:cNvPr>
          <p:cNvGrpSpPr/>
          <p:nvPr/>
        </p:nvGrpSpPr>
        <p:grpSpPr>
          <a:xfrm>
            <a:off x="5819897" y="309777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86" name="Sun 485">
              <a:extLst>
                <a:ext uri="{FF2B5EF4-FFF2-40B4-BE49-F238E27FC236}">
                  <a16:creationId xmlns:a16="http://schemas.microsoft.com/office/drawing/2014/main" id="{CD9B42FB-4153-412D-B654-E83B5685C8A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7" name="Oval 486">
              <a:extLst>
                <a:ext uri="{FF2B5EF4-FFF2-40B4-BE49-F238E27FC236}">
                  <a16:creationId xmlns:a16="http://schemas.microsoft.com/office/drawing/2014/main" id="{79EC8EE6-C08E-48AE-B167-042BFBA4EAD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8" name="Group 487">
            <a:extLst>
              <a:ext uri="{FF2B5EF4-FFF2-40B4-BE49-F238E27FC236}">
                <a16:creationId xmlns:a16="http://schemas.microsoft.com/office/drawing/2014/main" id="{09E640EF-6BF1-4B96-BA27-50BA8F436508}"/>
              </a:ext>
            </a:extLst>
          </p:cNvPr>
          <p:cNvGrpSpPr/>
          <p:nvPr/>
        </p:nvGrpSpPr>
        <p:grpSpPr>
          <a:xfrm>
            <a:off x="5819897" y="34597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89" name="Sun 488">
              <a:extLst>
                <a:ext uri="{FF2B5EF4-FFF2-40B4-BE49-F238E27FC236}">
                  <a16:creationId xmlns:a16="http://schemas.microsoft.com/office/drawing/2014/main" id="{5DD58049-CFD6-4B74-96DA-06893F34F7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0" name="Oval 489">
              <a:extLst>
                <a:ext uri="{FF2B5EF4-FFF2-40B4-BE49-F238E27FC236}">
                  <a16:creationId xmlns:a16="http://schemas.microsoft.com/office/drawing/2014/main" id="{25CBF62F-F26B-4ED6-A51A-FB39538C2F1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1" name="Group 490">
            <a:extLst>
              <a:ext uri="{FF2B5EF4-FFF2-40B4-BE49-F238E27FC236}">
                <a16:creationId xmlns:a16="http://schemas.microsoft.com/office/drawing/2014/main" id="{019ED917-06E7-4FF9-BDEE-803177B22493}"/>
              </a:ext>
            </a:extLst>
          </p:cNvPr>
          <p:cNvGrpSpPr/>
          <p:nvPr/>
        </p:nvGrpSpPr>
        <p:grpSpPr>
          <a:xfrm>
            <a:off x="5819897" y="382167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92" name="Sun 491">
              <a:extLst>
                <a:ext uri="{FF2B5EF4-FFF2-40B4-BE49-F238E27FC236}">
                  <a16:creationId xmlns:a16="http://schemas.microsoft.com/office/drawing/2014/main" id="{A6D8FD4B-8709-4330-A56C-A263428CF19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3" name="Oval 492">
              <a:extLst>
                <a:ext uri="{FF2B5EF4-FFF2-40B4-BE49-F238E27FC236}">
                  <a16:creationId xmlns:a16="http://schemas.microsoft.com/office/drawing/2014/main" id="{6F9C57A5-D958-4B4A-A819-342ECC9864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4" name="Group 493">
            <a:extLst>
              <a:ext uri="{FF2B5EF4-FFF2-40B4-BE49-F238E27FC236}">
                <a16:creationId xmlns:a16="http://schemas.microsoft.com/office/drawing/2014/main" id="{A70F5470-DBC6-4B37-BBC9-1C7A92BD70FB}"/>
              </a:ext>
            </a:extLst>
          </p:cNvPr>
          <p:cNvGrpSpPr/>
          <p:nvPr/>
        </p:nvGrpSpPr>
        <p:grpSpPr>
          <a:xfrm>
            <a:off x="5819897" y="41836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95" name="Sun 494">
              <a:extLst>
                <a:ext uri="{FF2B5EF4-FFF2-40B4-BE49-F238E27FC236}">
                  <a16:creationId xmlns:a16="http://schemas.microsoft.com/office/drawing/2014/main" id="{BE0ED62B-9CE8-47BD-837F-85C715994D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6" name="Oval 495">
              <a:extLst>
                <a:ext uri="{FF2B5EF4-FFF2-40B4-BE49-F238E27FC236}">
                  <a16:creationId xmlns:a16="http://schemas.microsoft.com/office/drawing/2014/main" id="{9D54F2C0-AD21-44A1-AD48-75BAB19E1F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7" name="Group 496">
            <a:extLst>
              <a:ext uri="{FF2B5EF4-FFF2-40B4-BE49-F238E27FC236}">
                <a16:creationId xmlns:a16="http://schemas.microsoft.com/office/drawing/2014/main" id="{3E840835-D847-427F-B0CB-DDA64F2DC3FA}"/>
              </a:ext>
            </a:extLst>
          </p:cNvPr>
          <p:cNvGrpSpPr/>
          <p:nvPr/>
        </p:nvGrpSpPr>
        <p:grpSpPr>
          <a:xfrm>
            <a:off x="5819897" y="454557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498" name="Sun 497">
              <a:extLst>
                <a:ext uri="{FF2B5EF4-FFF2-40B4-BE49-F238E27FC236}">
                  <a16:creationId xmlns:a16="http://schemas.microsoft.com/office/drawing/2014/main" id="{0CDEE1B7-84AE-42EE-A6A1-07BF59B504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9" name="Oval 498">
              <a:extLst>
                <a:ext uri="{FF2B5EF4-FFF2-40B4-BE49-F238E27FC236}">
                  <a16:creationId xmlns:a16="http://schemas.microsoft.com/office/drawing/2014/main" id="{6F4DBE1F-E942-455B-B465-F8488580151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0" name="Group 499">
            <a:extLst>
              <a:ext uri="{FF2B5EF4-FFF2-40B4-BE49-F238E27FC236}">
                <a16:creationId xmlns:a16="http://schemas.microsoft.com/office/drawing/2014/main" id="{971174C2-D84F-41DD-A817-3CDB21388E2C}"/>
              </a:ext>
            </a:extLst>
          </p:cNvPr>
          <p:cNvGrpSpPr/>
          <p:nvPr/>
        </p:nvGrpSpPr>
        <p:grpSpPr>
          <a:xfrm>
            <a:off x="8171002" y="2419306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01" name="Sun 500">
              <a:extLst>
                <a:ext uri="{FF2B5EF4-FFF2-40B4-BE49-F238E27FC236}">
                  <a16:creationId xmlns:a16="http://schemas.microsoft.com/office/drawing/2014/main" id="{985819AC-FE86-45FF-B6B6-428A6604F2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2" name="Oval 501">
              <a:extLst>
                <a:ext uri="{FF2B5EF4-FFF2-40B4-BE49-F238E27FC236}">
                  <a16:creationId xmlns:a16="http://schemas.microsoft.com/office/drawing/2014/main" id="{C7BCAA13-2AFB-42B3-AF00-7767F078A4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3" name="Group 502">
            <a:extLst>
              <a:ext uri="{FF2B5EF4-FFF2-40B4-BE49-F238E27FC236}">
                <a16:creationId xmlns:a16="http://schemas.microsoft.com/office/drawing/2014/main" id="{403EF68E-1949-46B1-8632-B871E2DE2631}"/>
              </a:ext>
            </a:extLst>
          </p:cNvPr>
          <p:cNvGrpSpPr/>
          <p:nvPr/>
        </p:nvGrpSpPr>
        <p:grpSpPr>
          <a:xfrm>
            <a:off x="11220572" y="215480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04" name="Sun 503">
              <a:extLst>
                <a:ext uri="{FF2B5EF4-FFF2-40B4-BE49-F238E27FC236}">
                  <a16:creationId xmlns:a16="http://schemas.microsoft.com/office/drawing/2014/main" id="{9B132923-ECE1-4884-9DBB-5AD98963A01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5" name="Oval 504">
              <a:extLst>
                <a:ext uri="{FF2B5EF4-FFF2-40B4-BE49-F238E27FC236}">
                  <a16:creationId xmlns:a16="http://schemas.microsoft.com/office/drawing/2014/main" id="{A4F9B526-4FE1-4FB1-AD86-CDE3F904E65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6" name="Group 505">
            <a:extLst>
              <a:ext uri="{FF2B5EF4-FFF2-40B4-BE49-F238E27FC236}">
                <a16:creationId xmlns:a16="http://schemas.microsoft.com/office/drawing/2014/main" id="{7CF690A6-2168-4102-ACA9-F97E55D974BB}"/>
              </a:ext>
            </a:extLst>
          </p:cNvPr>
          <p:cNvGrpSpPr/>
          <p:nvPr/>
        </p:nvGrpSpPr>
        <p:grpSpPr>
          <a:xfrm>
            <a:off x="11220572" y="251675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07" name="Sun 506">
              <a:extLst>
                <a:ext uri="{FF2B5EF4-FFF2-40B4-BE49-F238E27FC236}">
                  <a16:creationId xmlns:a16="http://schemas.microsoft.com/office/drawing/2014/main" id="{8CE73DD4-191C-4E6D-8E58-142CFD334B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8" name="Oval 507">
              <a:extLst>
                <a:ext uri="{FF2B5EF4-FFF2-40B4-BE49-F238E27FC236}">
                  <a16:creationId xmlns:a16="http://schemas.microsoft.com/office/drawing/2014/main" id="{D8743E7D-DA60-4B46-9F08-6F806E940E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2759E6EE-D9EE-4D33-A0B9-C0C1CDBC5A48}"/>
              </a:ext>
            </a:extLst>
          </p:cNvPr>
          <p:cNvGrpSpPr/>
          <p:nvPr/>
        </p:nvGrpSpPr>
        <p:grpSpPr>
          <a:xfrm>
            <a:off x="11220572" y="287870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10" name="Sun 509">
              <a:extLst>
                <a:ext uri="{FF2B5EF4-FFF2-40B4-BE49-F238E27FC236}">
                  <a16:creationId xmlns:a16="http://schemas.microsoft.com/office/drawing/2014/main" id="{55201C7E-CBFB-40FF-A42C-2268E25F40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1" name="Oval 510">
              <a:extLst>
                <a:ext uri="{FF2B5EF4-FFF2-40B4-BE49-F238E27FC236}">
                  <a16:creationId xmlns:a16="http://schemas.microsoft.com/office/drawing/2014/main" id="{66218717-F2A0-4921-95EF-DE650144CC4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2" name="Group 511">
            <a:extLst>
              <a:ext uri="{FF2B5EF4-FFF2-40B4-BE49-F238E27FC236}">
                <a16:creationId xmlns:a16="http://schemas.microsoft.com/office/drawing/2014/main" id="{F5D28ADA-C29E-47B0-9E0C-B0AD10450EEC}"/>
              </a:ext>
            </a:extLst>
          </p:cNvPr>
          <p:cNvGrpSpPr/>
          <p:nvPr/>
        </p:nvGrpSpPr>
        <p:grpSpPr>
          <a:xfrm>
            <a:off x="11220572" y="324065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13" name="Sun 512">
              <a:extLst>
                <a:ext uri="{FF2B5EF4-FFF2-40B4-BE49-F238E27FC236}">
                  <a16:creationId xmlns:a16="http://schemas.microsoft.com/office/drawing/2014/main" id="{A6C1F8C7-0E23-483A-B867-D69B6CD6BFA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4" name="Oval 513">
              <a:extLst>
                <a:ext uri="{FF2B5EF4-FFF2-40B4-BE49-F238E27FC236}">
                  <a16:creationId xmlns:a16="http://schemas.microsoft.com/office/drawing/2014/main" id="{D359DC3B-6166-4706-86AC-FA69F592841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5" name="Group 514">
            <a:extLst>
              <a:ext uri="{FF2B5EF4-FFF2-40B4-BE49-F238E27FC236}">
                <a16:creationId xmlns:a16="http://schemas.microsoft.com/office/drawing/2014/main" id="{3516EB68-56A3-4F11-AF44-70A3DA0162A1}"/>
              </a:ext>
            </a:extLst>
          </p:cNvPr>
          <p:cNvGrpSpPr/>
          <p:nvPr/>
        </p:nvGrpSpPr>
        <p:grpSpPr>
          <a:xfrm>
            <a:off x="11220572" y="360260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16" name="Sun 515">
              <a:extLst>
                <a:ext uri="{FF2B5EF4-FFF2-40B4-BE49-F238E27FC236}">
                  <a16:creationId xmlns:a16="http://schemas.microsoft.com/office/drawing/2014/main" id="{5D2125B7-ED10-4448-B8BE-CF502999A17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7" name="Oval 516">
              <a:extLst>
                <a:ext uri="{FF2B5EF4-FFF2-40B4-BE49-F238E27FC236}">
                  <a16:creationId xmlns:a16="http://schemas.microsoft.com/office/drawing/2014/main" id="{E675FBBC-40FD-4422-82F2-2B61F1F7DE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8" name="Group 517">
            <a:extLst>
              <a:ext uri="{FF2B5EF4-FFF2-40B4-BE49-F238E27FC236}">
                <a16:creationId xmlns:a16="http://schemas.microsoft.com/office/drawing/2014/main" id="{D6441BCA-2C2A-4FC8-95A1-56678FBFE281}"/>
              </a:ext>
            </a:extLst>
          </p:cNvPr>
          <p:cNvGrpSpPr/>
          <p:nvPr/>
        </p:nvGrpSpPr>
        <p:grpSpPr>
          <a:xfrm>
            <a:off x="11191997" y="396455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19" name="Sun 518">
              <a:extLst>
                <a:ext uri="{FF2B5EF4-FFF2-40B4-BE49-F238E27FC236}">
                  <a16:creationId xmlns:a16="http://schemas.microsoft.com/office/drawing/2014/main" id="{9E919EE1-C9C0-4DB2-BD3D-7EEB6B79DD0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0" name="Oval 519">
              <a:extLst>
                <a:ext uri="{FF2B5EF4-FFF2-40B4-BE49-F238E27FC236}">
                  <a16:creationId xmlns:a16="http://schemas.microsoft.com/office/drawing/2014/main" id="{98972EA0-329D-4237-B630-BA24F0EA950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1" name="Group 520">
            <a:extLst>
              <a:ext uri="{FF2B5EF4-FFF2-40B4-BE49-F238E27FC236}">
                <a16:creationId xmlns:a16="http://schemas.microsoft.com/office/drawing/2014/main" id="{F3825357-E8ED-4E71-903E-1E0AFB65C032}"/>
              </a:ext>
            </a:extLst>
          </p:cNvPr>
          <p:cNvGrpSpPr/>
          <p:nvPr/>
        </p:nvGrpSpPr>
        <p:grpSpPr>
          <a:xfrm>
            <a:off x="11220572" y="432650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22" name="Sun 521">
              <a:extLst>
                <a:ext uri="{FF2B5EF4-FFF2-40B4-BE49-F238E27FC236}">
                  <a16:creationId xmlns:a16="http://schemas.microsoft.com/office/drawing/2014/main" id="{18B7EE69-11DF-49D4-AECA-A7FDA5F60A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3" name="Oval 522">
              <a:extLst>
                <a:ext uri="{FF2B5EF4-FFF2-40B4-BE49-F238E27FC236}">
                  <a16:creationId xmlns:a16="http://schemas.microsoft.com/office/drawing/2014/main" id="{E12DE60D-961C-422A-B0C5-9D0A6F9284B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4" name="Group 523">
            <a:extLst>
              <a:ext uri="{FF2B5EF4-FFF2-40B4-BE49-F238E27FC236}">
                <a16:creationId xmlns:a16="http://schemas.microsoft.com/office/drawing/2014/main" id="{E80111C3-2AC0-4760-BD6A-9C701493B07A}"/>
              </a:ext>
            </a:extLst>
          </p:cNvPr>
          <p:cNvGrpSpPr/>
          <p:nvPr/>
        </p:nvGrpSpPr>
        <p:grpSpPr>
          <a:xfrm>
            <a:off x="2124197" y="298347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25" name="Sun 524">
              <a:extLst>
                <a:ext uri="{FF2B5EF4-FFF2-40B4-BE49-F238E27FC236}">
                  <a16:creationId xmlns:a16="http://schemas.microsoft.com/office/drawing/2014/main" id="{9C9C247C-AA39-494E-861D-60EEC64EE0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6" name="Oval 525">
              <a:extLst>
                <a:ext uri="{FF2B5EF4-FFF2-40B4-BE49-F238E27FC236}">
                  <a16:creationId xmlns:a16="http://schemas.microsoft.com/office/drawing/2014/main" id="{C82CC71A-E424-46E7-B7F3-E17E1A0C6FA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7" name="Group 526">
            <a:extLst>
              <a:ext uri="{FF2B5EF4-FFF2-40B4-BE49-F238E27FC236}">
                <a16:creationId xmlns:a16="http://schemas.microsoft.com/office/drawing/2014/main" id="{888C64C1-6E0F-427D-95AB-2590898A1F95}"/>
              </a:ext>
            </a:extLst>
          </p:cNvPr>
          <p:cNvGrpSpPr/>
          <p:nvPr/>
        </p:nvGrpSpPr>
        <p:grpSpPr>
          <a:xfrm>
            <a:off x="2124197" y="33454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28" name="Sun 527">
              <a:extLst>
                <a:ext uri="{FF2B5EF4-FFF2-40B4-BE49-F238E27FC236}">
                  <a16:creationId xmlns:a16="http://schemas.microsoft.com/office/drawing/2014/main" id="{1ABD4A43-59EA-4DBA-85FE-A21F9B738EF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9" name="Oval 528">
              <a:extLst>
                <a:ext uri="{FF2B5EF4-FFF2-40B4-BE49-F238E27FC236}">
                  <a16:creationId xmlns:a16="http://schemas.microsoft.com/office/drawing/2014/main" id="{797A50D4-C001-40BE-99DA-30C789121E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0" name="Group 529">
            <a:extLst>
              <a:ext uri="{FF2B5EF4-FFF2-40B4-BE49-F238E27FC236}">
                <a16:creationId xmlns:a16="http://schemas.microsoft.com/office/drawing/2014/main" id="{6DC8B834-1CB3-409D-8B92-BEB3601C6F58}"/>
              </a:ext>
            </a:extLst>
          </p:cNvPr>
          <p:cNvGrpSpPr/>
          <p:nvPr/>
        </p:nvGrpSpPr>
        <p:grpSpPr>
          <a:xfrm>
            <a:off x="2124197" y="370737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31" name="Sun 530">
              <a:extLst>
                <a:ext uri="{FF2B5EF4-FFF2-40B4-BE49-F238E27FC236}">
                  <a16:creationId xmlns:a16="http://schemas.microsoft.com/office/drawing/2014/main" id="{76679A8E-7C84-4C51-93D0-47401BDD030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2" name="Oval 531">
              <a:extLst>
                <a:ext uri="{FF2B5EF4-FFF2-40B4-BE49-F238E27FC236}">
                  <a16:creationId xmlns:a16="http://schemas.microsoft.com/office/drawing/2014/main" id="{68FFBB10-EAC1-40F1-BF78-E5C83735BE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3" name="Group 532">
            <a:extLst>
              <a:ext uri="{FF2B5EF4-FFF2-40B4-BE49-F238E27FC236}">
                <a16:creationId xmlns:a16="http://schemas.microsoft.com/office/drawing/2014/main" id="{FED65D34-1508-4D0F-92B9-B1B0F1936B58}"/>
              </a:ext>
            </a:extLst>
          </p:cNvPr>
          <p:cNvGrpSpPr/>
          <p:nvPr/>
        </p:nvGrpSpPr>
        <p:grpSpPr>
          <a:xfrm>
            <a:off x="2124197" y="40693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34" name="Sun 533">
              <a:extLst>
                <a:ext uri="{FF2B5EF4-FFF2-40B4-BE49-F238E27FC236}">
                  <a16:creationId xmlns:a16="http://schemas.microsoft.com/office/drawing/2014/main" id="{49CE4C44-0DD5-4D52-BEDE-C868F759983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5" name="Oval 534">
              <a:extLst>
                <a:ext uri="{FF2B5EF4-FFF2-40B4-BE49-F238E27FC236}">
                  <a16:creationId xmlns:a16="http://schemas.microsoft.com/office/drawing/2014/main" id="{686F4298-EC71-4951-AEEB-FB197CF07D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D47184FC-CF28-4CF2-A032-2D0DF2B170C3}"/>
              </a:ext>
            </a:extLst>
          </p:cNvPr>
          <p:cNvGrpSpPr/>
          <p:nvPr/>
        </p:nvGrpSpPr>
        <p:grpSpPr>
          <a:xfrm>
            <a:off x="2124197" y="443127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37" name="Sun 536">
              <a:extLst>
                <a:ext uri="{FF2B5EF4-FFF2-40B4-BE49-F238E27FC236}">
                  <a16:creationId xmlns:a16="http://schemas.microsoft.com/office/drawing/2014/main" id="{B433AB7B-54F9-4750-BF4A-BA48A77E89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8" name="Oval 537">
              <a:extLst>
                <a:ext uri="{FF2B5EF4-FFF2-40B4-BE49-F238E27FC236}">
                  <a16:creationId xmlns:a16="http://schemas.microsoft.com/office/drawing/2014/main" id="{045B8E36-FF9B-4069-8D79-1980EBC06D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9" name="Group 538">
            <a:extLst>
              <a:ext uri="{FF2B5EF4-FFF2-40B4-BE49-F238E27FC236}">
                <a16:creationId xmlns:a16="http://schemas.microsoft.com/office/drawing/2014/main" id="{D8B7861F-A16B-4AA1-B997-FE7823F54604}"/>
              </a:ext>
            </a:extLst>
          </p:cNvPr>
          <p:cNvGrpSpPr/>
          <p:nvPr/>
        </p:nvGrpSpPr>
        <p:grpSpPr>
          <a:xfrm>
            <a:off x="1511361" y="2440554"/>
            <a:ext cx="470034" cy="3782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40" name="Sun 539">
              <a:extLst>
                <a:ext uri="{FF2B5EF4-FFF2-40B4-BE49-F238E27FC236}">
                  <a16:creationId xmlns:a16="http://schemas.microsoft.com/office/drawing/2014/main" id="{3DFAA5DA-9191-42A1-93A1-40DC8681313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1" name="Oval 540">
              <a:extLst>
                <a:ext uri="{FF2B5EF4-FFF2-40B4-BE49-F238E27FC236}">
                  <a16:creationId xmlns:a16="http://schemas.microsoft.com/office/drawing/2014/main" id="{0BC75D28-8B2C-461E-991F-4DB0AD7D1C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2" name="Group 541">
            <a:extLst>
              <a:ext uri="{FF2B5EF4-FFF2-40B4-BE49-F238E27FC236}">
                <a16:creationId xmlns:a16="http://schemas.microsoft.com/office/drawing/2014/main" id="{9E2F9317-8764-4BCE-9F78-3430D6478AF6}"/>
              </a:ext>
            </a:extLst>
          </p:cNvPr>
          <p:cNvGrpSpPr/>
          <p:nvPr/>
        </p:nvGrpSpPr>
        <p:grpSpPr>
          <a:xfrm>
            <a:off x="58389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43" name="Sun 542">
              <a:extLst>
                <a:ext uri="{FF2B5EF4-FFF2-40B4-BE49-F238E27FC236}">
                  <a16:creationId xmlns:a16="http://schemas.microsoft.com/office/drawing/2014/main" id="{34337DC2-0D95-4E02-B167-85F0C2703A8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4" name="Oval 543">
              <a:extLst>
                <a:ext uri="{FF2B5EF4-FFF2-40B4-BE49-F238E27FC236}">
                  <a16:creationId xmlns:a16="http://schemas.microsoft.com/office/drawing/2014/main" id="{79AC0F75-E55A-4D0E-A8E4-F3C1B111705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5" name="Group 544">
            <a:extLst>
              <a:ext uri="{FF2B5EF4-FFF2-40B4-BE49-F238E27FC236}">
                <a16:creationId xmlns:a16="http://schemas.microsoft.com/office/drawing/2014/main" id="{4095118A-296D-4A56-9E85-1C4E66B87481}"/>
              </a:ext>
            </a:extLst>
          </p:cNvPr>
          <p:cNvGrpSpPr/>
          <p:nvPr/>
        </p:nvGrpSpPr>
        <p:grpSpPr>
          <a:xfrm>
            <a:off x="61437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46" name="Sun 545">
              <a:extLst>
                <a:ext uri="{FF2B5EF4-FFF2-40B4-BE49-F238E27FC236}">
                  <a16:creationId xmlns:a16="http://schemas.microsoft.com/office/drawing/2014/main" id="{45DE0A5D-877B-4017-8FAE-9A715A687D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7" name="Oval 546">
              <a:extLst>
                <a:ext uri="{FF2B5EF4-FFF2-40B4-BE49-F238E27FC236}">
                  <a16:creationId xmlns:a16="http://schemas.microsoft.com/office/drawing/2014/main" id="{B3003E8D-94CC-4318-9563-05BAEE92713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8" name="Group 547">
            <a:extLst>
              <a:ext uri="{FF2B5EF4-FFF2-40B4-BE49-F238E27FC236}">
                <a16:creationId xmlns:a16="http://schemas.microsoft.com/office/drawing/2014/main" id="{79C5F53A-3484-41B3-8F5D-2DA572EE669C}"/>
              </a:ext>
            </a:extLst>
          </p:cNvPr>
          <p:cNvGrpSpPr/>
          <p:nvPr/>
        </p:nvGrpSpPr>
        <p:grpSpPr>
          <a:xfrm>
            <a:off x="64485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49" name="Sun 548">
              <a:extLst>
                <a:ext uri="{FF2B5EF4-FFF2-40B4-BE49-F238E27FC236}">
                  <a16:creationId xmlns:a16="http://schemas.microsoft.com/office/drawing/2014/main" id="{8AC101C0-CDD5-48F8-AB13-82B93C69D1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0" name="Oval 549">
              <a:extLst>
                <a:ext uri="{FF2B5EF4-FFF2-40B4-BE49-F238E27FC236}">
                  <a16:creationId xmlns:a16="http://schemas.microsoft.com/office/drawing/2014/main" id="{DB4E57AE-ED54-4215-96AA-00063B2502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1" name="Group 550">
            <a:extLst>
              <a:ext uri="{FF2B5EF4-FFF2-40B4-BE49-F238E27FC236}">
                <a16:creationId xmlns:a16="http://schemas.microsoft.com/office/drawing/2014/main" id="{C5CDF032-81EE-4C78-9929-9649A565AB5D}"/>
              </a:ext>
            </a:extLst>
          </p:cNvPr>
          <p:cNvGrpSpPr/>
          <p:nvPr/>
        </p:nvGrpSpPr>
        <p:grpSpPr>
          <a:xfrm>
            <a:off x="67533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52" name="Sun 551">
              <a:extLst>
                <a:ext uri="{FF2B5EF4-FFF2-40B4-BE49-F238E27FC236}">
                  <a16:creationId xmlns:a16="http://schemas.microsoft.com/office/drawing/2014/main" id="{05871E3A-5BE1-421F-9852-7A352B0BDF4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3" name="Oval 552">
              <a:extLst>
                <a:ext uri="{FF2B5EF4-FFF2-40B4-BE49-F238E27FC236}">
                  <a16:creationId xmlns:a16="http://schemas.microsoft.com/office/drawing/2014/main" id="{0F97101B-A6A3-4B0D-89D3-7A8CD22087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4" name="Group 553">
            <a:extLst>
              <a:ext uri="{FF2B5EF4-FFF2-40B4-BE49-F238E27FC236}">
                <a16:creationId xmlns:a16="http://schemas.microsoft.com/office/drawing/2014/main" id="{B3D6C6B3-26DC-436B-91A0-20BEAE02C9EC}"/>
              </a:ext>
            </a:extLst>
          </p:cNvPr>
          <p:cNvGrpSpPr/>
          <p:nvPr/>
        </p:nvGrpSpPr>
        <p:grpSpPr>
          <a:xfrm>
            <a:off x="70581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55" name="Sun 554">
              <a:extLst>
                <a:ext uri="{FF2B5EF4-FFF2-40B4-BE49-F238E27FC236}">
                  <a16:creationId xmlns:a16="http://schemas.microsoft.com/office/drawing/2014/main" id="{A1F947AD-82EB-4385-B21A-FFEE80D80E4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6" name="Oval 555">
              <a:extLst>
                <a:ext uri="{FF2B5EF4-FFF2-40B4-BE49-F238E27FC236}">
                  <a16:creationId xmlns:a16="http://schemas.microsoft.com/office/drawing/2014/main" id="{D60D4A8E-A7ED-44C0-82CF-ED71668E99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7" name="Group 556">
            <a:extLst>
              <a:ext uri="{FF2B5EF4-FFF2-40B4-BE49-F238E27FC236}">
                <a16:creationId xmlns:a16="http://schemas.microsoft.com/office/drawing/2014/main" id="{3DBA3531-A12A-4932-9EF8-0CA30F7C552A}"/>
              </a:ext>
            </a:extLst>
          </p:cNvPr>
          <p:cNvGrpSpPr/>
          <p:nvPr/>
        </p:nvGrpSpPr>
        <p:grpSpPr>
          <a:xfrm>
            <a:off x="73629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58" name="Sun 557">
              <a:extLst>
                <a:ext uri="{FF2B5EF4-FFF2-40B4-BE49-F238E27FC236}">
                  <a16:creationId xmlns:a16="http://schemas.microsoft.com/office/drawing/2014/main" id="{3CED840E-A95D-441B-B5EF-D73BDE6E72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9" name="Oval 558">
              <a:extLst>
                <a:ext uri="{FF2B5EF4-FFF2-40B4-BE49-F238E27FC236}">
                  <a16:creationId xmlns:a16="http://schemas.microsoft.com/office/drawing/2014/main" id="{22AE8BA7-F9AA-49FB-B679-A828DE15470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0" name="Group 559">
            <a:extLst>
              <a:ext uri="{FF2B5EF4-FFF2-40B4-BE49-F238E27FC236}">
                <a16:creationId xmlns:a16="http://schemas.microsoft.com/office/drawing/2014/main" id="{A5583D29-52C8-4E9F-86F7-DC80414D8F44}"/>
              </a:ext>
            </a:extLst>
          </p:cNvPr>
          <p:cNvGrpSpPr/>
          <p:nvPr/>
        </p:nvGrpSpPr>
        <p:grpSpPr>
          <a:xfrm>
            <a:off x="76677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61" name="Sun 560">
              <a:extLst>
                <a:ext uri="{FF2B5EF4-FFF2-40B4-BE49-F238E27FC236}">
                  <a16:creationId xmlns:a16="http://schemas.microsoft.com/office/drawing/2014/main" id="{38D24621-30D5-4E43-84FA-DFF58DC8E96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2" name="Oval 561">
              <a:extLst>
                <a:ext uri="{FF2B5EF4-FFF2-40B4-BE49-F238E27FC236}">
                  <a16:creationId xmlns:a16="http://schemas.microsoft.com/office/drawing/2014/main" id="{8182898A-BCBA-4FA2-B1D5-CFCC7AB8607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3" name="Group 562">
            <a:extLst>
              <a:ext uri="{FF2B5EF4-FFF2-40B4-BE49-F238E27FC236}">
                <a16:creationId xmlns:a16="http://schemas.microsoft.com/office/drawing/2014/main" id="{A24F5C2B-D64D-4FF7-B224-0A24F348DDC3}"/>
              </a:ext>
            </a:extLst>
          </p:cNvPr>
          <p:cNvGrpSpPr/>
          <p:nvPr/>
        </p:nvGrpSpPr>
        <p:grpSpPr>
          <a:xfrm>
            <a:off x="79725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64" name="Sun 563">
              <a:extLst>
                <a:ext uri="{FF2B5EF4-FFF2-40B4-BE49-F238E27FC236}">
                  <a16:creationId xmlns:a16="http://schemas.microsoft.com/office/drawing/2014/main" id="{3AD4CDD2-DCD2-483F-8A7C-65411815B7C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5" name="Oval 564">
              <a:extLst>
                <a:ext uri="{FF2B5EF4-FFF2-40B4-BE49-F238E27FC236}">
                  <a16:creationId xmlns:a16="http://schemas.microsoft.com/office/drawing/2014/main" id="{652AF23A-1E8D-4633-B9A5-48C1245FFE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6" name="Group 565">
            <a:extLst>
              <a:ext uri="{FF2B5EF4-FFF2-40B4-BE49-F238E27FC236}">
                <a16:creationId xmlns:a16="http://schemas.microsoft.com/office/drawing/2014/main" id="{CC395C4F-1564-41A7-93B4-1535E3D452CA}"/>
              </a:ext>
            </a:extLst>
          </p:cNvPr>
          <p:cNvGrpSpPr/>
          <p:nvPr/>
        </p:nvGrpSpPr>
        <p:grpSpPr>
          <a:xfrm>
            <a:off x="82773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67" name="Sun 566">
              <a:extLst>
                <a:ext uri="{FF2B5EF4-FFF2-40B4-BE49-F238E27FC236}">
                  <a16:creationId xmlns:a16="http://schemas.microsoft.com/office/drawing/2014/main" id="{8A046CE9-9CFC-4D70-863C-57EE1F7A6E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8" name="Oval 567">
              <a:extLst>
                <a:ext uri="{FF2B5EF4-FFF2-40B4-BE49-F238E27FC236}">
                  <a16:creationId xmlns:a16="http://schemas.microsoft.com/office/drawing/2014/main" id="{9EC0D830-6275-4875-A496-3BA592E7A23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9" name="Group 568">
            <a:extLst>
              <a:ext uri="{FF2B5EF4-FFF2-40B4-BE49-F238E27FC236}">
                <a16:creationId xmlns:a16="http://schemas.microsoft.com/office/drawing/2014/main" id="{2BA1616D-AE11-4653-BA46-AFFECAC59785}"/>
              </a:ext>
            </a:extLst>
          </p:cNvPr>
          <p:cNvGrpSpPr/>
          <p:nvPr/>
        </p:nvGrpSpPr>
        <p:grpSpPr>
          <a:xfrm>
            <a:off x="85821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70" name="Sun 569">
              <a:extLst>
                <a:ext uri="{FF2B5EF4-FFF2-40B4-BE49-F238E27FC236}">
                  <a16:creationId xmlns:a16="http://schemas.microsoft.com/office/drawing/2014/main" id="{F01487AB-7FA9-4FE7-A9B9-07D81E67F14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1" name="Oval 570">
              <a:extLst>
                <a:ext uri="{FF2B5EF4-FFF2-40B4-BE49-F238E27FC236}">
                  <a16:creationId xmlns:a16="http://schemas.microsoft.com/office/drawing/2014/main" id="{D543E36B-F7C4-4F9C-9244-826E14FC884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2" name="Group 571">
            <a:extLst>
              <a:ext uri="{FF2B5EF4-FFF2-40B4-BE49-F238E27FC236}">
                <a16:creationId xmlns:a16="http://schemas.microsoft.com/office/drawing/2014/main" id="{91C160A1-F730-4492-8401-6D787772E498}"/>
              </a:ext>
            </a:extLst>
          </p:cNvPr>
          <p:cNvGrpSpPr/>
          <p:nvPr/>
        </p:nvGrpSpPr>
        <p:grpSpPr>
          <a:xfrm>
            <a:off x="88869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73" name="Sun 572">
              <a:extLst>
                <a:ext uri="{FF2B5EF4-FFF2-40B4-BE49-F238E27FC236}">
                  <a16:creationId xmlns:a16="http://schemas.microsoft.com/office/drawing/2014/main" id="{2BDA4B08-0397-404E-AA3B-6727CE49DF8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4" name="Oval 573">
              <a:extLst>
                <a:ext uri="{FF2B5EF4-FFF2-40B4-BE49-F238E27FC236}">
                  <a16:creationId xmlns:a16="http://schemas.microsoft.com/office/drawing/2014/main" id="{7D10C68D-F9C6-4F78-BB73-652BA839D66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5" name="Group 574">
            <a:extLst>
              <a:ext uri="{FF2B5EF4-FFF2-40B4-BE49-F238E27FC236}">
                <a16:creationId xmlns:a16="http://schemas.microsoft.com/office/drawing/2014/main" id="{4AD2F17C-BB4C-4C5F-B262-323C69B4BD5B}"/>
              </a:ext>
            </a:extLst>
          </p:cNvPr>
          <p:cNvGrpSpPr/>
          <p:nvPr/>
        </p:nvGrpSpPr>
        <p:grpSpPr>
          <a:xfrm>
            <a:off x="91917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76" name="Sun 575">
              <a:extLst>
                <a:ext uri="{FF2B5EF4-FFF2-40B4-BE49-F238E27FC236}">
                  <a16:creationId xmlns:a16="http://schemas.microsoft.com/office/drawing/2014/main" id="{516E35A4-F325-4E6D-A7E4-144642F9C48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7" name="Oval 576">
              <a:extLst>
                <a:ext uri="{FF2B5EF4-FFF2-40B4-BE49-F238E27FC236}">
                  <a16:creationId xmlns:a16="http://schemas.microsoft.com/office/drawing/2014/main" id="{47CBDDC6-4B07-48C1-B304-8F1676FD43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8" name="Group 577">
            <a:extLst>
              <a:ext uri="{FF2B5EF4-FFF2-40B4-BE49-F238E27FC236}">
                <a16:creationId xmlns:a16="http://schemas.microsoft.com/office/drawing/2014/main" id="{DD10540C-2A7D-46D6-BE3F-D7AC51C4DEE5}"/>
              </a:ext>
            </a:extLst>
          </p:cNvPr>
          <p:cNvGrpSpPr/>
          <p:nvPr/>
        </p:nvGrpSpPr>
        <p:grpSpPr>
          <a:xfrm>
            <a:off x="94965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79" name="Sun 578">
              <a:extLst>
                <a:ext uri="{FF2B5EF4-FFF2-40B4-BE49-F238E27FC236}">
                  <a16:creationId xmlns:a16="http://schemas.microsoft.com/office/drawing/2014/main" id="{EDB436A5-EEF8-4A58-842F-203352F6CF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0" name="Oval 579">
              <a:extLst>
                <a:ext uri="{FF2B5EF4-FFF2-40B4-BE49-F238E27FC236}">
                  <a16:creationId xmlns:a16="http://schemas.microsoft.com/office/drawing/2014/main" id="{2704362C-C3F7-42F7-8973-C6D1C8EF05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1" name="Group 580">
            <a:extLst>
              <a:ext uri="{FF2B5EF4-FFF2-40B4-BE49-F238E27FC236}">
                <a16:creationId xmlns:a16="http://schemas.microsoft.com/office/drawing/2014/main" id="{00F9CC0D-0783-4735-A9DA-E3DA59FC34C2}"/>
              </a:ext>
            </a:extLst>
          </p:cNvPr>
          <p:cNvGrpSpPr/>
          <p:nvPr/>
        </p:nvGrpSpPr>
        <p:grpSpPr>
          <a:xfrm>
            <a:off x="98013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82" name="Sun 581">
              <a:extLst>
                <a:ext uri="{FF2B5EF4-FFF2-40B4-BE49-F238E27FC236}">
                  <a16:creationId xmlns:a16="http://schemas.microsoft.com/office/drawing/2014/main" id="{3D30D754-7E02-4763-8393-183A760137E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3" name="Oval 582">
              <a:extLst>
                <a:ext uri="{FF2B5EF4-FFF2-40B4-BE49-F238E27FC236}">
                  <a16:creationId xmlns:a16="http://schemas.microsoft.com/office/drawing/2014/main" id="{F650770A-C2F5-4C07-B3D4-21496905CDA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4" name="Group 583">
            <a:extLst>
              <a:ext uri="{FF2B5EF4-FFF2-40B4-BE49-F238E27FC236}">
                <a16:creationId xmlns:a16="http://schemas.microsoft.com/office/drawing/2014/main" id="{8AA09FBC-AE83-4BAD-BEEF-6D1961091FBF}"/>
              </a:ext>
            </a:extLst>
          </p:cNvPr>
          <p:cNvGrpSpPr/>
          <p:nvPr/>
        </p:nvGrpSpPr>
        <p:grpSpPr>
          <a:xfrm>
            <a:off x="101061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85" name="Sun 584">
              <a:extLst>
                <a:ext uri="{FF2B5EF4-FFF2-40B4-BE49-F238E27FC236}">
                  <a16:creationId xmlns:a16="http://schemas.microsoft.com/office/drawing/2014/main" id="{34000375-EBFE-47C7-87EB-2BC363ABB4D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6" name="Oval 585">
              <a:extLst>
                <a:ext uri="{FF2B5EF4-FFF2-40B4-BE49-F238E27FC236}">
                  <a16:creationId xmlns:a16="http://schemas.microsoft.com/office/drawing/2014/main" id="{6BB154A8-BE6F-493B-ABAC-E36371008FC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7" name="Group 586">
            <a:extLst>
              <a:ext uri="{FF2B5EF4-FFF2-40B4-BE49-F238E27FC236}">
                <a16:creationId xmlns:a16="http://schemas.microsoft.com/office/drawing/2014/main" id="{22D6B992-9D7F-4414-BC86-F52481292D3B}"/>
              </a:ext>
            </a:extLst>
          </p:cNvPr>
          <p:cNvGrpSpPr/>
          <p:nvPr/>
        </p:nvGrpSpPr>
        <p:grpSpPr>
          <a:xfrm>
            <a:off x="104109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88" name="Sun 587">
              <a:extLst>
                <a:ext uri="{FF2B5EF4-FFF2-40B4-BE49-F238E27FC236}">
                  <a16:creationId xmlns:a16="http://schemas.microsoft.com/office/drawing/2014/main" id="{66696CF6-6CE5-460E-8A1F-BF921134E88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9" name="Oval 588">
              <a:extLst>
                <a:ext uri="{FF2B5EF4-FFF2-40B4-BE49-F238E27FC236}">
                  <a16:creationId xmlns:a16="http://schemas.microsoft.com/office/drawing/2014/main" id="{798DFEAC-B834-4260-A778-FF8A29651D7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0" name="Group 589">
            <a:extLst>
              <a:ext uri="{FF2B5EF4-FFF2-40B4-BE49-F238E27FC236}">
                <a16:creationId xmlns:a16="http://schemas.microsoft.com/office/drawing/2014/main" id="{6D11045B-6293-4839-81A2-B74E47E59A1F}"/>
              </a:ext>
            </a:extLst>
          </p:cNvPr>
          <p:cNvGrpSpPr/>
          <p:nvPr/>
        </p:nvGrpSpPr>
        <p:grpSpPr>
          <a:xfrm>
            <a:off x="107157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91" name="Sun 590">
              <a:extLst>
                <a:ext uri="{FF2B5EF4-FFF2-40B4-BE49-F238E27FC236}">
                  <a16:creationId xmlns:a16="http://schemas.microsoft.com/office/drawing/2014/main" id="{853BAE99-F8BE-4976-88D2-1225F89E445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2" name="Oval 591">
              <a:extLst>
                <a:ext uri="{FF2B5EF4-FFF2-40B4-BE49-F238E27FC236}">
                  <a16:creationId xmlns:a16="http://schemas.microsoft.com/office/drawing/2014/main" id="{53931DA1-1D7D-4E49-878C-E09BE98D97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3" name="Group 592">
            <a:extLst>
              <a:ext uri="{FF2B5EF4-FFF2-40B4-BE49-F238E27FC236}">
                <a16:creationId xmlns:a16="http://schemas.microsoft.com/office/drawing/2014/main" id="{DE8EB010-CA39-4207-BA9B-72F94ECDA20E}"/>
              </a:ext>
            </a:extLst>
          </p:cNvPr>
          <p:cNvGrpSpPr/>
          <p:nvPr/>
        </p:nvGrpSpPr>
        <p:grpSpPr>
          <a:xfrm>
            <a:off x="110205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94" name="Sun 593">
              <a:extLst>
                <a:ext uri="{FF2B5EF4-FFF2-40B4-BE49-F238E27FC236}">
                  <a16:creationId xmlns:a16="http://schemas.microsoft.com/office/drawing/2014/main" id="{C40268CF-D438-4DA0-9236-1C4636CAE11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5" name="Oval 594">
              <a:extLst>
                <a:ext uri="{FF2B5EF4-FFF2-40B4-BE49-F238E27FC236}">
                  <a16:creationId xmlns:a16="http://schemas.microsoft.com/office/drawing/2014/main" id="{795D2F6E-4504-4DD8-B53A-10C66D7CA2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6" name="Group 595">
            <a:extLst>
              <a:ext uri="{FF2B5EF4-FFF2-40B4-BE49-F238E27FC236}">
                <a16:creationId xmlns:a16="http://schemas.microsoft.com/office/drawing/2014/main" id="{2C617CB6-9A49-4227-97A1-54E6604F4658}"/>
              </a:ext>
            </a:extLst>
          </p:cNvPr>
          <p:cNvGrpSpPr/>
          <p:nvPr/>
        </p:nvGrpSpPr>
        <p:grpSpPr>
          <a:xfrm>
            <a:off x="113253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597" name="Sun 596">
              <a:extLst>
                <a:ext uri="{FF2B5EF4-FFF2-40B4-BE49-F238E27FC236}">
                  <a16:creationId xmlns:a16="http://schemas.microsoft.com/office/drawing/2014/main" id="{5875958B-01D9-4F50-BD6C-DE08E92513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8" name="Oval 597">
              <a:extLst>
                <a:ext uri="{FF2B5EF4-FFF2-40B4-BE49-F238E27FC236}">
                  <a16:creationId xmlns:a16="http://schemas.microsoft.com/office/drawing/2014/main" id="{D3B4F84C-07C3-4273-8EA0-BC3EF6F00E6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9" name="Group 598">
            <a:extLst>
              <a:ext uri="{FF2B5EF4-FFF2-40B4-BE49-F238E27FC236}">
                <a16:creationId xmlns:a16="http://schemas.microsoft.com/office/drawing/2014/main" id="{9A27EE6F-99BF-4275-9A4A-D2817E5A11C7}"/>
              </a:ext>
            </a:extLst>
          </p:cNvPr>
          <p:cNvGrpSpPr/>
          <p:nvPr/>
        </p:nvGrpSpPr>
        <p:grpSpPr>
          <a:xfrm>
            <a:off x="116301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00" name="Sun 599">
              <a:extLst>
                <a:ext uri="{FF2B5EF4-FFF2-40B4-BE49-F238E27FC236}">
                  <a16:creationId xmlns:a16="http://schemas.microsoft.com/office/drawing/2014/main" id="{A92613A3-A1D1-4E5C-BD13-4205CC19F4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1" name="Oval 600">
              <a:extLst>
                <a:ext uri="{FF2B5EF4-FFF2-40B4-BE49-F238E27FC236}">
                  <a16:creationId xmlns:a16="http://schemas.microsoft.com/office/drawing/2014/main" id="{5DD85BF3-1667-4A74-B12C-38D55234B3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2" name="Group 601">
            <a:extLst>
              <a:ext uri="{FF2B5EF4-FFF2-40B4-BE49-F238E27FC236}">
                <a16:creationId xmlns:a16="http://schemas.microsoft.com/office/drawing/2014/main" id="{95C555E9-B364-4D3C-AC30-AD06817740D1}"/>
              </a:ext>
            </a:extLst>
          </p:cNvPr>
          <p:cNvGrpSpPr/>
          <p:nvPr/>
        </p:nvGrpSpPr>
        <p:grpSpPr>
          <a:xfrm>
            <a:off x="1581272" y="33073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03" name="Sun 602">
              <a:extLst>
                <a:ext uri="{FF2B5EF4-FFF2-40B4-BE49-F238E27FC236}">
                  <a16:creationId xmlns:a16="http://schemas.microsoft.com/office/drawing/2014/main" id="{DB17B459-FC00-4E83-A1EF-B1524CBFA9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4" name="Oval 603">
              <a:extLst>
                <a:ext uri="{FF2B5EF4-FFF2-40B4-BE49-F238E27FC236}">
                  <a16:creationId xmlns:a16="http://schemas.microsoft.com/office/drawing/2014/main" id="{15262F2E-ED32-43D3-A022-95B4E16EA6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5" name="Group 604">
            <a:extLst>
              <a:ext uri="{FF2B5EF4-FFF2-40B4-BE49-F238E27FC236}">
                <a16:creationId xmlns:a16="http://schemas.microsoft.com/office/drawing/2014/main" id="{7D7F7A5F-7D50-44F2-9C50-26890FE84D79}"/>
              </a:ext>
            </a:extLst>
          </p:cNvPr>
          <p:cNvGrpSpPr/>
          <p:nvPr/>
        </p:nvGrpSpPr>
        <p:grpSpPr>
          <a:xfrm>
            <a:off x="1333622" y="346925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06" name="Sun 605">
              <a:extLst>
                <a:ext uri="{FF2B5EF4-FFF2-40B4-BE49-F238E27FC236}">
                  <a16:creationId xmlns:a16="http://schemas.microsoft.com/office/drawing/2014/main" id="{72AB3412-1563-4B1A-AB64-59D624CC77B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7" name="Oval 606">
              <a:extLst>
                <a:ext uri="{FF2B5EF4-FFF2-40B4-BE49-F238E27FC236}">
                  <a16:creationId xmlns:a16="http://schemas.microsoft.com/office/drawing/2014/main" id="{793C1FCC-16B2-4A96-8812-21551BAB4A6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8" name="Group 607">
            <a:extLst>
              <a:ext uri="{FF2B5EF4-FFF2-40B4-BE49-F238E27FC236}">
                <a16:creationId xmlns:a16="http://schemas.microsoft.com/office/drawing/2014/main" id="{1DC5CCF3-44B6-474B-B45A-476A3276AAD2}"/>
              </a:ext>
            </a:extLst>
          </p:cNvPr>
          <p:cNvGrpSpPr/>
          <p:nvPr/>
        </p:nvGrpSpPr>
        <p:grpSpPr>
          <a:xfrm>
            <a:off x="1124072" y="36502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09" name="Sun 608">
              <a:extLst>
                <a:ext uri="{FF2B5EF4-FFF2-40B4-BE49-F238E27FC236}">
                  <a16:creationId xmlns:a16="http://schemas.microsoft.com/office/drawing/2014/main" id="{B5E92BA4-5E0C-4A98-AA2B-1DE691CB348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0" name="Oval 609">
              <a:extLst>
                <a:ext uri="{FF2B5EF4-FFF2-40B4-BE49-F238E27FC236}">
                  <a16:creationId xmlns:a16="http://schemas.microsoft.com/office/drawing/2014/main" id="{0518A0AE-8F61-4339-ABF3-4E52667534F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1" name="Group 610">
            <a:extLst>
              <a:ext uri="{FF2B5EF4-FFF2-40B4-BE49-F238E27FC236}">
                <a16:creationId xmlns:a16="http://schemas.microsoft.com/office/drawing/2014/main" id="{C6AF5E36-880C-488D-B251-D603BE62E9C4}"/>
              </a:ext>
            </a:extLst>
          </p:cNvPr>
          <p:cNvGrpSpPr/>
          <p:nvPr/>
        </p:nvGrpSpPr>
        <p:grpSpPr>
          <a:xfrm>
            <a:off x="1390772" y="383120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12" name="Sun 611">
              <a:extLst>
                <a:ext uri="{FF2B5EF4-FFF2-40B4-BE49-F238E27FC236}">
                  <a16:creationId xmlns:a16="http://schemas.microsoft.com/office/drawing/2014/main" id="{E5087251-B776-4327-B60D-F35A7FD41F1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3" name="Oval 612">
              <a:extLst>
                <a:ext uri="{FF2B5EF4-FFF2-40B4-BE49-F238E27FC236}">
                  <a16:creationId xmlns:a16="http://schemas.microsoft.com/office/drawing/2014/main" id="{ADC14EA7-90FA-48C6-A2BD-05EFA100AF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4" name="Group 613">
            <a:extLst>
              <a:ext uri="{FF2B5EF4-FFF2-40B4-BE49-F238E27FC236}">
                <a16:creationId xmlns:a16="http://schemas.microsoft.com/office/drawing/2014/main" id="{2C6D951E-5C0F-4278-8F71-855EAAAEB1B9}"/>
              </a:ext>
            </a:extLst>
          </p:cNvPr>
          <p:cNvGrpSpPr/>
          <p:nvPr/>
        </p:nvGrpSpPr>
        <p:grpSpPr>
          <a:xfrm>
            <a:off x="1666997" y="4066161"/>
            <a:ext cx="428697" cy="419515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15" name="Sun 614">
              <a:extLst>
                <a:ext uri="{FF2B5EF4-FFF2-40B4-BE49-F238E27FC236}">
                  <a16:creationId xmlns:a16="http://schemas.microsoft.com/office/drawing/2014/main" id="{47669A15-E039-4E70-9F7D-A859B179781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6" name="Oval 615">
              <a:extLst>
                <a:ext uri="{FF2B5EF4-FFF2-40B4-BE49-F238E27FC236}">
                  <a16:creationId xmlns:a16="http://schemas.microsoft.com/office/drawing/2014/main" id="{C606E1B0-16A5-48D5-9F30-AC70E71949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7" name="Group 616">
            <a:extLst>
              <a:ext uri="{FF2B5EF4-FFF2-40B4-BE49-F238E27FC236}">
                <a16:creationId xmlns:a16="http://schemas.microsoft.com/office/drawing/2014/main" id="{5493FD0B-CB0F-4B63-9062-E4D3C0CAE05E}"/>
              </a:ext>
            </a:extLst>
          </p:cNvPr>
          <p:cNvGrpSpPr/>
          <p:nvPr/>
        </p:nvGrpSpPr>
        <p:grpSpPr>
          <a:xfrm>
            <a:off x="1895669" y="4243968"/>
            <a:ext cx="409575" cy="400803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18" name="Sun 617">
              <a:extLst>
                <a:ext uri="{FF2B5EF4-FFF2-40B4-BE49-F238E27FC236}">
                  <a16:creationId xmlns:a16="http://schemas.microsoft.com/office/drawing/2014/main" id="{A22982B7-BD8A-44CB-AB5B-B7A964C2AD3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9" name="Oval 618">
              <a:extLst>
                <a:ext uri="{FF2B5EF4-FFF2-40B4-BE49-F238E27FC236}">
                  <a16:creationId xmlns:a16="http://schemas.microsoft.com/office/drawing/2014/main" id="{A164EEFB-4BEE-4234-AEDE-41E81D7F90D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0" name="Group 619">
            <a:extLst>
              <a:ext uri="{FF2B5EF4-FFF2-40B4-BE49-F238E27FC236}">
                <a16:creationId xmlns:a16="http://schemas.microsoft.com/office/drawing/2014/main" id="{033A5844-1055-4E92-B341-A0D93E5D1791}"/>
              </a:ext>
            </a:extLst>
          </p:cNvPr>
          <p:cNvGrpSpPr/>
          <p:nvPr/>
        </p:nvGrpSpPr>
        <p:grpSpPr>
          <a:xfrm>
            <a:off x="2305172" y="256437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21" name="Sun 620">
              <a:extLst>
                <a:ext uri="{FF2B5EF4-FFF2-40B4-BE49-F238E27FC236}">
                  <a16:creationId xmlns:a16="http://schemas.microsoft.com/office/drawing/2014/main" id="{4D5DC7D4-3AA7-46FC-8A83-8B98E9B58BE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2" name="Oval 621">
              <a:extLst>
                <a:ext uri="{FF2B5EF4-FFF2-40B4-BE49-F238E27FC236}">
                  <a16:creationId xmlns:a16="http://schemas.microsoft.com/office/drawing/2014/main" id="{0E8AAA2D-830A-4E47-995A-2ED12541499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3" name="Group 622">
            <a:extLst>
              <a:ext uri="{FF2B5EF4-FFF2-40B4-BE49-F238E27FC236}">
                <a16:creationId xmlns:a16="http://schemas.microsoft.com/office/drawing/2014/main" id="{9818EAF5-C6D6-4B36-9E02-4172393062B0}"/>
              </a:ext>
            </a:extLst>
          </p:cNvPr>
          <p:cNvGrpSpPr/>
          <p:nvPr/>
        </p:nvGrpSpPr>
        <p:grpSpPr>
          <a:xfrm>
            <a:off x="1752722" y="261200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24" name="Sun 623">
              <a:extLst>
                <a:ext uri="{FF2B5EF4-FFF2-40B4-BE49-F238E27FC236}">
                  <a16:creationId xmlns:a16="http://schemas.microsoft.com/office/drawing/2014/main" id="{6475A02B-4009-4B05-86FE-6238AC22F2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5" name="Oval 624">
              <a:extLst>
                <a:ext uri="{FF2B5EF4-FFF2-40B4-BE49-F238E27FC236}">
                  <a16:creationId xmlns:a16="http://schemas.microsoft.com/office/drawing/2014/main" id="{19404321-5DFF-43FB-BF7C-D4B7710366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6" name="Group 625">
            <a:extLst>
              <a:ext uri="{FF2B5EF4-FFF2-40B4-BE49-F238E27FC236}">
                <a16:creationId xmlns:a16="http://schemas.microsoft.com/office/drawing/2014/main" id="{2B911045-D4E3-4678-89C4-2BFDA4CDF9F4}"/>
              </a:ext>
            </a:extLst>
          </p:cNvPr>
          <p:cNvGrpSpPr/>
          <p:nvPr/>
        </p:nvGrpSpPr>
        <p:grpSpPr>
          <a:xfrm>
            <a:off x="2038472" y="271677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27" name="Sun 626">
              <a:extLst>
                <a:ext uri="{FF2B5EF4-FFF2-40B4-BE49-F238E27FC236}">
                  <a16:creationId xmlns:a16="http://schemas.microsoft.com/office/drawing/2014/main" id="{B134AF61-A36C-4476-A4B0-A8CA2A02888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8" name="Oval 627">
              <a:extLst>
                <a:ext uri="{FF2B5EF4-FFF2-40B4-BE49-F238E27FC236}">
                  <a16:creationId xmlns:a16="http://schemas.microsoft.com/office/drawing/2014/main" id="{2864906C-E779-46B2-8740-960A6011D7B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9" name="Group 628">
            <a:extLst>
              <a:ext uri="{FF2B5EF4-FFF2-40B4-BE49-F238E27FC236}">
                <a16:creationId xmlns:a16="http://schemas.microsoft.com/office/drawing/2014/main" id="{BC906158-7945-4096-957F-DCEB6388C55F}"/>
              </a:ext>
            </a:extLst>
          </p:cNvPr>
          <p:cNvGrpSpPr/>
          <p:nvPr/>
        </p:nvGrpSpPr>
        <p:grpSpPr>
          <a:xfrm>
            <a:off x="2486148" y="2367652"/>
            <a:ext cx="285822" cy="279700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30" name="Sun 629">
              <a:extLst>
                <a:ext uri="{FF2B5EF4-FFF2-40B4-BE49-F238E27FC236}">
                  <a16:creationId xmlns:a16="http://schemas.microsoft.com/office/drawing/2014/main" id="{5BE6F669-31C4-4EEF-A642-401FA5A5DAA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1" name="Oval 630">
              <a:extLst>
                <a:ext uri="{FF2B5EF4-FFF2-40B4-BE49-F238E27FC236}">
                  <a16:creationId xmlns:a16="http://schemas.microsoft.com/office/drawing/2014/main" id="{FE9283E4-F2C6-4646-A132-1C3DE7F281F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2" name="Group 631">
            <a:extLst>
              <a:ext uri="{FF2B5EF4-FFF2-40B4-BE49-F238E27FC236}">
                <a16:creationId xmlns:a16="http://schemas.microsoft.com/office/drawing/2014/main" id="{2F75BBE9-CF3E-461F-813E-54F2DCFBF0BD}"/>
              </a:ext>
            </a:extLst>
          </p:cNvPr>
          <p:cNvGrpSpPr/>
          <p:nvPr/>
        </p:nvGrpSpPr>
        <p:grpSpPr>
          <a:xfrm>
            <a:off x="2448048" y="2158102"/>
            <a:ext cx="285822" cy="279700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33" name="Sun 632">
              <a:extLst>
                <a:ext uri="{FF2B5EF4-FFF2-40B4-BE49-F238E27FC236}">
                  <a16:creationId xmlns:a16="http://schemas.microsoft.com/office/drawing/2014/main" id="{A1182543-EF26-48E3-A333-8A7C4D736FD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4" name="Oval 633">
              <a:extLst>
                <a:ext uri="{FF2B5EF4-FFF2-40B4-BE49-F238E27FC236}">
                  <a16:creationId xmlns:a16="http://schemas.microsoft.com/office/drawing/2014/main" id="{01674A27-4035-4548-987A-58B40304F4C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5" name="Group 634">
            <a:extLst>
              <a:ext uri="{FF2B5EF4-FFF2-40B4-BE49-F238E27FC236}">
                <a16:creationId xmlns:a16="http://schemas.microsoft.com/office/drawing/2014/main" id="{93504E7B-B4A4-479E-B7C5-4E55470D45EB}"/>
              </a:ext>
            </a:extLst>
          </p:cNvPr>
          <p:cNvGrpSpPr/>
          <p:nvPr/>
        </p:nvGrpSpPr>
        <p:grpSpPr>
          <a:xfrm>
            <a:off x="1847972" y="31168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36" name="Sun 635">
              <a:extLst>
                <a:ext uri="{FF2B5EF4-FFF2-40B4-BE49-F238E27FC236}">
                  <a16:creationId xmlns:a16="http://schemas.microsoft.com/office/drawing/2014/main" id="{A72938D1-34AF-49F6-82E3-D72E5506FF6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7" name="Oval 636">
              <a:extLst>
                <a:ext uri="{FF2B5EF4-FFF2-40B4-BE49-F238E27FC236}">
                  <a16:creationId xmlns:a16="http://schemas.microsoft.com/office/drawing/2014/main" id="{646AB28E-AA87-4678-945B-2F5ADCA53D5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8" name="Group 637">
            <a:extLst>
              <a:ext uri="{FF2B5EF4-FFF2-40B4-BE49-F238E27FC236}">
                <a16:creationId xmlns:a16="http://schemas.microsoft.com/office/drawing/2014/main" id="{73D1271C-892A-4F59-B657-C7FD9E93DAFD}"/>
              </a:ext>
            </a:extLst>
          </p:cNvPr>
          <p:cNvGrpSpPr/>
          <p:nvPr/>
        </p:nvGrpSpPr>
        <p:grpSpPr>
          <a:xfrm>
            <a:off x="2676647" y="18595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39" name="Sun 638">
              <a:extLst>
                <a:ext uri="{FF2B5EF4-FFF2-40B4-BE49-F238E27FC236}">
                  <a16:creationId xmlns:a16="http://schemas.microsoft.com/office/drawing/2014/main" id="{2CD76195-EAEC-46C8-AF06-616068EA4A7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0" name="Oval 639">
              <a:extLst>
                <a:ext uri="{FF2B5EF4-FFF2-40B4-BE49-F238E27FC236}">
                  <a16:creationId xmlns:a16="http://schemas.microsoft.com/office/drawing/2014/main" id="{5260930A-F498-41A1-9BF2-EF8B495CC1E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1" name="Group 640">
            <a:extLst>
              <a:ext uri="{FF2B5EF4-FFF2-40B4-BE49-F238E27FC236}">
                <a16:creationId xmlns:a16="http://schemas.microsoft.com/office/drawing/2014/main" id="{DDC23843-F620-4ECB-AC10-23B2037D54D9}"/>
              </a:ext>
            </a:extLst>
          </p:cNvPr>
          <p:cNvGrpSpPr/>
          <p:nvPr/>
        </p:nvGrpSpPr>
        <p:grpSpPr>
          <a:xfrm flipV="1">
            <a:off x="3010023" y="2018702"/>
            <a:ext cx="304872" cy="298342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42" name="Sun 641">
              <a:extLst>
                <a:ext uri="{FF2B5EF4-FFF2-40B4-BE49-F238E27FC236}">
                  <a16:creationId xmlns:a16="http://schemas.microsoft.com/office/drawing/2014/main" id="{055C645B-11E4-45B3-B36C-030B5DBE17A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3" name="Oval 642">
              <a:extLst>
                <a:ext uri="{FF2B5EF4-FFF2-40B4-BE49-F238E27FC236}">
                  <a16:creationId xmlns:a16="http://schemas.microsoft.com/office/drawing/2014/main" id="{5D28C5C3-D422-4B80-B20A-2EBAA9758F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4" name="Group 643">
            <a:extLst>
              <a:ext uri="{FF2B5EF4-FFF2-40B4-BE49-F238E27FC236}">
                <a16:creationId xmlns:a16="http://schemas.microsoft.com/office/drawing/2014/main" id="{1F6C1742-6267-4E52-A419-A5202F980EBE}"/>
              </a:ext>
            </a:extLst>
          </p:cNvPr>
          <p:cNvGrpSpPr/>
          <p:nvPr/>
        </p:nvGrpSpPr>
        <p:grpSpPr>
          <a:xfrm flipV="1">
            <a:off x="3200523" y="2228252"/>
            <a:ext cx="228672" cy="223774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45" name="Sun 644">
              <a:extLst>
                <a:ext uri="{FF2B5EF4-FFF2-40B4-BE49-F238E27FC236}">
                  <a16:creationId xmlns:a16="http://schemas.microsoft.com/office/drawing/2014/main" id="{FF3E83EE-4F2F-43E2-9742-8A664711C8E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6" name="Oval 645">
              <a:extLst>
                <a:ext uri="{FF2B5EF4-FFF2-40B4-BE49-F238E27FC236}">
                  <a16:creationId xmlns:a16="http://schemas.microsoft.com/office/drawing/2014/main" id="{38B4E0F9-6327-425C-9699-A3A0C78293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7" name="Group 646">
            <a:extLst>
              <a:ext uri="{FF2B5EF4-FFF2-40B4-BE49-F238E27FC236}">
                <a16:creationId xmlns:a16="http://schemas.microsoft.com/office/drawing/2014/main" id="{9BB016C4-EE40-4FD1-B458-5F2D26AB16FC}"/>
              </a:ext>
            </a:extLst>
          </p:cNvPr>
          <p:cNvGrpSpPr/>
          <p:nvPr/>
        </p:nvGrpSpPr>
        <p:grpSpPr>
          <a:xfrm flipV="1">
            <a:off x="3305298" y="2437802"/>
            <a:ext cx="228672" cy="223774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48" name="Sun 647">
              <a:extLst>
                <a:ext uri="{FF2B5EF4-FFF2-40B4-BE49-F238E27FC236}">
                  <a16:creationId xmlns:a16="http://schemas.microsoft.com/office/drawing/2014/main" id="{0CC63025-FF8F-4F6B-A4C9-43654B6564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9" name="Oval 648">
              <a:extLst>
                <a:ext uri="{FF2B5EF4-FFF2-40B4-BE49-F238E27FC236}">
                  <a16:creationId xmlns:a16="http://schemas.microsoft.com/office/drawing/2014/main" id="{DDAA4143-754B-4ACB-8B31-55B4E651861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0" name="Group 649">
            <a:extLst>
              <a:ext uri="{FF2B5EF4-FFF2-40B4-BE49-F238E27FC236}">
                <a16:creationId xmlns:a16="http://schemas.microsoft.com/office/drawing/2014/main" id="{AEEF6AEA-F649-444E-992E-04FE298C971D}"/>
              </a:ext>
            </a:extLst>
          </p:cNvPr>
          <p:cNvGrpSpPr/>
          <p:nvPr/>
        </p:nvGrpSpPr>
        <p:grpSpPr>
          <a:xfrm flipV="1">
            <a:off x="3314822" y="2180627"/>
            <a:ext cx="372685" cy="364702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51" name="Sun 650">
              <a:extLst>
                <a:ext uri="{FF2B5EF4-FFF2-40B4-BE49-F238E27FC236}">
                  <a16:creationId xmlns:a16="http://schemas.microsoft.com/office/drawing/2014/main" id="{3D202F54-91F7-42C5-9D89-5D1C2C109B9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2" name="Oval 651">
              <a:extLst>
                <a:ext uri="{FF2B5EF4-FFF2-40B4-BE49-F238E27FC236}">
                  <a16:creationId xmlns:a16="http://schemas.microsoft.com/office/drawing/2014/main" id="{C5C90DA0-CA13-479E-815A-E0FB4C2885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3" name="Group 652">
            <a:extLst>
              <a:ext uri="{FF2B5EF4-FFF2-40B4-BE49-F238E27FC236}">
                <a16:creationId xmlns:a16="http://schemas.microsoft.com/office/drawing/2014/main" id="{2B677159-2215-43D6-AD6B-923EA26E5CE9}"/>
              </a:ext>
            </a:extLst>
          </p:cNvPr>
          <p:cNvGrpSpPr/>
          <p:nvPr/>
        </p:nvGrpSpPr>
        <p:grpSpPr>
          <a:xfrm flipV="1">
            <a:off x="3448173" y="2484611"/>
            <a:ext cx="190571" cy="186489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54" name="Sun 653">
              <a:extLst>
                <a:ext uri="{FF2B5EF4-FFF2-40B4-BE49-F238E27FC236}">
                  <a16:creationId xmlns:a16="http://schemas.microsoft.com/office/drawing/2014/main" id="{C46A2FB8-D145-45B4-89B5-760369BDE97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5" name="Oval 654">
              <a:extLst>
                <a:ext uri="{FF2B5EF4-FFF2-40B4-BE49-F238E27FC236}">
                  <a16:creationId xmlns:a16="http://schemas.microsoft.com/office/drawing/2014/main" id="{ADFA9A18-C6C2-406D-B98F-783A7D2D12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6" name="Group 655">
            <a:extLst>
              <a:ext uri="{FF2B5EF4-FFF2-40B4-BE49-F238E27FC236}">
                <a16:creationId xmlns:a16="http://schemas.microsoft.com/office/drawing/2014/main" id="{09202E02-6B30-4486-A900-08A097B27151}"/>
              </a:ext>
            </a:extLst>
          </p:cNvPr>
          <p:cNvGrpSpPr/>
          <p:nvPr/>
        </p:nvGrpSpPr>
        <p:grpSpPr>
          <a:xfrm>
            <a:off x="3295772" y="187857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57" name="Sun 656">
              <a:extLst>
                <a:ext uri="{FF2B5EF4-FFF2-40B4-BE49-F238E27FC236}">
                  <a16:creationId xmlns:a16="http://schemas.microsoft.com/office/drawing/2014/main" id="{9F8816B8-84DE-464E-A742-C56FDBD445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8" name="Oval 657">
              <a:extLst>
                <a:ext uri="{FF2B5EF4-FFF2-40B4-BE49-F238E27FC236}">
                  <a16:creationId xmlns:a16="http://schemas.microsoft.com/office/drawing/2014/main" id="{F7C0AF88-296A-4DDB-99B5-DFBD6FEA6CC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9" name="Group 658">
            <a:extLst>
              <a:ext uri="{FF2B5EF4-FFF2-40B4-BE49-F238E27FC236}">
                <a16:creationId xmlns:a16="http://schemas.microsoft.com/office/drawing/2014/main" id="{52FC5E6A-360E-48F6-A56E-3AD32D4C65DA}"/>
              </a:ext>
            </a:extLst>
          </p:cNvPr>
          <p:cNvGrpSpPr/>
          <p:nvPr/>
        </p:nvGrpSpPr>
        <p:grpSpPr>
          <a:xfrm>
            <a:off x="3629147" y="185000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60" name="Sun 659">
              <a:extLst>
                <a:ext uri="{FF2B5EF4-FFF2-40B4-BE49-F238E27FC236}">
                  <a16:creationId xmlns:a16="http://schemas.microsoft.com/office/drawing/2014/main" id="{421F0574-BD37-4678-BB8C-F2B5DE75562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1" name="Oval 660">
              <a:extLst>
                <a:ext uri="{FF2B5EF4-FFF2-40B4-BE49-F238E27FC236}">
                  <a16:creationId xmlns:a16="http://schemas.microsoft.com/office/drawing/2014/main" id="{0CEBB98A-E198-48D1-BF85-5063193897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2" name="Group 661">
            <a:extLst>
              <a:ext uri="{FF2B5EF4-FFF2-40B4-BE49-F238E27FC236}">
                <a16:creationId xmlns:a16="http://schemas.microsoft.com/office/drawing/2014/main" id="{5DD1E016-6295-4330-85E1-37B7EE791CA0}"/>
              </a:ext>
            </a:extLst>
          </p:cNvPr>
          <p:cNvGrpSpPr/>
          <p:nvPr/>
        </p:nvGrpSpPr>
        <p:grpSpPr>
          <a:xfrm flipV="1">
            <a:off x="3943473" y="2018702"/>
            <a:ext cx="228672" cy="223774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63" name="Sun 662">
              <a:extLst>
                <a:ext uri="{FF2B5EF4-FFF2-40B4-BE49-F238E27FC236}">
                  <a16:creationId xmlns:a16="http://schemas.microsoft.com/office/drawing/2014/main" id="{9EA522D3-EEBC-4804-B492-3539507375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4" name="Oval 663">
              <a:extLst>
                <a:ext uri="{FF2B5EF4-FFF2-40B4-BE49-F238E27FC236}">
                  <a16:creationId xmlns:a16="http://schemas.microsoft.com/office/drawing/2014/main" id="{DD739C70-C46F-44A1-A15D-EE2080EC3ED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5" name="Group 664">
            <a:extLst>
              <a:ext uri="{FF2B5EF4-FFF2-40B4-BE49-F238E27FC236}">
                <a16:creationId xmlns:a16="http://schemas.microsoft.com/office/drawing/2014/main" id="{4F633E55-4F86-4E7C-A561-DDD72F911D11}"/>
              </a:ext>
            </a:extLst>
          </p:cNvPr>
          <p:cNvGrpSpPr/>
          <p:nvPr/>
        </p:nvGrpSpPr>
        <p:grpSpPr>
          <a:xfrm flipV="1">
            <a:off x="3305298" y="1685327"/>
            <a:ext cx="304872" cy="298342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66" name="Sun 665">
              <a:extLst>
                <a:ext uri="{FF2B5EF4-FFF2-40B4-BE49-F238E27FC236}">
                  <a16:creationId xmlns:a16="http://schemas.microsoft.com/office/drawing/2014/main" id="{520D7412-C37E-4D80-B31C-135EA45AC47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7" name="Oval 666">
              <a:extLst>
                <a:ext uri="{FF2B5EF4-FFF2-40B4-BE49-F238E27FC236}">
                  <a16:creationId xmlns:a16="http://schemas.microsoft.com/office/drawing/2014/main" id="{72DB979A-0BDC-47ED-8D2E-F54C3A040FB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8" name="Group 667">
            <a:extLst>
              <a:ext uri="{FF2B5EF4-FFF2-40B4-BE49-F238E27FC236}">
                <a16:creationId xmlns:a16="http://schemas.microsoft.com/office/drawing/2014/main" id="{DE411221-CA6E-4958-BB7F-5FC8A6A6CEAB}"/>
              </a:ext>
            </a:extLst>
          </p:cNvPr>
          <p:cNvGrpSpPr/>
          <p:nvPr/>
        </p:nvGrpSpPr>
        <p:grpSpPr>
          <a:xfrm flipV="1">
            <a:off x="3333873" y="1532927"/>
            <a:ext cx="228672" cy="223774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69" name="Sun 668">
              <a:extLst>
                <a:ext uri="{FF2B5EF4-FFF2-40B4-BE49-F238E27FC236}">
                  <a16:creationId xmlns:a16="http://schemas.microsoft.com/office/drawing/2014/main" id="{6DA38C05-08EB-4066-A684-F9789D04914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0" name="Oval 669">
              <a:extLst>
                <a:ext uri="{FF2B5EF4-FFF2-40B4-BE49-F238E27FC236}">
                  <a16:creationId xmlns:a16="http://schemas.microsoft.com/office/drawing/2014/main" id="{7705D1A4-2A93-4238-91E8-576E38C0DCE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1" name="Group 670">
            <a:extLst>
              <a:ext uri="{FF2B5EF4-FFF2-40B4-BE49-F238E27FC236}">
                <a16:creationId xmlns:a16="http://schemas.microsoft.com/office/drawing/2014/main" id="{4F4C03F9-E777-453A-A1E2-578C740513CD}"/>
              </a:ext>
            </a:extLst>
          </p:cNvPr>
          <p:cNvGrpSpPr/>
          <p:nvPr/>
        </p:nvGrpSpPr>
        <p:grpSpPr>
          <a:xfrm>
            <a:off x="4515044" y="3242165"/>
            <a:ext cx="621952" cy="608631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72" name="Sun 671">
              <a:extLst>
                <a:ext uri="{FF2B5EF4-FFF2-40B4-BE49-F238E27FC236}">
                  <a16:creationId xmlns:a16="http://schemas.microsoft.com/office/drawing/2014/main" id="{A48F15A4-DF70-4C5C-B473-24668BA177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3" name="Oval 672">
              <a:extLst>
                <a:ext uri="{FF2B5EF4-FFF2-40B4-BE49-F238E27FC236}">
                  <a16:creationId xmlns:a16="http://schemas.microsoft.com/office/drawing/2014/main" id="{F934E534-3085-48CD-B355-14B08C261A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4" name="Group 673">
            <a:extLst>
              <a:ext uri="{FF2B5EF4-FFF2-40B4-BE49-F238E27FC236}">
                <a16:creationId xmlns:a16="http://schemas.microsoft.com/office/drawing/2014/main" id="{900C48E1-7E5F-440C-B8EE-5EF46FDC92AB}"/>
              </a:ext>
            </a:extLst>
          </p:cNvPr>
          <p:cNvGrpSpPr/>
          <p:nvPr/>
        </p:nvGrpSpPr>
        <p:grpSpPr>
          <a:xfrm>
            <a:off x="4824063" y="2942193"/>
            <a:ext cx="532426" cy="521022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75" name="Sun 674">
              <a:extLst>
                <a:ext uri="{FF2B5EF4-FFF2-40B4-BE49-F238E27FC236}">
                  <a16:creationId xmlns:a16="http://schemas.microsoft.com/office/drawing/2014/main" id="{A78E4AB0-AA17-4DF1-B431-DD156B090AF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6" name="Oval 675">
              <a:extLst>
                <a:ext uri="{FF2B5EF4-FFF2-40B4-BE49-F238E27FC236}">
                  <a16:creationId xmlns:a16="http://schemas.microsoft.com/office/drawing/2014/main" id="{F3403655-2125-4D5B-B092-A11C201C643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7" name="Group 676">
            <a:extLst>
              <a:ext uri="{FF2B5EF4-FFF2-40B4-BE49-F238E27FC236}">
                <a16:creationId xmlns:a16="http://schemas.microsoft.com/office/drawing/2014/main" id="{4F2414B2-B4EB-4C91-B39F-0185495D51BE}"/>
              </a:ext>
            </a:extLst>
          </p:cNvPr>
          <p:cNvGrpSpPr/>
          <p:nvPr/>
        </p:nvGrpSpPr>
        <p:grpSpPr>
          <a:xfrm>
            <a:off x="4685689" y="2539083"/>
            <a:ext cx="401169" cy="392576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78" name="Sun 677">
              <a:extLst>
                <a:ext uri="{FF2B5EF4-FFF2-40B4-BE49-F238E27FC236}">
                  <a16:creationId xmlns:a16="http://schemas.microsoft.com/office/drawing/2014/main" id="{E3BAE659-9CC0-4204-8FCD-BF840E78220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9" name="Oval 678">
              <a:extLst>
                <a:ext uri="{FF2B5EF4-FFF2-40B4-BE49-F238E27FC236}">
                  <a16:creationId xmlns:a16="http://schemas.microsoft.com/office/drawing/2014/main" id="{C79DE0BB-BAA8-4F2E-A7CB-7978AE6E04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0" name="Group 679">
            <a:extLst>
              <a:ext uri="{FF2B5EF4-FFF2-40B4-BE49-F238E27FC236}">
                <a16:creationId xmlns:a16="http://schemas.microsoft.com/office/drawing/2014/main" id="{8EF1ABC9-E25F-481E-B108-7B21E16B5DA4}"/>
              </a:ext>
            </a:extLst>
          </p:cNvPr>
          <p:cNvGrpSpPr/>
          <p:nvPr/>
        </p:nvGrpSpPr>
        <p:grpSpPr>
          <a:xfrm>
            <a:off x="4928525" y="2681435"/>
            <a:ext cx="401169" cy="392576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81" name="Sun 680">
              <a:extLst>
                <a:ext uri="{FF2B5EF4-FFF2-40B4-BE49-F238E27FC236}">
                  <a16:creationId xmlns:a16="http://schemas.microsoft.com/office/drawing/2014/main" id="{7C84EF10-C9AA-46EB-BB6B-71EB0D178AD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2" name="Oval 681">
              <a:extLst>
                <a:ext uri="{FF2B5EF4-FFF2-40B4-BE49-F238E27FC236}">
                  <a16:creationId xmlns:a16="http://schemas.microsoft.com/office/drawing/2014/main" id="{339ED55A-AFC6-4AD7-A0F9-4A2B276438C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3" name="Group 682">
            <a:extLst>
              <a:ext uri="{FF2B5EF4-FFF2-40B4-BE49-F238E27FC236}">
                <a16:creationId xmlns:a16="http://schemas.microsoft.com/office/drawing/2014/main" id="{D06C6F04-19ED-4A22-A020-13FCF45A851F}"/>
              </a:ext>
            </a:extLst>
          </p:cNvPr>
          <p:cNvGrpSpPr/>
          <p:nvPr/>
        </p:nvGrpSpPr>
        <p:grpSpPr>
          <a:xfrm>
            <a:off x="4272032" y="2587648"/>
            <a:ext cx="491604" cy="481074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84" name="Sun 683">
              <a:extLst>
                <a:ext uri="{FF2B5EF4-FFF2-40B4-BE49-F238E27FC236}">
                  <a16:creationId xmlns:a16="http://schemas.microsoft.com/office/drawing/2014/main" id="{2FE0250A-69B6-451B-BCD3-25436CE4F29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5" name="Oval 684">
              <a:extLst>
                <a:ext uri="{FF2B5EF4-FFF2-40B4-BE49-F238E27FC236}">
                  <a16:creationId xmlns:a16="http://schemas.microsoft.com/office/drawing/2014/main" id="{AAF80498-5436-46DC-A845-B9BCD5112B8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6" name="Group 685">
            <a:extLst>
              <a:ext uri="{FF2B5EF4-FFF2-40B4-BE49-F238E27FC236}">
                <a16:creationId xmlns:a16="http://schemas.microsoft.com/office/drawing/2014/main" id="{FD663532-2A80-4558-B31C-5348E9EB18A3}"/>
              </a:ext>
            </a:extLst>
          </p:cNvPr>
          <p:cNvGrpSpPr/>
          <p:nvPr/>
        </p:nvGrpSpPr>
        <p:grpSpPr>
          <a:xfrm>
            <a:off x="4032546" y="2398404"/>
            <a:ext cx="491604" cy="481074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87" name="Sun 686">
              <a:extLst>
                <a:ext uri="{FF2B5EF4-FFF2-40B4-BE49-F238E27FC236}">
                  <a16:creationId xmlns:a16="http://schemas.microsoft.com/office/drawing/2014/main" id="{3A4EBBAB-82BC-4824-B537-B14F24ABC1C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8" name="Oval 687">
              <a:extLst>
                <a:ext uri="{FF2B5EF4-FFF2-40B4-BE49-F238E27FC236}">
                  <a16:creationId xmlns:a16="http://schemas.microsoft.com/office/drawing/2014/main" id="{F0DC92CC-7537-4A33-B122-B8B65374124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9" name="Group 688">
            <a:extLst>
              <a:ext uri="{FF2B5EF4-FFF2-40B4-BE49-F238E27FC236}">
                <a16:creationId xmlns:a16="http://schemas.microsoft.com/office/drawing/2014/main" id="{9734F470-7C4F-4791-B0E2-E614149CBC09}"/>
              </a:ext>
            </a:extLst>
          </p:cNvPr>
          <p:cNvGrpSpPr/>
          <p:nvPr/>
        </p:nvGrpSpPr>
        <p:grpSpPr>
          <a:xfrm>
            <a:off x="4235187" y="2068486"/>
            <a:ext cx="491604" cy="481074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90" name="Sun 689">
              <a:extLst>
                <a:ext uri="{FF2B5EF4-FFF2-40B4-BE49-F238E27FC236}">
                  <a16:creationId xmlns:a16="http://schemas.microsoft.com/office/drawing/2014/main" id="{79DF6948-956D-4C8E-8EB0-CB960674AAB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91" name="Oval 690">
              <a:extLst>
                <a:ext uri="{FF2B5EF4-FFF2-40B4-BE49-F238E27FC236}">
                  <a16:creationId xmlns:a16="http://schemas.microsoft.com/office/drawing/2014/main" id="{35978A73-8B02-464E-8D16-D6C2F1C0B7B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92" name="Group 691">
            <a:extLst>
              <a:ext uri="{FF2B5EF4-FFF2-40B4-BE49-F238E27FC236}">
                <a16:creationId xmlns:a16="http://schemas.microsoft.com/office/drawing/2014/main" id="{867F5F9C-3C9A-4CDC-AB92-197CFEAF2C18}"/>
              </a:ext>
            </a:extLst>
          </p:cNvPr>
          <p:cNvGrpSpPr/>
          <p:nvPr/>
        </p:nvGrpSpPr>
        <p:grpSpPr>
          <a:xfrm>
            <a:off x="4648843" y="1919436"/>
            <a:ext cx="491604" cy="481074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93" name="Sun 692">
              <a:extLst>
                <a:ext uri="{FF2B5EF4-FFF2-40B4-BE49-F238E27FC236}">
                  <a16:creationId xmlns:a16="http://schemas.microsoft.com/office/drawing/2014/main" id="{DF54C3D1-4C2C-4B0A-BC03-BDC2D5AD4E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94" name="Oval 693">
              <a:extLst>
                <a:ext uri="{FF2B5EF4-FFF2-40B4-BE49-F238E27FC236}">
                  <a16:creationId xmlns:a16="http://schemas.microsoft.com/office/drawing/2014/main" id="{061150F2-7C1B-4E30-A472-DF3BF98B7C1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95" name="Group 694">
            <a:extLst>
              <a:ext uri="{FF2B5EF4-FFF2-40B4-BE49-F238E27FC236}">
                <a16:creationId xmlns:a16="http://schemas.microsoft.com/office/drawing/2014/main" id="{65F5E748-AD36-4F79-94D1-26FBB35A37DD}"/>
              </a:ext>
            </a:extLst>
          </p:cNvPr>
          <p:cNvGrpSpPr/>
          <p:nvPr/>
        </p:nvGrpSpPr>
        <p:grpSpPr>
          <a:xfrm>
            <a:off x="5062498" y="1987520"/>
            <a:ext cx="464813" cy="454857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96" name="Sun 695">
              <a:extLst>
                <a:ext uri="{FF2B5EF4-FFF2-40B4-BE49-F238E27FC236}">
                  <a16:creationId xmlns:a16="http://schemas.microsoft.com/office/drawing/2014/main" id="{386FE8C1-A1E8-446D-9C34-09C3F2C7AAC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97" name="Oval 696">
              <a:extLst>
                <a:ext uri="{FF2B5EF4-FFF2-40B4-BE49-F238E27FC236}">
                  <a16:creationId xmlns:a16="http://schemas.microsoft.com/office/drawing/2014/main" id="{F5A0AAAE-5BD8-44A2-A17A-B4F4C0CC970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98" name="Group 697">
            <a:extLst>
              <a:ext uri="{FF2B5EF4-FFF2-40B4-BE49-F238E27FC236}">
                <a16:creationId xmlns:a16="http://schemas.microsoft.com/office/drawing/2014/main" id="{23CA0A86-FDF6-4B1F-95A6-F79CF3AF001A}"/>
              </a:ext>
            </a:extLst>
          </p:cNvPr>
          <p:cNvGrpSpPr/>
          <p:nvPr/>
        </p:nvGrpSpPr>
        <p:grpSpPr>
          <a:xfrm>
            <a:off x="5436880" y="2225601"/>
            <a:ext cx="383510" cy="375295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699" name="Sun 698">
              <a:extLst>
                <a:ext uri="{FF2B5EF4-FFF2-40B4-BE49-F238E27FC236}">
                  <a16:creationId xmlns:a16="http://schemas.microsoft.com/office/drawing/2014/main" id="{3451C461-EB5F-4384-88AA-A071298551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00" name="Oval 699">
              <a:extLst>
                <a:ext uri="{FF2B5EF4-FFF2-40B4-BE49-F238E27FC236}">
                  <a16:creationId xmlns:a16="http://schemas.microsoft.com/office/drawing/2014/main" id="{FE07CCA1-AA63-4D7A-9B08-D284DC96B6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01" name="Group 700">
            <a:extLst>
              <a:ext uri="{FF2B5EF4-FFF2-40B4-BE49-F238E27FC236}">
                <a16:creationId xmlns:a16="http://schemas.microsoft.com/office/drawing/2014/main" id="{3E77F653-221B-499E-9421-4DD5904F394A}"/>
              </a:ext>
            </a:extLst>
          </p:cNvPr>
          <p:cNvGrpSpPr/>
          <p:nvPr/>
        </p:nvGrpSpPr>
        <p:grpSpPr>
          <a:xfrm>
            <a:off x="5650489" y="2503875"/>
            <a:ext cx="383510" cy="375295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02" name="Sun 701">
              <a:extLst>
                <a:ext uri="{FF2B5EF4-FFF2-40B4-BE49-F238E27FC236}">
                  <a16:creationId xmlns:a16="http://schemas.microsoft.com/office/drawing/2014/main" id="{E5D28C83-B4A6-4841-8B5D-A006C8389BC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03" name="Oval 702">
              <a:extLst>
                <a:ext uri="{FF2B5EF4-FFF2-40B4-BE49-F238E27FC236}">
                  <a16:creationId xmlns:a16="http://schemas.microsoft.com/office/drawing/2014/main" id="{D3307FD5-3204-4647-881F-89018EA9BA7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04" name="Group 703">
            <a:extLst>
              <a:ext uri="{FF2B5EF4-FFF2-40B4-BE49-F238E27FC236}">
                <a16:creationId xmlns:a16="http://schemas.microsoft.com/office/drawing/2014/main" id="{1F0BD788-174C-42E2-A96E-7EE698AAA275}"/>
              </a:ext>
            </a:extLst>
          </p:cNvPr>
          <p:cNvGrpSpPr/>
          <p:nvPr/>
        </p:nvGrpSpPr>
        <p:grpSpPr>
          <a:xfrm>
            <a:off x="5904290" y="2475859"/>
            <a:ext cx="306309" cy="2997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05" name="Sun 704">
              <a:extLst>
                <a:ext uri="{FF2B5EF4-FFF2-40B4-BE49-F238E27FC236}">
                  <a16:creationId xmlns:a16="http://schemas.microsoft.com/office/drawing/2014/main" id="{816DEF88-4D28-4317-8C0E-72E097577B0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06" name="Oval 705">
              <a:extLst>
                <a:ext uri="{FF2B5EF4-FFF2-40B4-BE49-F238E27FC236}">
                  <a16:creationId xmlns:a16="http://schemas.microsoft.com/office/drawing/2014/main" id="{ED7CB866-FB94-484E-A93D-E260BB4A1C1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07" name="Group 706">
            <a:extLst>
              <a:ext uri="{FF2B5EF4-FFF2-40B4-BE49-F238E27FC236}">
                <a16:creationId xmlns:a16="http://schemas.microsoft.com/office/drawing/2014/main" id="{A7753682-18ED-47DD-AC31-1228986081E3}"/>
              </a:ext>
            </a:extLst>
          </p:cNvPr>
          <p:cNvGrpSpPr/>
          <p:nvPr/>
        </p:nvGrpSpPr>
        <p:grpSpPr>
          <a:xfrm>
            <a:off x="5900916" y="2219243"/>
            <a:ext cx="306309" cy="2997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08" name="Sun 707">
              <a:extLst>
                <a:ext uri="{FF2B5EF4-FFF2-40B4-BE49-F238E27FC236}">
                  <a16:creationId xmlns:a16="http://schemas.microsoft.com/office/drawing/2014/main" id="{4148B883-8BE0-44CD-B2E9-35E39F4405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09" name="Oval 708">
              <a:extLst>
                <a:ext uri="{FF2B5EF4-FFF2-40B4-BE49-F238E27FC236}">
                  <a16:creationId xmlns:a16="http://schemas.microsoft.com/office/drawing/2014/main" id="{CDE50127-C3E5-4B34-8E91-FDA17FC0F29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0" name="Group 709">
            <a:extLst>
              <a:ext uri="{FF2B5EF4-FFF2-40B4-BE49-F238E27FC236}">
                <a16:creationId xmlns:a16="http://schemas.microsoft.com/office/drawing/2014/main" id="{0649C6C3-F2B1-4C3A-AF42-DF940FA561C7}"/>
              </a:ext>
            </a:extLst>
          </p:cNvPr>
          <p:cNvGrpSpPr/>
          <p:nvPr/>
        </p:nvGrpSpPr>
        <p:grpSpPr>
          <a:xfrm>
            <a:off x="95373" y="1917937"/>
            <a:ext cx="190572" cy="186490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11" name="Sun 710">
              <a:extLst>
                <a:ext uri="{FF2B5EF4-FFF2-40B4-BE49-F238E27FC236}">
                  <a16:creationId xmlns:a16="http://schemas.microsoft.com/office/drawing/2014/main" id="{919A13E0-4C0B-49FA-A8C1-2ECE769965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12" name="Oval 711">
              <a:extLst>
                <a:ext uri="{FF2B5EF4-FFF2-40B4-BE49-F238E27FC236}">
                  <a16:creationId xmlns:a16="http://schemas.microsoft.com/office/drawing/2014/main" id="{FED846DC-5D80-4F65-B478-E7D22DB197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3" name="Group 712">
            <a:extLst>
              <a:ext uri="{FF2B5EF4-FFF2-40B4-BE49-F238E27FC236}">
                <a16:creationId xmlns:a16="http://schemas.microsoft.com/office/drawing/2014/main" id="{284BD97B-1A2E-4500-B694-8DEB472795A2}"/>
              </a:ext>
            </a:extLst>
          </p:cNvPr>
          <p:cNvGrpSpPr/>
          <p:nvPr/>
        </p:nvGrpSpPr>
        <p:grpSpPr>
          <a:xfrm>
            <a:off x="3476748" y="4718287"/>
            <a:ext cx="190572" cy="186490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14" name="Sun 713">
              <a:extLst>
                <a:ext uri="{FF2B5EF4-FFF2-40B4-BE49-F238E27FC236}">
                  <a16:creationId xmlns:a16="http://schemas.microsoft.com/office/drawing/2014/main" id="{5FC4781F-5E5D-4B88-BB3C-7ECDDDB45FD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15" name="Oval 714">
              <a:extLst>
                <a:ext uri="{FF2B5EF4-FFF2-40B4-BE49-F238E27FC236}">
                  <a16:creationId xmlns:a16="http://schemas.microsoft.com/office/drawing/2014/main" id="{15865CED-8F8F-4593-A989-F8C4C0A83D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6" name="Group 715">
            <a:extLst>
              <a:ext uri="{FF2B5EF4-FFF2-40B4-BE49-F238E27FC236}">
                <a16:creationId xmlns:a16="http://schemas.microsoft.com/office/drawing/2014/main" id="{9EAEB45F-84F2-4635-883D-E3F5459B99C2}"/>
              </a:ext>
            </a:extLst>
          </p:cNvPr>
          <p:cNvGrpSpPr/>
          <p:nvPr/>
        </p:nvGrpSpPr>
        <p:grpSpPr>
          <a:xfrm>
            <a:off x="6086598" y="4870687"/>
            <a:ext cx="190572" cy="186490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17" name="Sun 716">
              <a:extLst>
                <a:ext uri="{FF2B5EF4-FFF2-40B4-BE49-F238E27FC236}">
                  <a16:creationId xmlns:a16="http://schemas.microsoft.com/office/drawing/2014/main" id="{B0584CE9-31B8-4181-BF8D-882AD48EC8C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18" name="Oval 717">
              <a:extLst>
                <a:ext uri="{FF2B5EF4-FFF2-40B4-BE49-F238E27FC236}">
                  <a16:creationId xmlns:a16="http://schemas.microsoft.com/office/drawing/2014/main" id="{33DAD23F-14A4-41EE-BF17-65C898098B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9" name="Group 718">
            <a:extLst>
              <a:ext uri="{FF2B5EF4-FFF2-40B4-BE49-F238E27FC236}">
                <a16:creationId xmlns:a16="http://schemas.microsoft.com/office/drawing/2014/main" id="{6A7082DD-4747-4A89-AE63-841C5F8A93CE}"/>
              </a:ext>
            </a:extLst>
          </p:cNvPr>
          <p:cNvGrpSpPr/>
          <p:nvPr/>
        </p:nvGrpSpPr>
        <p:grpSpPr>
          <a:xfrm>
            <a:off x="1457448" y="2160142"/>
            <a:ext cx="381072" cy="372910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20" name="Sun 719">
              <a:extLst>
                <a:ext uri="{FF2B5EF4-FFF2-40B4-BE49-F238E27FC236}">
                  <a16:creationId xmlns:a16="http://schemas.microsoft.com/office/drawing/2014/main" id="{57D03C0F-A852-4506-8EB3-8BAF45109D2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21" name="Oval 720">
              <a:extLst>
                <a:ext uri="{FF2B5EF4-FFF2-40B4-BE49-F238E27FC236}">
                  <a16:creationId xmlns:a16="http://schemas.microsoft.com/office/drawing/2014/main" id="{637EE55F-81AB-4380-96DA-C85D89BBD7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22" name="Group 721">
            <a:extLst>
              <a:ext uri="{FF2B5EF4-FFF2-40B4-BE49-F238E27FC236}">
                <a16:creationId xmlns:a16="http://schemas.microsoft.com/office/drawing/2014/main" id="{23E699EF-D8F3-4184-8877-F01E012C5027}"/>
              </a:ext>
            </a:extLst>
          </p:cNvPr>
          <p:cNvGrpSpPr/>
          <p:nvPr/>
        </p:nvGrpSpPr>
        <p:grpSpPr>
          <a:xfrm>
            <a:off x="8182201" y="2736143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23" name="Sun 722">
              <a:extLst>
                <a:ext uri="{FF2B5EF4-FFF2-40B4-BE49-F238E27FC236}">
                  <a16:creationId xmlns:a16="http://schemas.microsoft.com/office/drawing/2014/main" id="{0B920B79-F9A7-4C82-9B05-01A20D3E573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24" name="Oval 723">
              <a:extLst>
                <a:ext uri="{FF2B5EF4-FFF2-40B4-BE49-F238E27FC236}">
                  <a16:creationId xmlns:a16="http://schemas.microsoft.com/office/drawing/2014/main" id="{AD9882AD-6194-49FC-8155-497B147B87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25" name="Group 724">
            <a:extLst>
              <a:ext uri="{FF2B5EF4-FFF2-40B4-BE49-F238E27FC236}">
                <a16:creationId xmlns:a16="http://schemas.microsoft.com/office/drawing/2014/main" id="{7392C1BD-B8A4-4EC9-8A06-6410930396B2}"/>
              </a:ext>
            </a:extLst>
          </p:cNvPr>
          <p:cNvGrpSpPr/>
          <p:nvPr/>
        </p:nvGrpSpPr>
        <p:grpSpPr>
          <a:xfrm>
            <a:off x="5886572" y="1644363"/>
            <a:ext cx="314397" cy="307663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26" name="Sun 725">
              <a:extLst>
                <a:ext uri="{FF2B5EF4-FFF2-40B4-BE49-F238E27FC236}">
                  <a16:creationId xmlns:a16="http://schemas.microsoft.com/office/drawing/2014/main" id="{FD1ADAE9-F747-4452-92F7-445F54B34C2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27" name="Oval 726">
              <a:extLst>
                <a:ext uri="{FF2B5EF4-FFF2-40B4-BE49-F238E27FC236}">
                  <a16:creationId xmlns:a16="http://schemas.microsoft.com/office/drawing/2014/main" id="{BF9488C0-D4F0-497A-824B-40BC17B3686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28" name="Group 727">
            <a:extLst>
              <a:ext uri="{FF2B5EF4-FFF2-40B4-BE49-F238E27FC236}">
                <a16:creationId xmlns:a16="http://schemas.microsoft.com/office/drawing/2014/main" id="{BB90C849-36C0-4803-8748-F3A94DAA53B8}"/>
              </a:ext>
            </a:extLst>
          </p:cNvPr>
          <p:cNvGrpSpPr/>
          <p:nvPr/>
        </p:nvGrpSpPr>
        <p:grpSpPr>
          <a:xfrm>
            <a:off x="5953248" y="1480195"/>
            <a:ext cx="209622" cy="205132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29" name="Sun 728">
              <a:extLst>
                <a:ext uri="{FF2B5EF4-FFF2-40B4-BE49-F238E27FC236}">
                  <a16:creationId xmlns:a16="http://schemas.microsoft.com/office/drawing/2014/main" id="{B89A219F-FB62-4C35-AEC0-FE18305615E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0" name="Oval 729">
              <a:extLst>
                <a:ext uri="{FF2B5EF4-FFF2-40B4-BE49-F238E27FC236}">
                  <a16:creationId xmlns:a16="http://schemas.microsoft.com/office/drawing/2014/main" id="{807F4D3F-01FC-4BCB-847D-5AABD517BA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31" name="Group 730">
            <a:extLst>
              <a:ext uri="{FF2B5EF4-FFF2-40B4-BE49-F238E27FC236}">
                <a16:creationId xmlns:a16="http://schemas.microsoft.com/office/drawing/2014/main" id="{609B3CF3-849C-4F41-989A-709059EA9CB1}"/>
              </a:ext>
            </a:extLst>
          </p:cNvPr>
          <p:cNvGrpSpPr/>
          <p:nvPr/>
        </p:nvGrpSpPr>
        <p:grpSpPr>
          <a:xfrm>
            <a:off x="7820985" y="2481271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32" name="Sun 731">
              <a:extLst>
                <a:ext uri="{FF2B5EF4-FFF2-40B4-BE49-F238E27FC236}">
                  <a16:creationId xmlns:a16="http://schemas.microsoft.com/office/drawing/2014/main" id="{EC24022A-13DB-49FD-8500-C1AC88A5F9C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3" name="Oval 732">
              <a:extLst>
                <a:ext uri="{FF2B5EF4-FFF2-40B4-BE49-F238E27FC236}">
                  <a16:creationId xmlns:a16="http://schemas.microsoft.com/office/drawing/2014/main" id="{E07A49AF-6CFE-4229-8FEE-5BA8B83C32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34" name="Group 733">
            <a:extLst>
              <a:ext uri="{FF2B5EF4-FFF2-40B4-BE49-F238E27FC236}">
                <a16:creationId xmlns:a16="http://schemas.microsoft.com/office/drawing/2014/main" id="{6C12D3A8-0F79-4C86-80F5-754626BEE761}"/>
              </a:ext>
            </a:extLst>
          </p:cNvPr>
          <p:cNvGrpSpPr/>
          <p:nvPr/>
        </p:nvGrpSpPr>
        <p:grpSpPr>
          <a:xfrm>
            <a:off x="7641789" y="273415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35" name="Sun 734">
              <a:extLst>
                <a:ext uri="{FF2B5EF4-FFF2-40B4-BE49-F238E27FC236}">
                  <a16:creationId xmlns:a16="http://schemas.microsoft.com/office/drawing/2014/main" id="{931B1C34-2DC1-43F4-BEDC-67C3E31540A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6" name="Oval 735">
              <a:extLst>
                <a:ext uri="{FF2B5EF4-FFF2-40B4-BE49-F238E27FC236}">
                  <a16:creationId xmlns:a16="http://schemas.microsoft.com/office/drawing/2014/main" id="{9F720A02-B58F-47EB-91D8-6ED090C0CA4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37" name="Group 736">
            <a:extLst>
              <a:ext uri="{FF2B5EF4-FFF2-40B4-BE49-F238E27FC236}">
                <a16:creationId xmlns:a16="http://schemas.microsoft.com/office/drawing/2014/main" id="{AB3BC42E-39ED-4E9D-AC85-F05EE96F4AE5}"/>
              </a:ext>
            </a:extLst>
          </p:cNvPr>
          <p:cNvGrpSpPr/>
          <p:nvPr/>
        </p:nvGrpSpPr>
        <p:grpSpPr>
          <a:xfrm>
            <a:off x="7723850" y="3037280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38" name="Sun 737">
              <a:extLst>
                <a:ext uri="{FF2B5EF4-FFF2-40B4-BE49-F238E27FC236}">
                  <a16:creationId xmlns:a16="http://schemas.microsoft.com/office/drawing/2014/main" id="{953EE96F-2628-41D8-A8DA-0612A8307E2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9" name="Oval 738">
              <a:extLst>
                <a:ext uri="{FF2B5EF4-FFF2-40B4-BE49-F238E27FC236}">
                  <a16:creationId xmlns:a16="http://schemas.microsoft.com/office/drawing/2014/main" id="{EB260438-0A1A-4F4F-A03E-A4864C8145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0" name="Group 739">
            <a:extLst>
              <a:ext uri="{FF2B5EF4-FFF2-40B4-BE49-F238E27FC236}">
                <a16:creationId xmlns:a16="http://schemas.microsoft.com/office/drawing/2014/main" id="{E4FDFAA4-C5CE-4B4D-991B-298605D36FAC}"/>
              </a:ext>
            </a:extLst>
          </p:cNvPr>
          <p:cNvGrpSpPr/>
          <p:nvPr/>
        </p:nvGrpSpPr>
        <p:grpSpPr>
          <a:xfrm>
            <a:off x="8057121" y="3059051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41" name="Sun 740">
              <a:extLst>
                <a:ext uri="{FF2B5EF4-FFF2-40B4-BE49-F238E27FC236}">
                  <a16:creationId xmlns:a16="http://schemas.microsoft.com/office/drawing/2014/main" id="{DC9CADAF-6F61-4230-B2BC-5ADD937E532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2" name="Oval 741">
              <a:extLst>
                <a:ext uri="{FF2B5EF4-FFF2-40B4-BE49-F238E27FC236}">
                  <a16:creationId xmlns:a16="http://schemas.microsoft.com/office/drawing/2014/main" id="{1C8F2432-08A8-42AA-A06F-971EAB289F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3" name="Group 742">
            <a:extLst>
              <a:ext uri="{FF2B5EF4-FFF2-40B4-BE49-F238E27FC236}">
                <a16:creationId xmlns:a16="http://schemas.microsoft.com/office/drawing/2014/main" id="{64B8F005-C0F8-4249-A900-9DD568F4BCB8}"/>
              </a:ext>
            </a:extLst>
          </p:cNvPr>
          <p:cNvGrpSpPr/>
          <p:nvPr/>
        </p:nvGrpSpPr>
        <p:grpSpPr>
          <a:xfrm>
            <a:off x="7985109" y="2859656"/>
            <a:ext cx="310186" cy="303542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44" name="Sun 743">
              <a:extLst>
                <a:ext uri="{FF2B5EF4-FFF2-40B4-BE49-F238E27FC236}">
                  <a16:creationId xmlns:a16="http://schemas.microsoft.com/office/drawing/2014/main" id="{C48B66CB-0E8C-417D-8E4E-AD8B6501A32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5" name="Oval 744">
              <a:extLst>
                <a:ext uri="{FF2B5EF4-FFF2-40B4-BE49-F238E27FC236}">
                  <a16:creationId xmlns:a16="http://schemas.microsoft.com/office/drawing/2014/main" id="{FADC37A7-4DD5-4043-B94C-42087F0DB30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6" name="Group 745">
            <a:extLst>
              <a:ext uri="{FF2B5EF4-FFF2-40B4-BE49-F238E27FC236}">
                <a16:creationId xmlns:a16="http://schemas.microsoft.com/office/drawing/2014/main" id="{CFB438C8-2583-444C-AF41-C899CB0F8946}"/>
              </a:ext>
            </a:extLst>
          </p:cNvPr>
          <p:cNvGrpSpPr/>
          <p:nvPr/>
        </p:nvGrpSpPr>
        <p:grpSpPr>
          <a:xfrm>
            <a:off x="8484176" y="2481271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47" name="Sun 746">
              <a:extLst>
                <a:ext uri="{FF2B5EF4-FFF2-40B4-BE49-F238E27FC236}">
                  <a16:creationId xmlns:a16="http://schemas.microsoft.com/office/drawing/2014/main" id="{8AE611B7-5F11-4EB3-8E46-A30EEA4E13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8" name="Oval 747">
              <a:extLst>
                <a:ext uri="{FF2B5EF4-FFF2-40B4-BE49-F238E27FC236}">
                  <a16:creationId xmlns:a16="http://schemas.microsoft.com/office/drawing/2014/main" id="{AF6496F4-7335-4A23-B8BC-4A315982CC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9" name="Group 748">
            <a:extLst>
              <a:ext uri="{FF2B5EF4-FFF2-40B4-BE49-F238E27FC236}">
                <a16:creationId xmlns:a16="http://schemas.microsoft.com/office/drawing/2014/main" id="{56065E28-3A00-41B5-98F5-3BF07101744A}"/>
              </a:ext>
            </a:extLst>
          </p:cNvPr>
          <p:cNvGrpSpPr/>
          <p:nvPr/>
        </p:nvGrpSpPr>
        <p:grpSpPr>
          <a:xfrm>
            <a:off x="8787301" y="2699829"/>
            <a:ext cx="337319" cy="330094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50" name="Sun 749">
              <a:extLst>
                <a:ext uri="{FF2B5EF4-FFF2-40B4-BE49-F238E27FC236}">
                  <a16:creationId xmlns:a16="http://schemas.microsoft.com/office/drawing/2014/main" id="{B8E84FF1-A1F5-4B0D-934F-B0EDB8CFA1A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51" name="Oval 750">
              <a:extLst>
                <a:ext uri="{FF2B5EF4-FFF2-40B4-BE49-F238E27FC236}">
                  <a16:creationId xmlns:a16="http://schemas.microsoft.com/office/drawing/2014/main" id="{1B62320E-E922-4D25-8F66-D3CD279C40D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52" name="Group 751">
            <a:extLst>
              <a:ext uri="{FF2B5EF4-FFF2-40B4-BE49-F238E27FC236}">
                <a16:creationId xmlns:a16="http://schemas.microsoft.com/office/drawing/2014/main" id="{32366C75-F21E-4699-A2D4-D0EB793803C2}"/>
              </a:ext>
            </a:extLst>
          </p:cNvPr>
          <p:cNvGrpSpPr/>
          <p:nvPr/>
        </p:nvGrpSpPr>
        <p:grpSpPr>
          <a:xfrm>
            <a:off x="8919605" y="2962757"/>
            <a:ext cx="337319" cy="330094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53" name="Sun 752">
              <a:extLst>
                <a:ext uri="{FF2B5EF4-FFF2-40B4-BE49-F238E27FC236}">
                  <a16:creationId xmlns:a16="http://schemas.microsoft.com/office/drawing/2014/main" id="{68F31D12-2167-43C3-85BD-8EEEE155DA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54" name="Oval 753">
              <a:extLst>
                <a:ext uri="{FF2B5EF4-FFF2-40B4-BE49-F238E27FC236}">
                  <a16:creationId xmlns:a16="http://schemas.microsoft.com/office/drawing/2014/main" id="{B87ED10A-0FCD-41FC-A265-9D9775F35D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55" name="Group 754">
            <a:extLst>
              <a:ext uri="{FF2B5EF4-FFF2-40B4-BE49-F238E27FC236}">
                <a16:creationId xmlns:a16="http://schemas.microsoft.com/office/drawing/2014/main" id="{2F188122-11AF-4246-B378-5C780B6CB28B}"/>
              </a:ext>
            </a:extLst>
          </p:cNvPr>
          <p:cNvGrpSpPr/>
          <p:nvPr/>
        </p:nvGrpSpPr>
        <p:grpSpPr>
          <a:xfrm>
            <a:off x="8901186" y="3225685"/>
            <a:ext cx="474646" cy="464480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56" name="Sun 755">
              <a:extLst>
                <a:ext uri="{FF2B5EF4-FFF2-40B4-BE49-F238E27FC236}">
                  <a16:creationId xmlns:a16="http://schemas.microsoft.com/office/drawing/2014/main" id="{22B423D2-6F7A-42FE-B4C8-708D402A12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57" name="Oval 756">
              <a:extLst>
                <a:ext uri="{FF2B5EF4-FFF2-40B4-BE49-F238E27FC236}">
                  <a16:creationId xmlns:a16="http://schemas.microsoft.com/office/drawing/2014/main" id="{AD3BF49F-AF1D-40C7-86B8-7BF03BDC7D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58" name="Group 757">
            <a:extLst>
              <a:ext uri="{FF2B5EF4-FFF2-40B4-BE49-F238E27FC236}">
                <a16:creationId xmlns:a16="http://schemas.microsoft.com/office/drawing/2014/main" id="{D20720E5-9F6B-42DF-9361-824694E068B5}"/>
              </a:ext>
            </a:extLst>
          </p:cNvPr>
          <p:cNvGrpSpPr/>
          <p:nvPr/>
        </p:nvGrpSpPr>
        <p:grpSpPr>
          <a:xfrm>
            <a:off x="8832525" y="3629289"/>
            <a:ext cx="474646" cy="464480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59" name="Sun 758">
              <a:extLst>
                <a:ext uri="{FF2B5EF4-FFF2-40B4-BE49-F238E27FC236}">
                  <a16:creationId xmlns:a16="http://schemas.microsoft.com/office/drawing/2014/main" id="{1FA133B3-C26F-4C0C-9E1A-CE84F9153E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0" name="Oval 759">
              <a:extLst>
                <a:ext uri="{FF2B5EF4-FFF2-40B4-BE49-F238E27FC236}">
                  <a16:creationId xmlns:a16="http://schemas.microsoft.com/office/drawing/2014/main" id="{638380A3-6CD8-4299-8A45-3F6A0CC3F6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61" name="Group 760">
            <a:extLst>
              <a:ext uri="{FF2B5EF4-FFF2-40B4-BE49-F238E27FC236}">
                <a16:creationId xmlns:a16="http://schemas.microsoft.com/office/drawing/2014/main" id="{7ACE810E-62D2-4E03-BC7A-1DA554043BD8}"/>
              </a:ext>
            </a:extLst>
          </p:cNvPr>
          <p:cNvGrpSpPr/>
          <p:nvPr/>
        </p:nvGrpSpPr>
        <p:grpSpPr>
          <a:xfrm>
            <a:off x="8482513" y="3882166"/>
            <a:ext cx="561724" cy="592235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62" name="Sun 761">
              <a:extLst>
                <a:ext uri="{FF2B5EF4-FFF2-40B4-BE49-F238E27FC236}">
                  <a16:creationId xmlns:a16="http://schemas.microsoft.com/office/drawing/2014/main" id="{83CA9B0D-2623-4694-A9EB-DD537C8E39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3" name="Oval 762">
              <a:extLst>
                <a:ext uri="{FF2B5EF4-FFF2-40B4-BE49-F238E27FC236}">
                  <a16:creationId xmlns:a16="http://schemas.microsoft.com/office/drawing/2014/main" id="{12234FB9-B770-46C1-8197-11B371F855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64" name="Group 763">
            <a:extLst>
              <a:ext uri="{FF2B5EF4-FFF2-40B4-BE49-F238E27FC236}">
                <a16:creationId xmlns:a16="http://schemas.microsoft.com/office/drawing/2014/main" id="{C4B6EBD6-314D-4F8A-8952-D865BDED83B5}"/>
              </a:ext>
            </a:extLst>
          </p:cNvPr>
          <p:cNvGrpSpPr/>
          <p:nvPr/>
        </p:nvGrpSpPr>
        <p:grpSpPr>
          <a:xfrm>
            <a:off x="8032018" y="4034556"/>
            <a:ext cx="561724" cy="592235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65" name="Sun 764">
              <a:extLst>
                <a:ext uri="{FF2B5EF4-FFF2-40B4-BE49-F238E27FC236}">
                  <a16:creationId xmlns:a16="http://schemas.microsoft.com/office/drawing/2014/main" id="{DA51CC93-E972-4C78-9AE4-3A3838B2168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6" name="Oval 765">
              <a:extLst>
                <a:ext uri="{FF2B5EF4-FFF2-40B4-BE49-F238E27FC236}">
                  <a16:creationId xmlns:a16="http://schemas.microsoft.com/office/drawing/2014/main" id="{309C2613-FB84-4B56-9132-8818CE64E2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67" name="Group 766">
            <a:extLst>
              <a:ext uri="{FF2B5EF4-FFF2-40B4-BE49-F238E27FC236}">
                <a16:creationId xmlns:a16="http://schemas.microsoft.com/office/drawing/2014/main" id="{C9EADB62-5A12-474E-87C5-FDE81AD10B2B}"/>
              </a:ext>
            </a:extLst>
          </p:cNvPr>
          <p:cNvGrpSpPr/>
          <p:nvPr/>
        </p:nvGrpSpPr>
        <p:grpSpPr>
          <a:xfrm>
            <a:off x="7601619" y="3865402"/>
            <a:ext cx="561724" cy="592235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68" name="Sun 767">
              <a:extLst>
                <a:ext uri="{FF2B5EF4-FFF2-40B4-BE49-F238E27FC236}">
                  <a16:creationId xmlns:a16="http://schemas.microsoft.com/office/drawing/2014/main" id="{54A18C3B-9FF4-4603-887A-41916E4406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9" name="Oval 768">
              <a:extLst>
                <a:ext uri="{FF2B5EF4-FFF2-40B4-BE49-F238E27FC236}">
                  <a16:creationId xmlns:a16="http://schemas.microsoft.com/office/drawing/2014/main" id="{93043C0A-2553-4A82-9A1B-54C837F1208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70" name="Group 769">
            <a:extLst>
              <a:ext uri="{FF2B5EF4-FFF2-40B4-BE49-F238E27FC236}">
                <a16:creationId xmlns:a16="http://schemas.microsoft.com/office/drawing/2014/main" id="{6AF2DD7C-86BA-4DBB-9661-844FA9E739AD}"/>
              </a:ext>
            </a:extLst>
          </p:cNvPr>
          <p:cNvGrpSpPr/>
          <p:nvPr/>
        </p:nvGrpSpPr>
        <p:grpSpPr>
          <a:xfrm>
            <a:off x="7265676" y="3625909"/>
            <a:ext cx="507460" cy="535024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71" name="Sun 770">
              <a:extLst>
                <a:ext uri="{FF2B5EF4-FFF2-40B4-BE49-F238E27FC236}">
                  <a16:creationId xmlns:a16="http://schemas.microsoft.com/office/drawing/2014/main" id="{D4E3B5CE-2BAA-44D2-B845-A9C57DF4F8C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2" name="Oval 771">
              <a:extLst>
                <a:ext uri="{FF2B5EF4-FFF2-40B4-BE49-F238E27FC236}">
                  <a16:creationId xmlns:a16="http://schemas.microsoft.com/office/drawing/2014/main" id="{7E6A2C8D-52B2-4296-AF07-EF42C1C54B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73" name="Group 772">
            <a:extLst>
              <a:ext uri="{FF2B5EF4-FFF2-40B4-BE49-F238E27FC236}">
                <a16:creationId xmlns:a16="http://schemas.microsoft.com/office/drawing/2014/main" id="{B73B332C-D472-4C05-B62A-981D78F79A1D}"/>
              </a:ext>
            </a:extLst>
          </p:cNvPr>
          <p:cNvGrpSpPr/>
          <p:nvPr/>
        </p:nvGrpSpPr>
        <p:grpSpPr>
          <a:xfrm>
            <a:off x="7030216" y="3350774"/>
            <a:ext cx="436427" cy="460132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74" name="Sun 773">
              <a:extLst>
                <a:ext uri="{FF2B5EF4-FFF2-40B4-BE49-F238E27FC236}">
                  <a16:creationId xmlns:a16="http://schemas.microsoft.com/office/drawing/2014/main" id="{5C79BA11-AAD4-44E1-B9DC-0A0235AB9B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5" name="Oval 774">
              <a:extLst>
                <a:ext uri="{FF2B5EF4-FFF2-40B4-BE49-F238E27FC236}">
                  <a16:creationId xmlns:a16="http://schemas.microsoft.com/office/drawing/2014/main" id="{4C25BB28-F46E-4EE7-BEDC-C317735A55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76" name="Group 775">
            <a:extLst>
              <a:ext uri="{FF2B5EF4-FFF2-40B4-BE49-F238E27FC236}">
                <a16:creationId xmlns:a16="http://schemas.microsoft.com/office/drawing/2014/main" id="{FF2EA9AB-D1CA-4E4D-9C6F-AE4CF11580FE}"/>
              </a:ext>
            </a:extLst>
          </p:cNvPr>
          <p:cNvGrpSpPr/>
          <p:nvPr/>
        </p:nvGrpSpPr>
        <p:grpSpPr>
          <a:xfrm>
            <a:off x="6907789" y="3065590"/>
            <a:ext cx="373634" cy="39392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77" name="Sun 776">
              <a:extLst>
                <a:ext uri="{FF2B5EF4-FFF2-40B4-BE49-F238E27FC236}">
                  <a16:creationId xmlns:a16="http://schemas.microsoft.com/office/drawing/2014/main" id="{5A14ABB9-3FE4-4649-8D65-1113945BFA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8" name="Oval 777">
              <a:extLst>
                <a:ext uri="{FF2B5EF4-FFF2-40B4-BE49-F238E27FC236}">
                  <a16:creationId xmlns:a16="http://schemas.microsoft.com/office/drawing/2014/main" id="{C6CA0650-13F2-45CA-9D80-BEEC321FB7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79" name="Group 778">
            <a:extLst>
              <a:ext uri="{FF2B5EF4-FFF2-40B4-BE49-F238E27FC236}">
                <a16:creationId xmlns:a16="http://schemas.microsoft.com/office/drawing/2014/main" id="{6B865087-8971-4E0E-A68B-12DCE84C7B53}"/>
              </a:ext>
            </a:extLst>
          </p:cNvPr>
          <p:cNvGrpSpPr/>
          <p:nvPr/>
        </p:nvGrpSpPr>
        <p:grpSpPr>
          <a:xfrm>
            <a:off x="6715024" y="2705893"/>
            <a:ext cx="425248" cy="448345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80" name="Sun 779">
              <a:extLst>
                <a:ext uri="{FF2B5EF4-FFF2-40B4-BE49-F238E27FC236}">
                  <a16:creationId xmlns:a16="http://schemas.microsoft.com/office/drawing/2014/main" id="{82EA8AF0-595F-43C6-852A-50BF5F73217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81" name="Oval 780">
              <a:extLst>
                <a:ext uri="{FF2B5EF4-FFF2-40B4-BE49-F238E27FC236}">
                  <a16:creationId xmlns:a16="http://schemas.microsoft.com/office/drawing/2014/main" id="{B9A22BDB-DF4E-46A1-9B1F-945D2429F45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82" name="Group 781">
            <a:extLst>
              <a:ext uri="{FF2B5EF4-FFF2-40B4-BE49-F238E27FC236}">
                <a16:creationId xmlns:a16="http://schemas.microsoft.com/office/drawing/2014/main" id="{322A90D4-616C-4675-AB82-5D89D5A0975D}"/>
              </a:ext>
            </a:extLst>
          </p:cNvPr>
          <p:cNvGrpSpPr/>
          <p:nvPr/>
        </p:nvGrpSpPr>
        <p:grpSpPr>
          <a:xfrm>
            <a:off x="6692921" y="2369174"/>
            <a:ext cx="184249" cy="194256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83" name="Sun 782">
              <a:extLst>
                <a:ext uri="{FF2B5EF4-FFF2-40B4-BE49-F238E27FC236}">
                  <a16:creationId xmlns:a16="http://schemas.microsoft.com/office/drawing/2014/main" id="{A5ED9688-7096-4688-BBD9-3D922599D90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84" name="Oval 783">
              <a:extLst>
                <a:ext uri="{FF2B5EF4-FFF2-40B4-BE49-F238E27FC236}">
                  <a16:creationId xmlns:a16="http://schemas.microsoft.com/office/drawing/2014/main" id="{D0E0BCF5-038C-4014-829C-0F3D996A83B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85" name="Group 784">
            <a:extLst>
              <a:ext uri="{FF2B5EF4-FFF2-40B4-BE49-F238E27FC236}">
                <a16:creationId xmlns:a16="http://schemas.microsoft.com/office/drawing/2014/main" id="{A056205E-6768-4345-A385-D118FC2344D3}"/>
              </a:ext>
            </a:extLst>
          </p:cNvPr>
          <p:cNvGrpSpPr/>
          <p:nvPr/>
        </p:nvGrpSpPr>
        <p:grpSpPr>
          <a:xfrm>
            <a:off x="11973047" y="2013595"/>
            <a:ext cx="209622" cy="205132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86" name="Sun 785">
              <a:extLst>
                <a:ext uri="{FF2B5EF4-FFF2-40B4-BE49-F238E27FC236}">
                  <a16:creationId xmlns:a16="http://schemas.microsoft.com/office/drawing/2014/main" id="{2778BA63-C800-481E-A6BE-BAB999E648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87" name="Oval 786">
              <a:extLst>
                <a:ext uri="{FF2B5EF4-FFF2-40B4-BE49-F238E27FC236}">
                  <a16:creationId xmlns:a16="http://schemas.microsoft.com/office/drawing/2014/main" id="{1A6AB0FF-3E5F-46CE-B045-BDEB01F522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88" name="Group 787">
            <a:extLst>
              <a:ext uri="{FF2B5EF4-FFF2-40B4-BE49-F238E27FC236}">
                <a16:creationId xmlns:a16="http://schemas.microsoft.com/office/drawing/2014/main" id="{086D01AA-50E4-4CDC-B907-BBECB7C0FDD6}"/>
              </a:ext>
            </a:extLst>
          </p:cNvPr>
          <p:cNvGrpSpPr/>
          <p:nvPr/>
        </p:nvGrpSpPr>
        <p:grpSpPr>
          <a:xfrm>
            <a:off x="11392023" y="4689712"/>
            <a:ext cx="190572" cy="186490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89" name="Sun 788">
              <a:extLst>
                <a:ext uri="{FF2B5EF4-FFF2-40B4-BE49-F238E27FC236}">
                  <a16:creationId xmlns:a16="http://schemas.microsoft.com/office/drawing/2014/main" id="{2FFD4FF3-C6BD-4171-A58A-246B572B59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90" name="Oval 789">
              <a:extLst>
                <a:ext uri="{FF2B5EF4-FFF2-40B4-BE49-F238E27FC236}">
                  <a16:creationId xmlns:a16="http://schemas.microsoft.com/office/drawing/2014/main" id="{3ACD5E7B-D895-467B-9C57-E13F1754FB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91" name="Group 790">
            <a:extLst>
              <a:ext uri="{FF2B5EF4-FFF2-40B4-BE49-F238E27FC236}">
                <a16:creationId xmlns:a16="http://schemas.microsoft.com/office/drawing/2014/main" id="{8BDB619D-0639-4888-913A-E61E9F5C1BA5}"/>
              </a:ext>
            </a:extLst>
          </p:cNvPr>
          <p:cNvGrpSpPr/>
          <p:nvPr/>
        </p:nvGrpSpPr>
        <p:grpSpPr>
          <a:xfrm>
            <a:off x="10944419" y="3802086"/>
            <a:ext cx="396814" cy="388315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92" name="Sun 791">
              <a:extLst>
                <a:ext uri="{FF2B5EF4-FFF2-40B4-BE49-F238E27FC236}">
                  <a16:creationId xmlns:a16="http://schemas.microsoft.com/office/drawing/2014/main" id="{3E507E7B-1AC5-4FA5-ABBE-A1EF36A0491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93" name="Oval 792">
              <a:extLst>
                <a:ext uri="{FF2B5EF4-FFF2-40B4-BE49-F238E27FC236}">
                  <a16:creationId xmlns:a16="http://schemas.microsoft.com/office/drawing/2014/main" id="{E05CE124-E94D-4F69-BB2D-8407D403A8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94" name="Group 793">
            <a:extLst>
              <a:ext uri="{FF2B5EF4-FFF2-40B4-BE49-F238E27FC236}">
                <a16:creationId xmlns:a16="http://schemas.microsoft.com/office/drawing/2014/main" id="{2DA4579C-0FB6-4132-9836-395A96820DE3}"/>
              </a:ext>
            </a:extLst>
          </p:cNvPr>
          <p:cNvGrpSpPr/>
          <p:nvPr/>
        </p:nvGrpSpPr>
        <p:grpSpPr>
          <a:xfrm>
            <a:off x="10630093" y="3582468"/>
            <a:ext cx="482611" cy="472275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95" name="Sun 794">
              <a:extLst>
                <a:ext uri="{FF2B5EF4-FFF2-40B4-BE49-F238E27FC236}">
                  <a16:creationId xmlns:a16="http://schemas.microsoft.com/office/drawing/2014/main" id="{4A6A67DB-D118-42E9-B39B-7DB6D89FC3E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96" name="Oval 795">
              <a:extLst>
                <a:ext uri="{FF2B5EF4-FFF2-40B4-BE49-F238E27FC236}">
                  <a16:creationId xmlns:a16="http://schemas.microsoft.com/office/drawing/2014/main" id="{9232B8E5-7FF9-4A76-80E6-553CD97F290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97" name="Group 796">
            <a:extLst>
              <a:ext uri="{FF2B5EF4-FFF2-40B4-BE49-F238E27FC236}">
                <a16:creationId xmlns:a16="http://schemas.microsoft.com/office/drawing/2014/main" id="{30BDAF41-9905-44B0-BB76-8AA4EF9D133B}"/>
              </a:ext>
            </a:extLst>
          </p:cNvPr>
          <p:cNvGrpSpPr/>
          <p:nvPr/>
        </p:nvGrpSpPr>
        <p:grpSpPr>
          <a:xfrm>
            <a:off x="10296647" y="363117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798" name="Sun 797">
              <a:extLst>
                <a:ext uri="{FF2B5EF4-FFF2-40B4-BE49-F238E27FC236}">
                  <a16:creationId xmlns:a16="http://schemas.microsoft.com/office/drawing/2014/main" id="{A1B8546A-2BED-4AF0-9C60-6CBB2E23C96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99" name="Oval 798">
              <a:extLst>
                <a:ext uri="{FF2B5EF4-FFF2-40B4-BE49-F238E27FC236}">
                  <a16:creationId xmlns:a16="http://schemas.microsoft.com/office/drawing/2014/main" id="{3C6FA26A-9C07-4594-8189-D5D892E63D9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0" name="Group 799">
            <a:extLst>
              <a:ext uri="{FF2B5EF4-FFF2-40B4-BE49-F238E27FC236}">
                <a16:creationId xmlns:a16="http://schemas.microsoft.com/office/drawing/2014/main" id="{5DCC2EF4-E1FE-4E6F-A60F-8C421FAFC3CA}"/>
              </a:ext>
            </a:extLst>
          </p:cNvPr>
          <p:cNvGrpSpPr/>
          <p:nvPr/>
        </p:nvGrpSpPr>
        <p:grpSpPr>
          <a:xfrm>
            <a:off x="9991847" y="371690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801" name="Sun 800">
              <a:extLst>
                <a:ext uri="{FF2B5EF4-FFF2-40B4-BE49-F238E27FC236}">
                  <a16:creationId xmlns:a16="http://schemas.microsoft.com/office/drawing/2014/main" id="{619F2DD4-A5B0-4506-9B88-55978307E69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02" name="Oval 801">
              <a:extLst>
                <a:ext uri="{FF2B5EF4-FFF2-40B4-BE49-F238E27FC236}">
                  <a16:creationId xmlns:a16="http://schemas.microsoft.com/office/drawing/2014/main" id="{929108C6-8AB5-4EC6-B67A-4F779DC72FA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3" name="Group 802">
            <a:extLst>
              <a:ext uri="{FF2B5EF4-FFF2-40B4-BE49-F238E27FC236}">
                <a16:creationId xmlns:a16="http://schemas.microsoft.com/office/drawing/2014/main" id="{70D3E525-0F47-46F1-9277-D68920ABB17C}"/>
              </a:ext>
            </a:extLst>
          </p:cNvPr>
          <p:cNvGrpSpPr/>
          <p:nvPr/>
        </p:nvGrpSpPr>
        <p:grpSpPr>
          <a:xfrm>
            <a:off x="9763247" y="34978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804" name="Sun 803">
              <a:extLst>
                <a:ext uri="{FF2B5EF4-FFF2-40B4-BE49-F238E27FC236}">
                  <a16:creationId xmlns:a16="http://schemas.microsoft.com/office/drawing/2014/main" id="{3C9EB348-5A5F-4AE5-B634-89151B734A0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05" name="Oval 804">
              <a:extLst>
                <a:ext uri="{FF2B5EF4-FFF2-40B4-BE49-F238E27FC236}">
                  <a16:creationId xmlns:a16="http://schemas.microsoft.com/office/drawing/2014/main" id="{2898CD3F-72D4-412B-B17A-5795C10CA7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6" name="Group 805">
            <a:extLst>
              <a:ext uri="{FF2B5EF4-FFF2-40B4-BE49-F238E27FC236}">
                <a16:creationId xmlns:a16="http://schemas.microsoft.com/office/drawing/2014/main" id="{30C764D1-E3F0-4E0E-ABC5-DD353FA1BF52}"/>
              </a:ext>
            </a:extLst>
          </p:cNvPr>
          <p:cNvGrpSpPr/>
          <p:nvPr/>
        </p:nvGrpSpPr>
        <p:grpSpPr>
          <a:xfrm>
            <a:off x="9868022" y="31930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807" name="Sun 806">
              <a:extLst>
                <a:ext uri="{FF2B5EF4-FFF2-40B4-BE49-F238E27FC236}">
                  <a16:creationId xmlns:a16="http://schemas.microsoft.com/office/drawing/2014/main" id="{4ADDCD69-F418-41E3-80B3-9E3E6491850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08" name="Oval 807">
              <a:extLst>
                <a:ext uri="{FF2B5EF4-FFF2-40B4-BE49-F238E27FC236}">
                  <a16:creationId xmlns:a16="http://schemas.microsoft.com/office/drawing/2014/main" id="{D90F9362-C094-4C01-9C17-8B94E6B569C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9" name="Group 808">
            <a:extLst>
              <a:ext uri="{FF2B5EF4-FFF2-40B4-BE49-F238E27FC236}">
                <a16:creationId xmlns:a16="http://schemas.microsoft.com/office/drawing/2014/main" id="{0A41A0FF-D747-41B9-9750-E4E3B15C25B2}"/>
              </a:ext>
            </a:extLst>
          </p:cNvPr>
          <p:cNvGrpSpPr/>
          <p:nvPr/>
        </p:nvGrpSpPr>
        <p:grpSpPr>
          <a:xfrm>
            <a:off x="10172822" y="316445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810" name="Sun 809">
              <a:extLst>
                <a:ext uri="{FF2B5EF4-FFF2-40B4-BE49-F238E27FC236}">
                  <a16:creationId xmlns:a16="http://schemas.microsoft.com/office/drawing/2014/main" id="{1E56AD20-340D-4980-B33F-DBA88E4661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11" name="Oval 810">
              <a:extLst>
                <a:ext uri="{FF2B5EF4-FFF2-40B4-BE49-F238E27FC236}">
                  <a16:creationId xmlns:a16="http://schemas.microsoft.com/office/drawing/2014/main" id="{4E55C5A1-D4BD-4F87-92BD-4E9F4373C2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12" name="Group 811">
            <a:extLst>
              <a:ext uri="{FF2B5EF4-FFF2-40B4-BE49-F238E27FC236}">
                <a16:creationId xmlns:a16="http://schemas.microsoft.com/office/drawing/2014/main" id="{803CB0A0-0975-43FD-8AD8-FF0BC6160AE9}"/>
              </a:ext>
            </a:extLst>
          </p:cNvPr>
          <p:cNvGrpSpPr/>
          <p:nvPr/>
        </p:nvGrpSpPr>
        <p:grpSpPr>
          <a:xfrm>
            <a:off x="9677522" y="2116704"/>
            <a:ext cx="622943" cy="609600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813" name="Sun 812">
              <a:extLst>
                <a:ext uri="{FF2B5EF4-FFF2-40B4-BE49-F238E27FC236}">
                  <a16:creationId xmlns:a16="http://schemas.microsoft.com/office/drawing/2014/main" id="{CE2A6A8C-8155-4B9F-922A-4E024CE0FB0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14" name="Oval 813">
              <a:extLst>
                <a:ext uri="{FF2B5EF4-FFF2-40B4-BE49-F238E27FC236}">
                  <a16:creationId xmlns:a16="http://schemas.microsoft.com/office/drawing/2014/main" id="{5DEBD467-F003-400F-B10C-9C42937103A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15" name="Group 814">
            <a:extLst>
              <a:ext uri="{FF2B5EF4-FFF2-40B4-BE49-F238E27FC236}">
                <a16:creationId xmlns:a16="http://schemas.microsoft.com/office/drawing/2014/main" id="{4FDE1862-047B-47F7-AD90-5BBC235F7322}"/>
              </a:ext>
            </a:extLst>
          </p:cNvPr>
          <p:cNvGrpSpPr/>
          <p:nvPr/>
        </p:nvGrpSpPr>
        <p:grpSpPr>
          <a:xfrm>
            <a:off x="10087097" y="3431154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816" name="Sun 815">
              <a:extLst>
                <a:ext uri="{FF2B5EF4-FFF2-40B4-BE49-F238E27FC236}">
                  <a16:creationId xmlns:a16="http://schemas.microsoft.com/office/drawing/2014/main" id="{785D6823-A2C3-43C8-88C6-37752DA4ED3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17" name="Oval 816">
              <a:extLst>
                <a:ext uri="{FF2B5EF4-FFF2-40B4-BE49-F238E27FC236}">
                  <a16:creationId xmlns:a16="http://schemas.microsoft.com/office/drawing/2014/main" id="{A3B4C52F-AD2A-4C6B-88A8-38DE47845E7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18" name="Group 817">
            <a:extLst>
              <a:ext uri="{FF2B5EF4-FFF2-40B4-BE49-F238E27FC236}">
                <a16:creationId xmlns:a16="http://schemas.microsoft.com/office/drawing/2014/main" id="{4AD3AAA1-057C-4182-8CC7-AF2AF3393153}"/>
              </a:ext>
            </a:extLst>
          </p:cNvPr>
          <p:cNvGrpSpPr/>
          <p:nvPr/>
        </p:nvGrpSpPr>
        <p:grpSpPr>
          <a:xfrm>
            <a:off x="10363322" y="3345429"/>
            <a:ext cx="425461" cy="416348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819" name="Sun 818">
              <a:extLst>
                <a:ext uri="{FF2B5EF4-FFF2-40B4-BE49-F238E27FC236}">
                  <a16:creationId xmlns:a16="http://schemas.microsoft.com/office/drawing/2014/main" id="{4B457F71-6909-4939-BEB1-7FFEED0890B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0" name="Oval 819">
              <a:extLst>
                <a:ext uri="{FF2B5EF4-FFF2-40B4-BE49-F238E27FC236}">
                  <a16:creationId xmlns:a16="http://schemas.microsoft.com/office/drawing/2014/main" id="{DA6898B4-319B-4418-8BA8-314879257B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21" name="Group 820">
            <a:extLst>
              <a:ext uri="{FF2B5EF4-FFF2-40B4-BE49-F238E27FC236}">
                <a16:creationId xmlns:a16="http://schemas.microsoft.com/office/drawing/2014/main" id="{1510C08C-EA08-4D74-BBB8-514463856F5B}"/>
              </a:ext>
            </a:extLst>
          </p:cNvPr>
          <p:cNvGrpSpPr/>
          <p:nvPr/>
        </p:nvGrpSpPr>
        <p:grpSpPr>
          <a:xfrm>
            <a:off x="10077572" y="2395167"/>
            <a:ext cx="552522" cy="540687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822" name="Sun 821">
              <a:extLst>
                <a:ext uri="{FF2B5EF4-FFF2-40B4-BE49-F238E27FC236}">
                  <a16:creationId xmlns:a16="http://schemas.microsoft.com/office/drawing/2014/main" id="{3F53D669-AEC1-48EE-AD3A-68ED8AC8CD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3" name="Oval 822">
              <a:extLst>
                <a:ext uri="{FF2B5EF4-FFF2-40B4-BE49-F238E27FC236}">
                  <a16:creationId xmlns:a16="http://schemas.microsoft.com/office/drawing/2014/main" id="{C67C1BDA-77DE-42F2-99E6-5EAE426241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24" name="Group 823">
            <a:extLst>
              <a:ext uri="{FF2B5EF4-FFF2-40B4-BE49-F238E27FC236}">
                <a16:creationId xmlns:a16="http://schemas.microsoft.com/office/drawing/2014/main" id="{28E39B7A-32CE-459F-A60B-66B880F80615}"/>
              </a:ext>
            </a:extLst>
          </p:cNvPr>
          <p:cNvGrpSpPr/>
          <p:nvPr/>
        </p:nvGrpSpPr>
        <p:grpSpPr>
          <a:xfrm>
            <a:off x="10410947" y="2727924"/>
            <a:ext cx="419172" cy="410193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825" name="Sun 824">
              <a:extLst>
                <a:ext uri="{FF2B5EF4-FFF2-40B4-BE49-F238E27FC236}">
                  <a16:creationId xmlns:a16="http://schemas.microsoft.com/office/drawing/2014/main" id="{DB60BD06-6D62-42E1-8606-6A038E99C6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6" name="Oval 825">
              <a:extLst>
                <a:ext uri="{FF2B5EF4-FFF2-40B4-BE49-F238E27FC236}">
                  <a16:creationId xmlns:a16="http://schemas.microsoft.com/office/drawing/2014/main" id="{82358693-CC6C-4AA8-8EE9-51080F74CE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27" name="Group 826">
            <a:extLst>
              <a:ext uri="{FF2B5EF4-FFF2-40B4-BE49-F238E27FC236}">
                <a16:creationId xmlns:a16="http://schemas.microsoft.com/office/drawing/2014/main" id="{54F96734-EAFF-45C2-A0C2-88C1AC0ECF4F}"/>
              </a:ext>
            </a:extLst>
          </p:cNvPr>
          <p:cNvGrpSpPr/>
          <p:nvPr/>
        </p:nvGrpSpPr>
        <p:grpSpPr>
          <a:xfrm>
            <a:off x="10487147" y="3060681"/>
            <a:ext cx="419172" cy="410193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828" name="Sun 827">
              <a:extLst>
                <a:ext uri="{FF2B5EF4-FFF2-40B4-BE49-F238E27FC236}">
                  <a16:creationId xmlns:a16="http://schemas.microsoft.com/office/drawing/2014/main" id="{98CC28E0-3120-44C9-9A7E-141B7FDB230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9" name="Oval 828">
              <a:extLst>
                <a:ext uri="{FF2B5EF4-FFF2-40B4-BE49-F238E27FC236}">
                  <a16:creationId xmlns:a16="http://schemas.microsoft.com/office/drawing/2014/main" id="{52AA15EF-E098-4BFF-BBDD-A383B0350C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0" name="Group 829">
            <a:extLst>
              <a:ext uri="{FF2B5EF4-FFF2-40B4-BE49-F238E27FC236}">
                <a16:creationId xmlns:a16="http://schemas.microsoft.com/office/drawing/2014/main" id="{24A1DAEE-5E0B-4A14-AC27-4FA2504CE0FE}"/>
              </a:ext>
            </a:extLst>
          </p:cNvPr>
          <p:cNvGrpSpPr/>
          <p:nvPr/>
        </p:nvGrpSpPr>
        <p:grpSpPr>
          <a:xfrm>
            <a:off x="9582272" y="2213620"/>
            <a:ext cx="209622" cy="205132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831" name="Sun 830">
              <a:extLst>
                <a:ext uri="{FF2B5EF4-FFF2-40B4-BE49-F238E27FC236}">
                  <a16:creationId xmlns:a16="http://schemas.microsoft.com/office/drawing/2014/main" id="{2BCAC791-0804-4FFD-A3B8-6954F0EED50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32" name="Oval 831">
              <a:extLst>
                <a:ext uri="{FF2B5EF4-FFF2-40B4-BE49-F238E27FC236}">
                  <a16:creationId xmlns:a16="http://schemas.microsoft.com/office/drawing/2014/main" id="{A3F85CA0-0B47-4276-83FF-BE9C818D054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3" name="Group 832">
            <a:extLst>
              <a:ext uri="{FF2B5EF4-FFF2-40B4-BE49-F238E27FC236}">
                <a16:creationId xmlns:a16="http://schemas.microsoft.com/office/drawing/2014/main" id="{F15E4C15-84BF-468A-8291-62A67BDF1793}"/>
              </a:ext>
            </a:extLst>
          </p:cNvPr>
          <p:cNvGrpSpPr/>
          <p:nvPr/>
        </p:nvGrpSpPr>
        <p:grpSpPr>
          <a:xfrm>
            <a:off x="10649072" y="3470920"/>
            <a:ext cx="209622" cy="205132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834" name="Sun 833">
              <a:extLst>
                <a:ext uri="{FF2B5EF4-FFF2-40B4-BE49-F238E27FC236}">
                  <a16:creationId xmlns:a16="http://schemas.microsoft.com/office/drawing/2014/main" id="{D33BD0FC-9851-45BC-B9DA-65A815BFB7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35" name="Oval 834">
              <a:extLst>
                <a:ext uri="{FF2B5EF4-FFF2-40B4-BE49-F238E27FC236}">
                  <a16:creationId xmlns:a16="http://schemas.microsoft.com/office/drawing/2014/main" id="{5689C13F-B68D-433A-A49E-78DB2383246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6" name="Group 835">
            <a:extLst>
              <a:ext uri="{FF2B5EF4-FFF2-40B4-BE49-F238E27FC236}">
                <a16:creationId xmlns:a16="http://schemas.microsoft.com/office/drawing/2014/main" id="{D1FBBE26-63D4-45D3-80E1-092C996E94C6}"/>
              </a:ext>
            </a:extLst>
          </p:cNvPr>
          <p:cNvGrpSpPr/>
          <p:nvPr/>
        </p:nvGrpSpPr>
        <p:grpSpPr>
          <a:xfrm>
            <a:off x="2305173" y="4784962"/>
            <a:ext cx="190572" cy="186490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837" name="Sun 836">
              <a:extLst>
                <a:ext uri="{FF2B5EF4-FFF2-40B4-BE49-F238E27FC236}">
                  <a16:creationId xmlns:a16="http://schemas.microsoft.com/office/drawing/2014/main" id="{C2FAA50A-848F-479D-AF05-CEF9E9463E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38" name="Oval 837">
              <a:extLst>
                <a:ext uri="{FF2B5EF4-FFF2-40B4-BE49-F238E27FC236}">
                  <a16:creationId xmlns:a16="http://schemas.microsoft.com/office/drawing/2014/main" id="{9CDE35BF-9C13-4EF3-8D9C-A0E4011CACA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9" name="Group 838">
            <a:extLst>
              <a:ext uri="{FF2B5EF4-FFF2-40B4-BE49-F238E27FC236}">
                <a16:creationId xmlns:a16="http://schemas.microsoft.com/office/drawing/2014/main" id="{EC7BB9D5-F339-4D75-8D30-54CD5ABEBD86}"/>
              </a:ext>
            </a:extLst>
          </p:cNvPr>
          <p:cNvGrpSpPr/>
          <p:nvPr/>
        </p:nvGrpSpPr>
        <p:grpSpPr>
          <a:xfrm>
            <a:off x="1305048" y="4003912"/>
            <a:ext cx="190572" cy="186490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840" name="Sun 839">
              <a:extLst>
                <a:ext uri="{FF2B5EF4-FFF2-40B4-BE49-F238E27FC236}">
                  <a16:creationId xmlns:a16="http://schemas.microsoft.com/office/drawing/2014/main" id="{C368C686-7B00-473F-BD8E-A4FE6CB612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41" name="Oval 840">
              <a:extLst>
                <a:ext uri="{FF2B5EF4-FFF2-40B4-BE49-F238E27FC236}">
                  <a16:creationId xmlns:a16="http://schemas.microsoft.com/office/drawing/2014/main" id="{B467960E-6699-474F-8819-079178BF568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42" name="Group 841">
            <a:extLst>
              <a:ext uri="{FF2B5EF4-FFF2-40B4-BE49-F238E27FC236}">
                <a16:creationId xmlns:a16="http://schemas.microsoft.com/office/drawing/2014/main" id="{2950AD99-1866-4EAC-8577-26B1BA2C7CCC}"/>
              </a:ext>
            </a:extLst>
          </p:cNvPr>
          <p:cNvGrpSpPr/>
          <p:nvPr/>
        </p:nvGrpSpPr>
        <p:grpSpPr>
          <a:xfrm>
            <a:off x="885948" y="2984737"/>
            <a:ext cx="190572" cy="186490"/>
            <a:chOff x="4084318" y="1418208"/>
            <a:chExt cx="4023359" cy="4021584"/>
          </a:xfrm>
          <a:effectLst>
            <a:glow>
              <a:schemeClr val="accent4">
                <a:satMod val="175000"/>
                <a:alpha val="33000"/>
              </a:schemeClr>
            </a:glow>
          </a:effectLst>
        </p:grpSpPr>
        <p:sp>
          <p:nvSpPr>
            <p:cNvPr id="843" name="Sun 842">
              <a:extLst>
                <a:ext uri="{FF2B5EF4-FFF2-40B4-BE49-F238E27FC236}">
                  <a16:creationId xmlns:a16="http://schemas.microsoft.com/office/drawing/2014/main" id="{2FAB229F-ADDB-4366-A90E-61B741AE8C0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44" name="Oval 843">
              <a:extLst>
                <a:ext uri="{FF2B5EF4-FFF2-40B4-BE49-F238E27FC236}">
                  <a16:creationId xmlns:a16="http://schemas.microsoft.com/office/drawing/2014/main" id="{EB5974A6-90C8-4C5E-9D08-5B9C069704B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solidFill>
                <a:srgbClr val="1D1DF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845" name="Frame 844">
            <a:extLst>
              <a:ext uri="{FF2B5EF4-FFF2-40B4-BE49-F238E27FC236}">
                <a16:creationId xmlns:a16="http://schemas.microsoft.com/office/drawing/2014/main" id="{98044723-2D42-4232-8575-12C699F82BCC}"/>
              </a:ext>
            </a:extLst>
          </p:cNvPr>
          <p:cNvSpPr/>
          <p:nvPr/>
        </p:nvSpPr>
        <p:spPr>
          <a:xfrm>
            <a:off x="9498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7000">
                <a:srgbClr val="FF0000"/>
              </a:gs>
              <a:gs pos="37000">
                <a:srgbClr val="0070C0"/>
              </a:gs>
              <a:gs pos="67000">
                <a:srgbClr val="00B050"/>
              </a:gs>
              <a:gs pos="100000">
                <a:srgbClr val="FFC00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6" name="Frame 845">
            <a:extLst>
              <a:ext uri="{FF2B5EF4-FFF2-40B4-BE49-F238E27FC236}">
                <a16:creationId xmlns:a16="http://schemas.microsoft.com/office/drawing/2014/main" id="{38A35D2E-4351-49B2-92F2-3EDB4CEFCF59}"/>
              </a:ext>
            </a:extLst>
          </p:cNvPr>
          <p:cNvSpPr/>
          <p:nvPr/>
        </p:nvSpPr>
        <p:spPr>
          <a:xfrm>
            <a:off x="482601" y="457200"/>
            <a:ext cx="11277600" cy="5985329"/>
          </a:xfrm>
          <a:prstGeom prst="frame">
            <a:avLst>
              <a:gd name="adj1" fmla="val 870"/>
            </a:avLst>
          </a:prstGeom>
          <a:pattFill prst="wdDnDiag">
            <a:fgClr>
              <a:srgbClr val="FF99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47" name="Group 846">
            <a:extLst>
              <a:ext uri="{FF2B5EF4-FFF2-40B4-BE49-F238E27FC236}">
                <a16:creationId xmlns:a16="http://schemas.microsoft.com/office/drawing/2014/main" id="{089EA986-985B-4D67-A5B7-971E82A96BF5}"/>
              </a:ext>
            </a:extLst>
          </p:cNvPr>
          <p:cNvGrpSpPr/>
          <p:nvPr/>
        </p:nvGrpSpPr>
        <p:grpSpPr>
          <a:xfrm>
            <a:off x="161925" y="120650"/>
            <a:ext cx="301752" cy="301752"/>
            <a:chOff x="4084318" y="1418208"/>
            <a:chExt cx="4023359" cy="4021584"/>
          </a:xfrm>
        </p:grpSpPr>
        <p:sp>
          <p:nvSpPr>
            <p:cNvPr id="848" name="Sun 847">
              <a:extLst>
                <a:ext uri="{FF2B5EF4-FFF2-40B4-BE49-F238E27FC236}">
                  <a16:creationId xmlns:a16="http://schemas.microsoft.com/office/drawing/2014/main" id="{977C726F-75C6-45D8-AE83-FB536B77E01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9" name="Oval 848">
              <a:extLst>
                <a:ext uri="{FF2B5EF4-FFF2-40B4-BE49-F238E27FC236}">
                  <a16:creationId xmlns:a16="http://schemas.microsoft.com/office/drawing/2014/main" id="{BBDF13F8-6741-47F4-BA93-0F1D8B707D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0" name="Group 849">
            <a:extLst>
              <a:ext uri="{FF2B5EF4-FFF2-40B4-BE49-F238E27FC236}">
                <a16:creationId xmlns:a16="http://schemas.microsoft.com/office/drawing/2014/main" id="{4BAA4F60-1890-48E4-910A-FEE365582D66}"/>
              </a:ext>
            </a:extLst>
          </p:cNvPr>
          <p:cNvGrpSpPr/>
          <p:nvPr/>
        </p:nvGrpSpPr>
        <p:grpSpPr>
          <a:xfrm>
            <a:off x="466726" y="120650"/>
            <a:ext cx="301752" cy="301752"/>
            <a:chOff x="4084318" y="1418208"/>
            <a:chExt cx="4023359" cy="4021584"/>
          </a:xfrm>
        </p:grpSpPr>
        <p:sp>
          <p:nvSpPr>
            <p:cNvPr id="851" name="Sun 850">
              <a:extLst>
                <a:ext uri="{FF2B5EF4-FFF2-40B4-BE49-F238E27FC236}">
                  <a16:creationId xmlns:a16="http://schemas.microsoft.com/office/drawing/2014/main" id="{F9CA8746-5D0D-4088-B53B-BA68436121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852" name="Oval 851">
              <a:extLst>
                <a:ext uri="{FF2B5EF4-FFF2-40B4-BE49-F238E27FC236}">
                  <a16:creationId xmlns:a16="http://schemas.microsoft.com/office/drawing/2014/main" id="{9F014C72-A9F1-4076-88A4-111FF56ED6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3" name="Group 852">
            <a:extLst>
              <a:ext uri="{FF2B5EF4-FFF2-40B4-BE49-F238E27FC236}">
                <a16:creationId xmlns:a16="http://schemas.microsoft.com/office/drawing/2014/main" id="{DBC3DA44-9540-41FE-A488-B6FEC8B75D27}"/>
              </a:ext>
            </a:extLst>
          </p:cNvPr>
          <p:cNvGrpSpPr/>
          <p:nvPr/>
        </p:nvGrpSpPr>
        <p:grpSpPr>
          <a:xfrm>
            <a:off x="771527" y="120650"/>
            <a:ext cx="301752" cy="301752"/>
            <a:chOff x="4084318" y="1418208"/>
            <a:chExt cx="4023359" cy="4021584"/>
          </a:xfrm>
        </p:grpSpPr>
        <p:sp>
          <p:nvSpPr>
            <p:cNvPr id="854" name="Sun 853">
              <a:extLst>
                <a:ext uri="{FF2B5EF4-FFF2-40B4-BE49-F238E27FC236}">
                  <a16:creationId xmlns:a16="http://schemas.microsoft.com/office/drawing/2014/main" id="{A7ADF096-9F9F-4982-8318-6EC142A7D7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5" name="Oval 854">
              <a:extLst>
                <a:ext uri="{FF2B5EF4-FFF2-40B4-BE49-F238E27FC236}">
                  <a16:creationId xmlns:a16="http://schemas.microsoft.com/office/drawing/2014/main" id="{677B5549-C167-462D-984E-AB14B39DA87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6" name="Group 855">
            <a:extLst>
              <a:ext uri="{FF2B5EF4-FFF2-40B4-BE49-F238E27FC236}">
                <a16:creationId xmlns:a16="http://schemas.microsoft.com/office/drawing/2014/main" id="{5E434C6C-081B-4177-A321-C791C2A70348}"/>
              </a:ext>
            </a:extLst>
          </p:cNvPr>
          <p:cNvGrpSpPr/>
          <p:nvPr/>
        </p:nvGrpSpPr>
        <p:grpSpPr>
          <a:xfrm>
            <a:off x="1076328" y="120650"/>
            <a:ext cx="301752" cy="301752"/>
            <a:chOff x="4084318" y="1418208"/>
            <a:chExt cx="4023359" cy="4021584"/>
          </a:xfrm>
        </p:grpSpPr>
        <p:sp>
          <p:nvSpPr>
            <p:cNvPr id="857" name="Sun 856">
              <a:extLst>
                <a:ext uri="{FF2B5EF4-FFF2-40B4-BE49-F238E27FC236}">
                  <a16:creationId xmlns:a16="http://schemas.microsoft.com/office/drawing/2014/main" id="{4135458E-AA73-4476-BA14-AABEB13F41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8" name="Oval 857">
              <a:extLst>
                <a:ext uri="{FF2B5EF4-FFF2-40B4-BE49-F238E27FC236}">
                  <a16:creationId xmlns:a16="http://schemas.microsoft.com/office/drawing/2014/main" id="{E2B58004-1204-41BA-89E3-78C3DB6803A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9" name="Group 858">
            <a:extLst>
              <a:ext uri="{FF2B5EF4-FFF2-40B4-BE49-F238E27FC236}">
                <a16:creationId xmlns:a16="http://schemas.microsoft.com/office/drawing/2014/main" id="{3D653897-50F1-4A21-90C9-68713D35C307}"/>
              </a:ext>
            </a:extLst>
          </p:cNvPr>
          <p:cNvGrpSpPr/>
          <p:nvPr/>
        </p:nvGrpSpPr>
        <p:grpSpPr>
          <a:xfrm>
            <a:off x="1381129" y="120650"/>
            <a:ext cx="301752" cy="301752"/>
            <a:chOff x="4084318" y="1418208"/>
            <a:chExt cx="4023359" cy="4021584"/>
          </a:xfrm>
        </p:grpSpPr>
        <p:sp>
          <p:nvSpPr>
            <p:cNvPr id="860" name="Sun 859">
              <a:extLst>
                <a:ext uri="{FF2B5EF4-FFF2-40B4-BE49-F238E27FC236}">
                  <a16:creationId xmlns:a16="http://schemas.microsoft.com/office/drawing/2014/main" id="{4B92F7F9-52E6-4B72-BC33-70726CA1049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1" name="Oval 860">
              <a:extLst>
                <a:ext uri="{FF2B5EF4-FFF2-40B4-BE49-F238E27FC236}">
                  <a16:creationId xmlns:a16="http://schemas.microsoft.com/office/drawing/2014/main" id="{B56400C6-BEB9-4B0D-801D-2F44ADCDAB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62" name="Group 861">
            <a:extLst>
              <a:ext uri="{FF2B5EF4-FFF2-40B4-BE49-F238E27FC236}">
                <a16:creationId xmlns:a16="http://schemas.microsoft.com/office/drawing/2014/main" id="{ABCEA405-6732-44AC-A562-BFDE50287FEC}"/>
              </a:ext>
            </a:extLst>
          </p:cNvPr>
          <p:cNvGrpSpPr/>
          <p:nvPr/>
        </p:nvGrpSpPr>
        <p:grpSpPr>
          <a:xfrm>
            <a:off x="1685930" y="120650"/>
            <a:ext cx="301752" cy="301752"/>
            <a:chOff x="4084318" y="1418208"/>
            <a:chExt cx="4023359" cy="4021584"/>
          </a:xfrm>
        </p:grpSpPr>
        <p:sp>
          <p:nvSpPr>
            <p:cNvPr id="863" name="Sun 862">
              <a:extLst>
                <a:ext uri="{FF2B5EF4-FFF2-40B4-BE49-F238E27FC236}">
                  <a16:creationId xmlns:a16="http://schemas.microsoft.com/office/drawing/2014/main" id="{0A2956E2-91A1-4420-A9E4-B54015F2BA9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4" name="Oval 863">
              <a:extLst>
                <a:ext uri="{FF2B5EF4-FFF2-40B4-BE49-F238E27FC236}">
                  <a16:creationId xmlns:a16="http://schemas.microsoft.com/office/drawing/2014/main" id="{2B3E4728-9AA0-4E00-A3A5-9DDF06383D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65" name="Group 864">
            <a:extLst>
              <a:ext uri="{FF2B5EF4-FFF2-40B4-BE49-F238E27FC236}">
                <a16:creationId xmlns:a16="http://schemas.microsoft.com/office/drawing/2014/main" id="{B8085B69-5A07-4692-BD41-FD0A87018C4F}"/>
              </a:ext>
            </a:extLst>
          </p:cNvPr>
          <p:cNvGrpSpPr/>
          <p:nvPr/>
        </p:nvGrpSpPr>
        <p:grpSpPr>
          <a:xfrm>
            <a:off x="1990731" y="120650"/>
            <a:ext cx="301752" cy="301752"/>
            <a:chOff x="4084318" y="1418208"/>
            <a:chExt cx="4023359" cy="4021584"/>
          </a:xfrm>
        </p:grpSpPr>
        <p:sp>
          <p:nvSpPr>
            <p:cNvPr id="866" name="Sun 865">
              <a:extLst>
                <a:ext uri="{FF2B5EF4-FFF2-40B4-BE49-F238E27FC236}">
                  <a16:creationId xmlns:a16="http://schemas.microsoft.com/office/drawing/2014/main" id="{9D90F341-CB2F-44FF-BD74-94F35D7594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867" name="Oval 866">
              <a:extLst>
                <a:ext uri="{FF2B5EF4-FFF2-40B4-BE49-F238E27FC236}">
                  <a16:creationId xmlns:a16="http://schemas.microsoft.com/office/drawing/2014/main" id="{7D30FD2A-1DEA-4C0F-8732-FE071A0978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68" name="Group 867">
            <a:extLst>
              <a:ext uri="{FF2B5EF4-FFF2-40B4-BE49-F238E27FC236}">
                <a16:creationId xmlns:a16="http://schemas.microsoft.com/office/drawing/2014/main" id="{CB8E39BC-B149-41B5-8F14-DEEC5D49BD97}"/>
              </a:ext>
            </a:extLst>
          </p:cNvPr>
          <p:cNvGrpSpPr/>
          <p:nvPr/>
        </p:nvGrpSpPr>
        <p:grpSpPr>
          <a:xfrm>
            <a:off x="2295532" y="120650"/>
            <a:ext cx="301752" cy="301752"/>
            <a:chOff x="4084318" y="1418208"/>
            <a:chExt cx="4023359" cy="4021584"/>
          </a:xfrm>
        </p:grpSpPr>
        <p:sp>
          <p:nvSpPr>
            <p:cNvPr id="869" name="Sun 868">
              <a:extLst>
                <a:ext uri="{FF2B5EF4-FFF2-40B4-BE49-F238E27FC236}">
                  <a16:creationId xmlns:a16="http://schemas.microsoft.com/office/drawing/2014/main" id="{5C96BF41-46D5-4C12-88EA-89F177B9FC4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0" name="Oval 869">
              <a:extLst>
                <a:ext uri="{FF2B5EF4-FFF2-40B4-BE49-F238E27FC236}">
                  <a16:creationId xmlns:a16="http://schemas.microsoft.com/office/drawing/2014/main" id="{C0C64DCD-7536-457E-A6FA-6A29B2F62E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1" name="Group 870">
            <a:extLst>
              <a:ext uri="{FF2B5EF4-FFF2-40B4-BE49-F238E27FC236}">
                <a16:creationId xmlns:a16="http://schemas.microsoft.com/office/drawing/2014/main" id="{12861646-8B56-46C7-8254-85367A5A67CB}"/>
              </a:ext>
            </a:extLst>
          </p:cNvPr>
          <p:cNvGrpSpPr/>
          <p:nvPr/>
        </p:nvGrpSpPr>
        <p:grpSpPr>
          <a:xfrm>
            <a:off x="2600333" y="120650"/>
            <a:ext cx="301752" cy="301752"/>
            <a:chOff x="4084318" y="1418208"/>
            <a:chExt cx="4023359" cy="4021584"/>
          </a:xfrm>
        </p:grpSpPr>
        <p:sp>
          <p:nvSpPr>
            <p:cNvPr id="872" name="Sun 871">
              <a:extLst>
                <a:ext uri="{FF2B5EF4-FFF2-40B4-BE49-F238E27FC236}">
                  <a16:creationId xmlns:a16="http://schemas.microsoft.com/office/drawing/2014/main" id="{29B0EED9-7616-4C76-A9BB-7A737246737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3" name="Oval 872">
              <a:extLst>
                <a:ext uri="{FF2B5EF4-FFF2-40B4-BE49-F238E27FC236}">
                  <a16:creationId xmlns:a16="http://schemas.microsoft.com/office/drawing/2014/main" id="{937E940E-C1BC-4916-9488-F4A238FCCD3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4" name="Group 873">
            <a:extLst>
              <a:ext uri="{FF2B5EF4-FFF2-40B4-BE49-F238E27FC236}">
                <a16:creationId xmlns:a16="http://schemas.microsoft.com/office/drawing/2014/main" id="{ADAEB62A-87D1-4F34-AC08-A754685ED775}"/>
              </a:ext>
            </a:extLst>
          </p:cNvPr>
          <p:cNvGrpSpPr/>
          <p:nvPr/>
        </p:nvGrpSpPr>
        <p:grpSpPr>
          <a:xfrm>
            <a:off x="2905134" y="120650"/>
            <a:ext cx="301752" cy="301752"/>
            <a:chOff x="4084318" y="1418208"/>
            <a:chExt cx="4023359" cy="4021584"/>
          </a:xfrm>
        </p:grpSpPr>
        <p:sp>
          <p:nvSpPr>
            <p:cNvPr id="875" name="Sun 874">
              <a:extLst>
                <a:ext uri="{FF2B5EF4-FFF2-40B4-BE49-F238E27FC236}">
                  <a16:creationId xmlns:a16="http://schemas.microsoft.com/office/drawing/2014/main" id="{F7088A58-6FBA-4215-A01F-D04FE6E813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6" name="Oval 875">
              <a:extLst>
                <a:ext uri="{FF2B5EF4-FFF2-40B4-BE49-F238E27FC236}">
                  <a16:creationId xmlns:a16="http://schemas.microsoft.com/office/drawing/2014/main" id="{A86F1A53-DA57-4D65-9020-0CADCEF099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7" name="Group 876">
            <a:extLst>
              <a:ext uri="{FF2B5EF4-FFF2-40B4-BE49-F238E27FC236}">
                <a16:creationId xmlns:a16="http://schemas.microsoft.com/office/drawing/2014/main" id="{B04A07DA-741C-4ED1-B297-F252BD93854D}"/>
              </a:ext>
            </a:extLst>
          </p:cNvPr>
          <p:cNvGrpSpPr/>
          <p:nvPr/>
        </p:nvGrpSpPr>
        <p:grpSpPr>
          <a:xfrm>
            <a:off x="3209935" y="120650"/>
            <a:ext cx="301752" cy="301752"/>
            <a:chOff x="4084318" y="1418208"/>
            <a:chExt cx="4023359" cy="4021584"/>
          </a:xfrm>
        </p:grpSpPr>
        <p:sp>
          <p:nvSpPr>
            <p:cNvPr id="878" name="Sun 877">
              <a:extLst>
                <a:ext uri="{FF2B5EF4-FFF2-40B4-BE49-F238E27FC236}">
                  <a16:creationId xmlns:a16="http://schemas.microsoft.com/office/drawing/2014/main" id="{7E77DD8B-20E7-415E-B656-2709D233DE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9" name="Oval 878">
              <a:extLst>
                <a:ext uri="{FF2B5EF4-FFF2-40B4-BE49-F238E27FC236}">
                  <a16:creationId xmlns:a16="http://schemas.microsoft.com/office/drawing/2014/main" id="{9A151A5B-DBCF-4738-B254-5495462D47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0" name="Group 879">
            <a:extLst>
              <a:ext uri="{FF2B5EF4-FFF2-40B4-BE49-F238E27FC236}">
                <a16:creationId xmlns:a16="http://schemas.microsoft.com/office/drawing/2014/main" id="{34535189-BB0F-44CC-8B17-238F5AEB0F05}"/>
              </a:ext>
            </a:extLst>
          </p:cNvPr>
          <p:cNvGrpSpPr/>
          <p:nvPr/>
        </p:nvGrpSpPr>
        <p:grpSpPr>
          <a:xfrm>
            <a:off x="3514736" y="120650"/>
            <a:ext cx="301752" cy="301752"/>
            <a:chOff x="4084318" y="1418208"/>
            <a:chExt cx="4023359" cy="4021584"/>
          </a:xfrm>
        </p:grpSpPr>
        <p:sp>
          <p:nvSpPr>
            <p:cNvPr id="881" name="Sun 880">
              <a:extLst>
                <a:ext uri="{FF2B5EF4-FFF2-40B4-BE49-F238E27FC236}">
                  <a16:creationId xmlns:a16="http://schemas.microsoft.com/office/drawing/2014/main" id="{30E7036E-7F65-4E50-B018-6B183DA41EC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2" name="Oval 881">
              <a:extLst>
                <a:ext uri="{FF2B5EF4-FFF2-40B4-BE49-F238E27FC236}">
                  <a16:creationId xmlns:a16="http://schemas.microsoft.com/office/drawing/2014/main" id="{788ABBBE-850E-4DAF-ADEA-3A9D46BF3C5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3" name="Group 882">
            <a:extLst>
              <a:ext uri="{FF2B5EF4-FFF2-40B4-BE49-F238E27FC236}">
                <a16:creationId xmlns:a16="http://schemas.microsoft.com/office/drawing/2014/main" id="{D42F794E-A01B-43BB-9EF8-E5E980D68A79}"/>
              </a:ext>
            </a:extLst>
          </p:cNvPr>
          <p:cNvGrpSpPr/>
          <p:nvPr/>
        </p:nvGrpSpPr>
        <p:grpSpPr>
          <a:xfrm>
            <a:off x="3819537" y="120650"/>
            <a:ext cx="301752" cy="301752"/>
            <a:chOff x="4084318" y="1418208"/>
            <a:chExt cx="4023359" cy="4021584"/>
          </a:xfrm>
        </p:grpSpPr>
        <p:sp>
          <p:nvSpPr>
            <p:cNvPr id="884" name="Sun 883">
              <a:extLst>
                <a:ext uri="{FF2B5EF4-FFF2-40B4-BE49-F238E27FC236}">
                  <a16:creationId xmlns:a16="http://schemas.microsoft.com/office/drawing/2014/main" id="{7A34DCE4-DA0A-43E9-8788-7B7D6599530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5" name="Oval 884">
              <a:extLst>
                <a:ext uri="{FF2B5EF4-FFF2-40B4-BE49-F238E27FC236}">
                  <a16:creationId xmlns:a16="http://schemas.microsoft.com/office/drawing/2014/main" id="{37021FEB-0EFD-42A5-90B9-A07FA4A60F2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6" name="Group 885">
            <a:extLst>
              <a:ext uri="{FF2B5EF4-FFF2-40B4-BE49-F238E27FC236}">
                <a16:creationId xmlns:a16="http://schemas.microsoft.com/office/drawing/2014/main" id="{58176F51-20C4-4C2C-9798-7FDC57286BDE}"/>
              </a:ext>
            </a:extLst>
          </p:cNvPr>
          <p:cNvGrpSpPr/>
          <p:nvPr/>
        </p:nvGrpSpPr>
        <p:grpSpPr>
          <a:xfrm>
            <a:off x="4124338" y="120650"/>
            <a:ext cx="301752" cy="301752"/>
            <a:chOff x="4084318" y="1418208"/>
            <a:chExt cx="4023359" cy="4021584"/>
          </a:xfrm>
        </p:grpSpPr>
        <p:sp>
          <p:nvSpPr>
            <p:cNvPr id="887" name="Sun 886">
              <a:extLst>
                <a:ext uri="{FF2B5EF4-FFF2-40B4-BE49-F238E27FC236}">
                  <a16:creationId xmlns:a16="http://schemas.microsoft.com/office/drawing/2014/main" id="{2322C7A8-4DDD-4BDA-8309-579292D710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8" name="Oval 887">
              <a:extLst>
                <a:ext uri="{FF2B5EF4-FFF2-40B4-BE49-F238E27FC236}">
                  <a16:creationId xmlns:a16="http://schemas.microsoft.com/office/drawing/2014/main" id="{A86CD45D-8D92-40C9-8545-E514C0EB923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9" name="Group 888">
            <a:extLst>
              <a:ext uri="{FF2B5EF4-FFF2-40B4-BE49-F238E27FC236}">
                <a16:creationId xmlns:a16="http://schemas.microsoft.com/office/drawing/2014/main" id="{F2DABDFD-AC64-4141-934D-210168EF2B9F}"/>
              </a:ext>
            </a:extLst>
          </p:cNvPr>
          <p:cNvGrpSpPr/>
          <p:nvPr/>
        </p:nvGrpSpPr>
        <p:grpSpPr>
          <a:xfrm>
            <a:off x="4429139" y="120650"/>
            <a:ext cx="301752" cy="301752"/>
            <a:chOff x="4084318" y="1418208"/>
            <a:chExt cx="4023359" cy="4021584"/>
          </a:xfrm>
        </p:grpSpPr>
        <p:sp>
          <p:nvSpPr>
            <p:cNvPr id="890" name="Sun 889">
              <a:extLst>
                <a:ext uri="{FF2B5EF4-FFF2-40B4-BE49-F238E27FC236}">
                  <a16:creationId xmlns:a16="http://schemas.microsoft.com/office/drawing/2014/main" id="{4C51C511-5309-4114-A7E7-1BA68C6714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1" name="Oval 890">
              <a:extLst>
                <a:ext uri="{FF2B5EF4-FFF2-40B4-BE49-F238E27FC236}">
                  <a16:creationId xmlns:a16="http://schemas.microsoft.com/office/drawing/2014/main" id="{912CBB8B-FEF4-4C7A-A5B5-D068AFBCEE5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2" name="Group 891">
            <a:extLst>
              <a:ext uri="{FF2B5EF4-FFF2-40B4-BE49-F238E27FC236}">
                <a16:creationId xmlns:a16="http://schemas.microsoft.com/office/drawing/2014/main" id="{ADD428E0-5E64-4377-A67B-47B9060C7159}"/>
              </a:ext>
            </a:extLst>
          </p:cNvPr>
          <p:cNvGrpSpPr/>
          <p:nvPr/>
        </p:nvGrpSpPr>
        <p:grpSpPr>
          <a:xfrm>
            <a:off x="4733940" y="120650"/>
            <a:ext cx="301752" cy="301752"/>
            <a:chOff x="4084318" y="1418208"/>
            <a:chExt cx="4023359" cy="4021584"/>
          </a:xfrm>
        </p:grpSpPr>
        <p:sp>
          <p:nvSpPr>
            <p:cNvPr id="893" name="Sun 892">
              <a:extLst>
                <a:ext uri="{FF2B5EF4-FFF2-40B4-BE49-F238E27FC236}">
                  <a16:creationId xmlns:a16="http://schemas.microsoft.com/office/drawing/2014/main" id="{4915558A-C3EB-4666-A44D-8CF35518209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4" name="Oval 893">
              <a:extLst>
                <a:ext uri="{FF2B5EF4-FFF2-40B4-BE49-F238E27FC236}">
                  <a16:creationId xmlns:a16="http://schemas.microsoft.com/office/drawing/2014/main" id="{335F90E5-E7E5-4108-BD54-936431A5E4D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5" name="Group 894">
            <a:extLst>
              <a:ext uri="{FF2B5EF4-FFF2-40B4-BE49-F238E27FC236}">
                <a16:creationId xmlns:a16="http://schemas.microsoft.com/office/drawing/2014/main" id="{F421D3CB-F8A5-40CD-BB10-2F449A417F6A}"/>
              </a:ext>
            </a:extLst>
          </p:cNvPr>
          <p:cNvGrpSpPr/>
          <p:nvPr/>
        </p:nvGrpSpPr>
        <p:grpSpPr>
          <a:xfrm>
            <a:off x="5038741" y="120650"/>
            <a:ext cx="301752" cy="301752"/>
            <a:chOff x="4084318" y="1418208"/>
            <a:chExt cx="4023359" cy="4021584"/>
          </a:xfrm>
        </p:grpSpPr>
        <p:sp>
          <p:nvSpPr>
            <p:cNvPr id="896" name="Sun 895">
              <a:extLst>
                <a:ext uri="{FF2B5EF4-FFF2-40B4-BE49-F238E27FC236}">
                  <a16:creationId xmlns:a16="http://schemas.microsoft.com/office/drawing/2014/main" id="{8F5658F4-70BD-4D2B-BED2-E718A6CD77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7" name="Oval 896">
              <a:extLst>
                <a:ext uri="{FF2B5EF4-FFF2-40B4-BE49-F238E27FC236}">
                  <a16:creationId xmlns:a16="http://schemas.microsoft.com/office/drawing/2014/main" id="{D87A62B1-BE34-4888-BFB5-0173D2A793F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8" name="Group 897">
            <a:extLst>
              <a:ext uri="{FF2B5EF4-FFF2-40B4-BE49-F238E27FC236}">
                <a16:creationId xmlns:a16="http://schemas.microsoft.com/office/drawing/2014/main" id="{CFF31429-9BF8-4D16-A3A4-9B0BA2A7458E}"/>
              </a:ext>
            </a:extLst>
          </p:cNvPr>
          <p:cNvGrpSpPr/>
          <p:nvPr/>
        </p:nvGrpSpPr>
        <p:grpSpPr>
          <a:xfrm>
            <a:off x="5343542" y="120650"/>
            <a:ext cx="301752" cy="301752"/>
            <a:chOff x="4084318" y="1418208"/>
            <a:chExt cx="4023359" cy="4021584"/>
          </a:xfrm>
        </p:grpSpPr>
        <p:sp>
          <p:nvSpPr>
            <p:cNvPr id="899" name="Sun 898">
              <a:extLst>
                <a:ext uri="{FF2B5EF4-FFF2-40B4-BE49-F238E27FC236}">
                  <a16:creationId xmlns:a16="http://schemas.microsoft.com/office/drawing/2014/main" id="{637877F8-8B8F-445C-AC8D-E872D24658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0" name="Oval 899">
              <a:extLst>
                <a:ext uri="{FF2B5EF4-FFF2-40B4-BE49-F238E27FC236}">
                  <a16:creationId xmlns:a16="http://schemas.microsoft.com/office/drawing/2014/main" id="{557453F9-9394-4E42-8767-39EC36EB7A3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1" name="Group 900">
            <a:extLst>
              <a:ext uri="{FF2B5EF4-FFF2-40B4-BE49-F238E27FC236}">
                <a16:creationId xmlns:a16="http://schemas.microsoft.com/office/drawing/2014/main" id="{E15EF5F8-D3B4-4EBA-863A-B51CC62EBCA8}"/>
              </a:ext>
            </a:extLst>
          </p:cNvPr>
          <p:cNvGrpSpPr/>
          <p:nvPr/>
        </p:nvGrpSpPr>
        <p:grpSpPr>
          <a:xfrm>
            <a:off x="5648343" y="120650"/>
            <a:ext cx="301752" cy="301752"/>
            <a:chOff x="4084318" y="1418208"/>
            <a:chExt cx="4023359" cy="4021584"/>
          </a:xfrm>
        </p:grpSpPr>
        <p:sp>
          <p:nvSpPr>
            <p:cNvPr id="902" name="Sun 901">
              <a:extLst>
                <a:ext uri="{FF2B5EF4-FFF2-40B4-BE49-F238E27FC236}">
                  <a16:creationId xmlns:a16="http://schemas.microsoft.com/office/drawing/2014/main" id="{7EEC360B-41AC-4D2E-8560-DBF751E51FB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3" name="Oval 902">
              <a:extLst>
                <a:ext uri="{FF2B5EF4-FFF2-40B4-BE49-F238E27FC236}">
                  <a16:creationId xmlns:a16="http://schemas.microsoft.com/office/drawing/2014/main" id="{C152F475-ECC9-4DE3-AFDA-F4E6D299B6C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4" name="Group 903">
            <a:extLst>
              <a:ext uri="{FF2B5EF4-FFF2-40B4-BE49-F238E27FC236}">
                <a16:creationId xmlns:a16="http://schemas.microsoft.com/office/drawing/2014/main" id="{E0070682-4E27-4B81-B3EF-0559FEAD77F1}"/>
              </a:ext>
            </a:extLst>
          </p:cNvPr>
          <p:cNvGrpSpPr/>
          <p:nvPr/>
        </p:nvGrpSpPr>
        <p:grpSpPr>
          <a:xfrm>
            <a:off x="5953144" y="120650"/>
            <a:ext cx="301752" cy="301752"/>
            <a:chOff x="4084318" y="1418208"/>
            <a:chExt cx="4023359" cy="4021584"/>
          </a:xfrm>
        </p:grpSpPr>
        <p:sp>
          <p:nvSpPr>
            <p:cNvPr id="905" name="Sun 904">
              <a:extLst>
                <a:ext uri="{FF2B5EF4-FFF2-40B4-BE49-F238E27FC236}">
                  <a16:creationId xmlns:a16="http://schemas.microsoft.com/office/drawing/2014/main" id="{CD4AD341-ADCE-45CF-AC50-19FD1D248EC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6" name="Oval 905">
              <a:extLst>
                <a:ext uri="{FF2B5EF4-FFF2-40B4-BE49-F238E27FC236}">
                  <a16:creationId xmlns:a16="http://schemas.microsoft.com/office/drawing/2014/main" id="{A29DAAAB-70C2-4A4C-B9B8-8188DAEE5E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7" name="Group 906">
            <a:extLst>
              <a:ext uri="{FF2B5EF4-FFF2-40B4-BE49-F238E27FC236}">
                <a16:creationId xmlns:a16="http://schemas.microsoft.com/office/drawing/2014/main" id="{42259C0F-3D27-49D7-A0E1-CC1DF3801E47}"/>
              </a:ext>
            </a:extLst>
          </p:cNvPr>
          <p:cNvGrpSpPr/>
          <p:nvPr/>
        </p:nvGrpSpPr>
        <p:grpSpPr>
          <a:xfrm>
            <a:off x="6257945" y="120650"/>
            <a:ext cx="301752" cy="301752"/>
            <a:chOff x="4084318" y="1418208"/>
            <a:chExt cx="4023359" cy="4021584"/>
          </a:xfrm>
        </p:grpSpPr>
        <p:sp>
          <p:nvSpPr>
            <p:cNvPr id="908" name="Sun 907">
              <a:extLst>
                <a:ext uri="{FF2B5EF4-FFF2-40B4-BE49-F238E27FC236}">
                  <a16:creationId xmlns:a16="http://schemas.microsoft.com/office/drawing/2014/main" id="{AEC7121A-8A5E-4D2D-AED1-F17F8E940B4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9" name="Oval 908">
              <a:extLst>
                <a:ext uri="{FF2B5EF4-FFF2-40B4-BE49-F238E27FC236}">
                  <a16:creationId xmlns:a16="http://schemas.microsoft.com/office/drawing/2014/main" id="{A7B8A5D7-1505-4C92-BD35-B2FC165D1F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10" name="Group 909">
            <a:extLst>
              <a:ext uri="{FF2B5EF4-FFF2-40B4-BE49-F238E27FC236}">
                <a16:creationId xmlns:a16="http://schemas.microsoft.com/office/drawing/2014/main" id="{3535D496-376B-4344-9FD2-01530F494F86}"/>
              </a:ext>
            </a:extLst>
          </p:cNvPr>
          <p:cNvGrpSpPr/>
          <p:nvPr/>
        </p:nvGrpSpPr>
        <p:grpSpPr>
          <a:xfrm>
            <a:off x="6562746" y="120650"/>
            <a:ext cx="301752" cy="301752"/>
            <a:chOff x="4084318" y="1418208"/>
            <a:chExt cx="4023359" cy="4021584"/>
          </a:xfrm>
        </p:grpSpPr>
        <p:sp>
          <p:nvSpPr>
            <p:cNvPr id="911" name="Sun 910">
              <a:extLst>
                <a:ext uri="{FF2B5EF4-FFF2-40B4-BE49-F238E27FC236}">
                  <a16:creationId xmlns:a16="http://schemas.microsoft.com/office/drawing/2014/main" id="{171411AF-8306-439C-86A5-E80E8F40B5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2" name="Oval 911">
              <a:extLst>
                <a:ext uri="{FF2B5EF4-FFF2-40B4-BE49-F238E27FC236}">
                  <a16:creationId xmlns:a16="http://schemas.microsoft.com/office/drawing/2014/main" id="{2856F74E-3E20-40B7-946C-62EB053AD95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13" name="Group 912">
            <a:extLst>
              <a:ext uri="{FF2B5EF4-FFF2-40B4-BE49-F238E27FC236}">
                <a16:creationId xmlns:a16="http://schemas.microsoft.com/office/drawing/2014/main" id="{55A6CB30-C1AF-4195-8CD9-028090580318}"/>
              </a:ext>
            </a:extLst>
          </p:cNvPr>
          <p:cNvGrpSpPr/>
          <p:nvPr/>
        </p:nvGrpSpPr>
        <p:grpSpPr>
          <a:xfrm>
            <a:off x="6867547" y="120650"/>
            <a:ext cx="301752" cy="301752"/>
            <a:chOff x="4084318" y="1418208"/>
            <a:chExt cx="4023359" cy="4021584"/>
          </a:xfrm>
        </p:grpSpPr>
        <p:sp>
          <p:nvSpPr>
            <p:cNvPr id="914" name="Sun 913">
              <a:extLst>
                <a:ext uri="{FF2B5EF4-FFF2-40B4-BE49-F238E27FC236}">
                  <a16:creationId xmlns:a16="http://schemas.microsoft.com/office/drawing/2014/main" id="{8474109F-F409-4037-ACC7-A118F5747A8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5" name="Oval 914">
              <a:extLst>
                <a:ext uri="{FF2B5EF4-FFF2-40B4-BE49-F238E27FC236}">
                  <a16:creationId xmlns:a16="http://schemas.microsoft.com/office/drawing/2014/main" id="{73DC9381-1327-4951-9529-967F46D7A6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16" name="Group 915">
            <a:extLst>
              <a:ext uri="{FF2B5EF4-FFF2-40B4-BE49-F238E27FC236}">
                <a16:creationId xmlns:a16="http://schemas.microsoft.com/office/drawing/2014/main" id="{7BABA088-4AAE-470A-B1A9-B4F5BDEEC068}"/>
              </a:ext>
            </a:extLst>
          </p:cNvPr>
          <p:cNvGrpSpPr/>
          <p:nvPr/>
        </p:nvGrpSpPr>
        <p:grpSpPr>
          <a:xfrm>
            <a:off x="7172348" y="120650"/>
            <a:ext cx="301752" cy="301752"/>
            <a:chOff x="4084318" y="1418208"/>
            <a:chExt cx="4023359" cy="4021584"/>
          </a:xfrm>
        </p:grpSpPr>
        <p:sp>
          <p:nvSpPr>
            <p:cNvPr id="917" name="Sun 916">
              <a:extLst>
                <a:ext uri="{FF2B5EF4-FFF2-40B4-BE49-F238E27FC236}">
                  <a16:creationId xmlns:a16="http://schemas.microsoft.com/office/drawing/2014/main" id="{FB6097CF-F440-4CE6-9C8C-B5CBC46551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8" name="Oval 917">
              <a:extLst>
                <a:ext uri="{FF2B5EF4-FFF2-40B4-BE49-F238E27FC236}">
                  <a16:creationId xmlns:a16="http://schemas.microsoft.com/office/drawing/2014/main" id="{0EEB5D07-87A2-42CE-9FA7-5750CFC7E02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19" name="Group 918">
            <a:extLst>
              <a:ext uri="{FF2B5EF4-FFF2-40B4-BE49-F238E27FC236}">
                <a16:creationId xmlns:a16="http://schemas.microsoft.com/office/drawing/2014/main" id="{A5741BCF-9FA5-4BDD-AF0D-235A951618B5}"/>
              </a:ext>
            </a:extLst>
          </p:cNvPr>
          <p:cNvGrpSpPr/>
          <p:nvPr/>
        </p:nvGrpSpPr>
        <p:grpSpPr>
          <a:xfrm>
            <a:off x="7477149" y="120650"/>
            <a:ext cx="301752" cy="301752"/>
            <a:chOff x="4084318" y="1418208"/>
            <a:chExt cx="4023359" cy="4021584"/>
          </a:xfrm>
        </p:grpSpPr>
        <p:sp>
          <p:nvSpPr>
            <p:cNvPr id="920" name="Sun 919">
              <a:extLst>
                <a:ext uri="{FF2B5EF4-FFF2-40B4-BE49-F238E27FC236}">
                  <a16:creationId xmlns:a16="http://schemas.microsoft.com/office/drawing/2014/main" id="{FE3F2ADE-A628-4247-A379-96FA222003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1" name="Oval 920">
              <a:extLst>
                <a:ext uri="{FF2B5EF4-FFF2-40B4-BE49-F238E27FC236}">
                  <a16:creationId xmlns:a16="http://schemas.microsoft.com/office/drawing/2014/main" id="{F988306E-C9FB-4D58-A221-0EB6360D914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2" name="Group 921">
            <a:extLst>
              <a:ext uri="{FF2B5EF4-FFF2-40B4-BE49-F238E27FC236}">
                <a16:creationId xmlns:a16="http://schemas.microsoft.com/office/drawing/2014/main" id="{17E4EA8D-76C8-49DF-A1D6-8F9BC4638BE6}"/>
              </a:ext>
            </a:extLst>
          </p:cNvPr>
          <p:cNvGrpSpPr/>
          <p:nvPr/>
        </p:nvGrpSpPr>
        <p:grpSpPr>
          <a:xfrm>
            <a:off x="7781950" y="120650"/>
            <a:ext cx="301752" cy="301752"/>
            <a:chOff x="4084318" y="1418208"/>
            <a:chExt cx="4023359" cy="4021584"/>
          </a:xfrm>
        </p:grpSpPr>
        <p:sp>
          <p:nvSpPr>
            <p:cNvPr id="923" name="Sun 922">
              <a:extLst>
                <a:ext uri="{FF2B5EF4-FFF2-40B4-BE49-F238E27FC236}">
                  <a16:creationId xmlns:a16="http://schemas.microsoft.com/office/drawing/2014/main" id="{686CBC13-B198-4FFA-878E-4DC83B46BE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4" name="Oval 923">
              <a:extLst>
                <a:ext uri="{FF2B5EF4-FFF2-40B4-BE49-F238E27FC236}">
                  <a16:creationId xmlns:a16="http://schemas.microsoft.com/office/drawing/2014/main" id="{6F84135A-4191-4B25-A528-C780F06AA5A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5" name="Group 924">
            <a:extLst>
              <a:ext uri="{FF2B5EF4-FFF2-40B4-BE49-F238E27FC236}">
                <a16:creationId xmlns:a16="http://schemas.microsoft.com/office/drawing/2014/main" id="{B679B734-6BDD-4532-8EE3-5B48B78A4752}"/>
              </a:ext>
            </a:extLst>
          </p:cNvPr>
          <p:cNvGrpSpPr/>
          <p:nvPr/>
        </p:nvGrpSpPr>
        <p:grpSpPr>
          <a:xfrm>
            <a:off x="8086751" y="120650"/>
            <a:ext cx="301752" cy="301752"/>
            <a:chOff x="4084318" y="1418208"/>
            <a:chExt cx="4023359" cy="4021584"/>
          </a:xfrm>
        </p:grpSpPr>
        <p:sp>
          <p:nvSpPr>
            <p:cNvPr id="926" name="Sun 925">
              <a:extLst>
                <a:ext uri="{FF2B5EF4-FFF2-40B4-BE49-F238E27FC236}">
                  <a16:creationId xmlns:a16="http://schemas.microsoft.com/office/drawing/2014/main" id="{423A2CFA-0820-4F65-A058-E59BEF40C44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7" name="Oval 926">
              <a:extLst>
                <a:ext uri="{FF2B5EF4-FFF2-40B4-BE49-F238E27FC236}">
                  <a16:creationId xmlns:a16="http://schemas.microsoft.com/office/drawing/2014/main" id="{BFD2EF46-B43B-42D8-886C-25783DE9758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8" name="Group 927">
            <a:extLst>
              <a:ext uri="{FF2B5EF4-FFF2-40B4-BE49-F238E27FC236}">
                <a16:creationId xmlns:a16="http://schemas.microsoft.com/office/drawing/2014/main" id="{E713B1B6-38BD-43CE-8D3E-79CF29D6F3AD}"/>
              </a:ext>
            </a:extLst>
          </p:cNvPr>
          <p:cNvGrpSpPr/>
          <p:nvPr/>
        </p:nvGrpSpPr>
        <p:grpSpPr>
          <a:xfrm>
            <a:off x="8391552" y="120650"/>
            <a:ext cx="301752" cy="301752"/>
            <a:chOff x="4084318" y="1418208"/>
            <a:chExt cx="4023359" cy="4021584"/>
          </a:xfrm>
        </p:grpSpPr>
        <p:sp>
          <p:nvSpPr>
            <p:cNvPr id="929" name="Sun 928">
              <a:extLst>
                <a:ext uri="{FF2B5EF4-FFF2-40B4-BE49-F238E27FC236}">
                  <a16:creationId xmlns:a16="http://schemas.microsoft.com/office/drawing/2014/main" id="{E8C437E9-432B-4D54-8A39-9289B4C0AAF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0" name="Oval 929">
              <a:extLst>
                <a:ext uri="{FF2B5EF4-FFF2-40B4-BE49-F238E27FC236}">
                  <a16:creationId xmlns:a16="http://schemas.microsoft.com/office/drawing/2014/main" id="{AF951663-0624-4893-A6BF-982AEFB4565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1" name="Group 930">
            <a:extLst>
              <a:ext uri="{FF2B5EF4-FFF2-40B4-BE49-F238E27FC236}">
                <a16:creationId xmlns:a16="http://schemas.microsoft.com/office/drawing/2014/main" id="{34B4F253-0C41-4104-8449-4603984A4E3B}"/>
              </a:ext>
            </a:extLst>
          </p:cNvPr>
          <p:cNvGrpSpPr/>
          <p:nvPr/>
        </p:nvGrpSpPr>
        <p:grpSpPr>
          <a:xfrm>
            <a:off x="8696353" y="120650"/>
            <a:ext cx="301752" cy="301752"/>
            <a:chOff x="4084318" y="1418208"/>
            <a:chExt cx="4023359" cy="4021584"/>
          </a:xfrm>
        </p:grpSpPr>
        <p:sp>
          <p:nvSpPr>
            <p:cNvPr id="932" name="Sun 931">
              <a:extLst>
                <a:ext uri="{FF2B5EF4-FFF2-40B4-BE49-F238E27FC236}">
                  <a16:creationId xmlns:a16="http://schemas.microsoft.com/office/drawing/2014/main" id="{8B03D10B-C73C-4B3D-9EF5-B257E05E3FF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3" name="Oval 932">
              <a:extLst>
                <a:ext uri="{FF2B5EF4-FFF2-40B4-BE49-F238E27FC236}">
                  <a16:creationId xmlns:a16="http://schemas.microsoft.com/office/drawing/2014/main" id="{4A68B91F-88BB-4869-9F01-7014058E3E8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4" name="Group 933">
            <a:extLst>
              <a:ext uri="{FF2B5EF4-FFF2-40B4-BE49-F238E27FC236}">
                <a16:creationId xmlns:a16="http://schemas.microsoft.com/office/drawing/2014/main" id="{527F2F53-7099-464C-87B9-D8B9F34C1708}"/>
              </a:ext>
            </a:extLst>
          </p:cNvPr>
          <p:cNvGrpSpPr/>
          <p:nvPr/>
        </p:nvGrpSpPr>
        <p:grpSpPr>
          <a:xfrm>
            <a:off x="9001154" y="120650"/>
            <a:ext cx="301752" cy="301752"/>
            <a:chOff x="4084318" y="1418208"/>
            <a:chExt cx="4023359" cy="4021584"/>
          </a:xfrm>
        </p:grpSpPr>
        <p:sp>
          <p:nvSpPr>
            <p:cNvPr id="935" name="Sun 934">
              <a:extLst>
                <a:ext uri="{FF2B5EF4-FFF2-40B4-BE49-F238E27FC236}">
                  <a16:creationId xmlns:a16="http://schemas.microsoft.com/office/drawing/2014/main" id="{D1E06579-6321-4FBD-97A7-A06C5EF5DA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6" name="Oval 935">
              <a:extLst>
                <a:ext uri="{FF2B5EF4-FFF2-40B4-BE49-F238E27FC236}">
                  <a16:creationId xmlns:a16="http://schemas.microsoft.com/office/drawing/2014/main" id="{76A2352F-487A-48DF-A487-B2B7324E82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7" name="Group 936">
            <a:extLst>
              <a:ext uri="{FF2B5EF4-FFF2-40B4-BE49-F238E27FC236}">
                <a16:creationId xmlns:a16="http://schemas.microsoft.com/office/drawing/2014/main" id="{C4455C7F-F2F5-4712-9971-5D6FFE2F6A78}"/>
              </a:ext>
            </a:extLst>
          </p:cNvPr>
          <p:cNvGrpSpPr/>
          <p:nvPr/>
        </p:nvGrpSpPr>
        <p:grpSpPr>
          <a:xfrm>
            <a:off x="9305955" y="120650"/>
            <a:ext cx="301752" cy="301752"/>
            <a:chOff x="4084318" y="1418208"/>
            <a:chExt cx="4023359" cy="4021584"/>
          </a:xfrm>
        </p:grpSpPr>
        <p:sp>
          <p:nvSpPr>
            <p:cNvPr id="938" name="Sun 937">
              <a:extLst>
                <a:ext uri="{FF2B5EF4-FFF2-40B4-BE49-F238E27FC236}">
                  <a16:creationId xmlns:a16="http://schemas.microsoft.com/office/drawing/2014/main" id="{9FB526A7-35A2-4102-9247-60D8AFEC78D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9" name="Oval 938">
              <a:extLst>
                <a:ext uri="{FF2B5EF4-FFF2-40B4-BE49-F238E27FC236}">
                  <a16:creationId xmlns:a16="http://schemas.microsoft.com/office/drawing/2014/main" id="{75D507E5-338F-4723-BBE8-1A82BAACCE4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0" name="Group 939">
            <a:extLst>
              <a:ext uri="{FF2B5EF4-FFF2-40B4-BE49-F238E27FC236}">
                <a16:creationId xmlns:a16="http://schemas.microsoft.com/office/drawing/2014/main" id="{CA555961-87E0-4293-9D31-34E3C03A8E8B}"/>
              </a:ext>
            </a:extLst>
          </p:cNvPr>
          <p:cNvGrpSpPr/>
          <p:nvPr/>
        </p:nvGrpSpPr>
        <p:grpSpPr>
          <a:xfrm>
            <a:off x="9610756" y="120650"/>
            <a:ext cx="301752" cy="301752"/>
            <a:chOff x="4084318" y="1418208"/>
            <a:chExt cx="4023359" cy="4021584"/>
          </a:xfrm>
        </p:grpSpPr>
        <p:sp>
          <p:nvSpPr>
            <p:cNvPr id="941" name="Sun 940">
              <a:extLst>
                <a:ext uri="{FF2B5EF4-FFF2-40B4-BE49-F238E27FC236}">
                  <a16:creationId xmlns:a16="http://schemas.microsoft.com/office/drawing/2014/main" id="{3029D3D6-A23B-465F-99BD-FEB16E5E6DF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2" name="Oval 941">
              <a:extLst>
                <a:ext uri="{FF2B5EF4-FFF2-40B4-BE49-F238E27FC236}">
                  <a16:creationId xmlns:a16="http://schemas.microsoft.com/office/drawing/2014/main" id="{11C7C9AF-09FB-42ED-A57B-1387EFBDC00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3" name="Group 942">
            <a:extLst>
              <a:ext uri="{FF2B5EF4-FFF2-40B4-BE49-F238E27FC236}">
                <a16:creationId xmlns:a16="http://schemas.microsoft.com/office/drawing/2014/main" id="{7EE66BC6-8A1B-44D2-9F08-3DBFDA61DD31}"/>
              </a:ext>
            </a:extLst>
          </p:cNvPr>
          <p:cNvGrpSpPr/>
          <p:nvPr/>
        </p:nvGrpSpPr>
        <p:grpSpPr>
          <a:xfrm>
            <a:off x="9915557" y="120650"/>
            <a:ext cx="301752" cy="301752"/>
            <a:chOff x="4084318" y="1418208"/>
            <a:chExt cx="4023359" cy="4021584"/>
          </a:xfrm>
        </p:grpSpPr>
        <p:sp>
          <p:nvSpPr>
            <p:cNvPr id="944" name="Sun 943">
              <a:extLst>
                <a:ext uri="{FF2B5EF4-FFF2-40B4-BE49-F238E27FC236}">
                  <a16:creationId xmlns:a16="http://schemas.microsoft.com/office/drawing/2014/main" id="{A23280AC-11FD-4A39-A6C9-535DBC6BD95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5" name="Oval 944">
              <a:extLst>
                <a:ext uri="{FF2B5EF4-FFF2-40B4-BE49-F238E27FC236}">
                  <a16:creationId xmlns:a16="http://schemas.microsoft.com/office/drawing/2014/main" id="{91304278-4A7D-4E78-85F9-0F24863496B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6" name="Group 945">
            <a:extLst>
              <a:ext uri="{FF2B5EF4-FFF2-40B4-BE49-F238E27FC236}">
                <a16:creationId xmlns:a16="http://schemas.microsoft.com/office/drawing/2014/main" id="{ED88F25E-1947-46C0-B23A-CAF98FEBC916}"/>
              </a:ext>
            </a:extLst>
          </p:cNvPr>
          <p:cNvGrpSpPr/>
          <p:nvPr/>
        </p:nvGrpSpPr>
        <p:grpSpPr>
          <a:xfrm>
            <a:off x="10220358" y="120650"/>
            <a:ext cx="301752" cy="301752"/>
            <a:chOff x="4084318" y="1418208"/>
            <a:chExt cx="4023359" cy="4021584"/>
          </a:xfrm>
        </p:grpSpPr>
        <p:sp>
          <p:nvSpPr>
            <p:cNvPr id="947" name="Sun 946">
              <a:extLst>
                <a:ext uri="{FF2B5EF4-FFF2-40B4-BE49-F238E27FC236}">
                  <a16:creationId xmlns:a16="http://schemas.microsoft.com/office/drawing/2014/main" id="{AAEBAD95-5E88-4EEE-A298-202BA08801E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8" name="Oval 947">
              <a:extLst>
                <a:ext uri="{FF2B5EF4-FFF2-40B4-BE49-F238E27FC236}">
                  <a16:creationId xmlns:a16="http://schemas.microsoft.com/office/drawing/2014/main" id="{E00D4C0C-6900-4A9D-B708-91B6E178B9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9" name="Group 948">
            <a:extLst>
              <a:ext uri="{FF2B5EF4-FFF2-40B4-BE49-F238E27FC236}">
                <a16:creationId xmlns:a16="http://schemas.microsoft.com/office/drawing/2014/main" id="{C1AA57A6-1146-4B4D-9EC1-4B67B4C7B6B6}"/>
              </a:ext>
            </a:extLst>
          </p:cNvPr>
          <p:cNvGrpSpPr/>
          <p:nvPr/>
        </p:nvGrpSpPr>
        <p:grpSpPr>
          <a:xfrm>
            <a:off x="10525159" y="120650"/>
            <a:ext cx="301752" cy="301752"/>
            <a:chOff x="4084318" y="1418208"/>
            <a:chExt cx="4023359" cy="4021584"/>
          </a:xfrm>
        </p:grpSpPr>
        <p:sp>
          <p:nvSpPr>
            <p:cNvPr id="950" name="Sun 949">
              <a:extLst>
                <a:ext uri="{FF2B5EF4-FFF2-40B4-BE49-F238E27FC236}">
                  <a16:creationId xmlns:a16="http://schemas.microsoft.com/office/drawing/2014/main" id="{7F68211D-6986-41BD-B498-EE8A72132F5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1" name="Oval 950">
              <a:extLst>
                <a:ext uri="{FF2B5EF4-FFF2-40B4-BE49-F238E27FC236}">
                  <a16:creationId xmlns:a16="http://schemas.microsoft.com/office/drawing/2014/main" id="{990DDFC0-79ED-4AD7-8136-E70207F5A23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2" name="Group 951">
            <a:extLst>
              <a:ext uri="{FF2B5EF4-FFF2-40B4-BE49-F238E27FC236}">
                <a16:creationId xmlns:a16="http://schemas.microsoft.com/office/drawing/2014/main" id="{9F4A4B61-178D-495E-A126-470F7B15F47E}"/>
              </a:ext>
            </a:extLst>
          </p:cNvPr>
          <p:cNvGrpSpPr/>
          <p:nvPr/>
        </p:nvGrpSpPr>
        <p:grpSpPr>
          <a:xfrm>
            <a:off x="10829960" y="120650"/>
            <a:ext cx="301752" cy="301752"/>
            <a:chOff x="4084318" y="1418208"/>
            <a:chExt cx="4023359" cy="4021584"/>
          </a:xfrm>
        </p:grpSpPr>
        <p:sp>
          <p:nvSpPr>
            <p:cNvPr id="953" name="Sun 952">
              <a:extLst>
                <a:ext uri="{FF2B5EF4-FFF2-40B4-BE49-F238E27FC236}">
                  <a16:creationId xmlns:a16="http://schemas.microsoft.com/office/drawing/2014/main" id="{BD813692-D1B4-4747-9D91-9E8864F1E30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4" name="Oval 953">
              <a:extLst>
                <a:ext uri="{FF2B5EF4-FFF2-40B4-BE49-F238E27FC236}">
                  <a16:creationId xmlns:a16="http://schemas.microsoft.com/office/drawing/2014/main" id="{66667D19-758F-4D6A-95A3-E57D229CCC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5" name="Group 954">
            <a:extLst>
              <a:ext uri="{FF2B5EF4-FFF2-40B4-BE49-F238E27FC236}">
                <a16:creationId xmlns:a16="http://schemas.microsoft.com/office/drawing/2014/main" id="{D635DB8C-B0D7-402D-9D2F-900C04516AF2}"/>
              </a:ext>
            </a:extLst>
          </p:cNvPr>
          <p:cNvGrpSpPr/>
          <p:nvPr/>
        </p:nvGrpSpPr>
        <p:grpSpPr>
          <a:xfrm>
            <a:off x="11134761" y="120650"/>
            <a:ext cx="301752" cy="301752"/>
            <a:chOff x="4084318" y="1418208"/>
            <a:chExt cx="4023359" cy="4021584"/>
          </a:xfrm>
        </p:grpSpPr>
        <p:sp>
          <p:nvSpPr>
            <p:cNvPr id="956" name="Sun 955">
              <a:extLst>
                <a:ext uri="{FF2B5EF4-FFF2-40B4-BE49-F238E27FC236}">
                  <a16:creationId xmlns:a16="http://schemas.microsoft.com/office/drawing/2014/main" id="{1C9899AC-55A8-46D8-802D-CDA7A582E81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7" name="Oval 956">
              <a:extLst>
                <a:ext uri="{FF2B5EF4-FFF2-40B4-BE49-F238E27FC236}">
                  <a16:creationId xmlns:a16="http://schemas.microsoft.com/office/drawing/2014/main" id="{67A8942D-5FF5-4E9F-8E10-9EB1B3AA5E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8" name="Group 957">
            <a:extLst>
              <a:ext uri="{FF2B5EF4-FFF2-40B4-BE49-F238E27FC236}">
                <a16:creationId xmlns:a16="http://schemas.microsoft.com/office/drawing/2014/main" id="{5B0AD25D-C049-48C8-A9BF-536948D3C5DE}"/>
              </a:ext>
            </a:extLst>
          </p:cNvPr>
          <p:cNvGrpSpPr/>
          <p:nvPr/>
        </p:nvGrpSpPr>
        <p:grpSpPr>
          <a:xfrm>
            <a:off x="11464962" y="120650"/>
            <a:ext cx="301752" cy="301752"/>
            <a:chOff x="4084318" y="1418208"/>
            <a:chExt cx="4023359" cy="4021584"/>
          </a:xfrm>
        </p:grpSpPr>
        <p:sp>
          <p:nvSpPr>
            <p:cNvPr id="959" name="Sun 958">
              <a:extLst>
                <a:ext uri="{FF2B5EF4-FFF2-40B4-BE49-F238E27FC236}">
                  <a16:creationId xmlns:a16="http://schemas.microsoft.com/office/drawing/2014/main" id="{F8D18A57-6F43-4ED9-87C1-3BB939B03E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0" name="Oval 959">
              <a:extLst>
                <a:ext uri="{FF2B5EF4-FFF2-40B4-BE49-F238E27FC236}">
                  <a16:creationId xmlns:a16="http://schemas.microsoft.com/office/drawing/2014/main" id="{670D3B0D-7D82-4150-B5C8-88A0789748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1" name="Group 960">
            <a:extLst>
              <a:ext uri="{FF2B5EF4-FFF2-40B4-BE49-F238E27FC236}">
                <a16:creationId xmlns:a16="http://schemas.microsoft.com/office/drawing/2014/main" id="{D15E1C8B-25CD-4D4F-A290-37E43D334598}"/>
              </a:ext>
            </a:extLst>
          </p:cNvPr>
          <p:cNvGrpSpPr/>
          <p:nvPr/>
        </p:nvGrpSpPr>
        <p:grpSpPr>
          <a:xfrm>
            <a:off x="11795163" y="120650"/>
            <a:ext cx="301752" cy="301752"/>
            <a:chOff x="4084318" y="1418208"/>
            <a:chExt cx="4023359" cy="4021584"/>
          </a:xfrm>
        </p:grpSpPr>
        <p:sp>
          <p:nvSpPr>
            <p:cNvPr id="962" name="Sun 961">
              <a:extLst>
                <a:ext uri="{FF2B5EF4-FFF2-40B4-BE49-F238E27FC236}">
                  <a16:creationId xmlns:a16="http://schemas.microsoft.com/office/drawing/2014/main" id="{48545EE9-44FF-46C5-B007-AB5019CC91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3" name="Oval 962">
              <a:extLst>
                <a:ext uri="{FF2B5EF4-FFF2-40B4-BE49-F238E27FC236}">
                  <a16:creationId xmlns:a16="http://schemas.microsoft.com/office/drawing/2014/main" id="{EDADF0B1-69D8-4B2D-A217-944A2A4A988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4" name="Group 963">
            <a:extLst>
              <a:ext uri="{FF2B5EF4-FFF2-40B4-BE49-F238E27FC236}">
                <a16:creationId xmlns:a16="http://schemas.microsoft.com/office/drawing/2014/main" id="{B08AC9C4-67DE-45C2-81C5-2900DFE03A68}"/>
              </a:ext>
            </a:extLst>
          </p:cNvPr>
          <p:cNvGrpSpPr/>
          <p:nvPr/>
        </p:nvGrpSpPr>
        <p:grpSpPr>
          <a:xfrm>
            <a:off x="136525" y="6457950"/>
            <a:ext cx="301752" cy="301752"/>
            <a:chOff x="4084318" y="1418208"/>
            <a:chExt cx="4023359" cy="4021584"/>
          </a:xfrm>
        </p:grpSpPr>
        <p:sp>
          <p:nvSpPr>
            <p:cNvPr id="965" name="Sun 964">
              <a:extLst>
                <a:ext uri="{FF2B5EF4-FFF2-40B4-BE49-F238E27FC236}">
                  <a16:creationId xmlns:a16="http://schemas.microsoft.com/office/drawing/2014/main" id="{69206D04-84E9-4570-9078-6E24614D8C3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6" name="Oval 965">
              <a:extLst>
                <a:ext uri="{FF2B5EF4-FFF2-40B4-BE49-F238E27FC236}">
                  <a16:creationId xmlns:a16="http://schemas.microsoft.com/office/drawing/2014/main" id="{972CCB1F-0EDE-4A6E-A26A-F2518435C36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7" name="Group 966">
            <a:extLst>
              <a:ext uri="{FF2B5EF4-FFF2-40B4-BE49-F238E27FC236}">
                <a16:creationId xmlns:a16="http://schemas.microsoft.com/office/drawing/2014/main" id="{8154EBC0-3124-4801-B591-7034DE7D325F}"/>
              </a:ext>
            </a:extLst>
          </p:cNvPr>
          <p:cNvGrpSpPr/>
          <p:nvPr/>
        </p:nvGrpSpPr>
        <p:grpSpPr>
          <a:xfrm>
            <a:off x="441326" y="6457950"/>
            <a:ext cx="301752" cy="301752"/>
            <a:chOff x="4084318" y="1418208"/>
            <a:chExt cx="4023359" cy="4021584"/>
          </a:xfrm>
        </p:grpSpPr>
        <p:sp>
          <p:nvSpPr>
            <p:cNvPr id="968" name="Sun 967">
              <a:extLst>
                <a:ext uri="{FF2B5EF4-FFF2-40B4-BE49-F238E27FC236}">
                  <a16:creationId xmlns:a16="http://schemas.microsoft.com/office/drawing/2014/main" id="{1E684FA1-88F9-4B95-9A01-C6F1080366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9" name="Oval 968">
              <a:extLst>
                <a:ext uri="{FF2B5EF4-FFF2-40B4-BE49-F238E27FC236}">
                  <a16:creationId xmlns:a16="http://schemas.microsoft.com/office/drawing/2014/main" id="{D536A297-918E-44A1-994E-5BAC0DC249C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70" name="Group 969">
            <a:extLst>
              <a:ext uri="{FF2B5EF4-FFF2-40B4-BE49-F238E27FC236}">
                <a16:creationId xmlns:a16="http://schemas.microsoft.com/office/drawing/2014/main" id="{6E6FBDA3-8226-40CB-A7DA-70B7D0E8B94F}"/>
              </a:ext>
            </a:extLst>
          </p:cNvPr>
          <p:cNvGrpSpPr/>
          <p:nvPr/>
        </p:nvGrpSpPr>
        <p:grpSpPr>
          <a:xfrm>
            <a:off x="746127" y="6457950"/>
            <a:ext cx="301752" cy="301752"/>
            <a:chOff x="4084318" y="1418208"/>
            <a:chExt cx="4023359" cy="4021584"/>
          </a:xfrm>
        </p:grpSpPr>
        <p:sp>
          <p:nvSpPr>
            <p:cNvPr id="971" name="Sun 970">
              <a:extLst>
                <a:ext uri="{FF2B5EF4-FFF2-40B4-BE49-F238E27FC236}">
                  <a16:creationId xmlns:a16="http://schemas.microsoft.com/office/drawing/2014/main" id="{2033261E-F4C6-4CD9-BA00-C7CFDC58278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2" name="Oval 971">
              <a:extLst>
                <a:ext uri="{FF2B5EF4-FFF2-40B4-BE49-F238E27FC236}">
                  <a16:creationId xmlns:a16="http://schemas.microsoft.com/office/drawing/2014/main" id="{95CA99D7-B501-42C8-B7D7-9D342C76CB8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73" name="Group 972">
            <a:extLst>
              <a:ext uri="{FF2B5EF4-FFF2-40B4-BE49-F238E27FC236}">
                <a16:creationId xmlns:a16="http://schemas.microsoft.com/office/drawing/2014/main" id="{3372E761-801B-48B3-88A5-3A005B906A50}"/>
              </a:ext>
            </a:extLst>
          </p:cNvPr>
          <p:cNvGrpSpPr/>
          <p:nvPr/>
        </p:nvGrpSpPr>
        <p:grpSpPr>
          <a:xfrm>
            <a:off x="1050928" y="6457950"/>
            <a:ext cx="301752" cy="301752"/>
            <a:chOff x="4084318" y="1418208"/>
            <a:chExt cx="4023359" cy="4021584"/>
          </a:xfrm>
        </p:grpSpPr>
        <p:sp>
          <p:nvSpPr>
            <p:cNvPr id="974" name="Sun 973">
              <a:extLst>
                <a:ext uri="{FF2B5EF4-FFF2-40B4-BE49-F238E27FC236}">
                  <a16:creationId xmlns:a16="http://schemas.microsoft.com/office/drawing/2014/main" id="{44C39557-DFE8-4475-9A1F-EEA6F62F0B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5" name="Oval 974">
              <a:extLst>
                <a:ext uri="{FF2B5EF4-FFF2-40B4-BE49-F238E27FC236}">
                  <a16:creationId xmlns:a16="http://schemas.microsoft.com/office/drawing/2014/main" id="{BCEE1215-A378-4434-AC17-6E64070C477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76" name="Group 975">
            <a:extLst>
              <a:ext uri="{FF2B5EF4-FFF2-40B4-BE49-F238E27FC236}">
                <a16:creationId xmlns:a16="http://schemas.microsoft.com/office/drawing/2014/main" id="{024D9BC1-AE3A-4C9B-9110-3EF046A792CA}"/>
              </a:ext>
            </a:extLst>
          </p:cNvPr>
          <p:cNvGrpSpPr/>
          <p:nvPr/>
        </p:nvGrpSpPr>
        <p:grpSpPr>
          <a:xfrm>
            <a:off x="1355729" y="6457950"/>
            <a:ext cx="301752" cy="301752"/>
            <a:chOff x="4084318" y="1418208"/>
            <a:chExt cx="4023359" cy="4021584"/>
          </a:xfrm>
        </p:grpSpPr>
        <p:sp>
          <p:nvSpPr>
            <p:cNvPr id="977" name="Sun 976">
              <a:extLst>
                <a:ext uri="{FF2B5EF4-FFF2-40B4-BE49-F238E27FC236}">
                  <a16:creationId xmlns:a16="http://schemas.microsoft.com/office/drawing/2014/main" id="{5B4D4163-2709-41D5-ADAE-F4B015F28A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8" name="Oval 977">
              <a:extLst>
                <a:ext uri="{FF2B5EF4-FFF2-40B4-BE49-F238E27FC236}">
                  <a16:creationId xmlns:a16="http://schemas.microsoft.com/office/drawing/2014/main" id="{02D49A54-4425-432C-B78E-A967994E9F2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79" name="Group 978">
            <a:extLst>
              <a:ext uri="{FF2B5EF4-FFF2-40B4-BE49-F238E27FC236}">
                <a16:creationId xmlns:a16="http://schemas.microsoft.com/office/drawing/2014/main" id="{B4AEC710-9D3B-4DBB-9D07-1EC06BB58D8D}"/>
              </a:ext>
            </a:extLst>
          </p:cNvPr>
          <p:cNvGrpSpPr/>
          <p:nvPr/>
        </p:nvGrpSpPr>
        <p:grpSpPr>
          <a:xfrm>
            <a:off x="1660530" y="6457950"/>
            <a:ext cx="301752" cy="301752"/>
            <a:chOff x="4084318" y="1418208"/>
            <a:chExt cx="4023359" cy="4021584"/>
          </a:xfrm>
        </p:grpSpPr>
        <p:sp>
          <p:nvSpPr>
            <p:cNvPr id="980" name="Sun 979">
              <a:extLst>
                <a:ext uri="{FF2B5EF4-FFF2-40B4-BE49-F238E27FC236}">
                  <a16:creationId xmlns:a16="http://schemas.microsoft.com/office/drawing/2014/main" id="{48BCBA4B-6CC2-4E05-B7BB-55DC1ECC1DA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1" name="Oval 980">
              <a:extLst>
                <a:ext uri="{FF2B5EF4-FFF2-40B4-BE49-F238E27FC236}">
                  <a16:creationId xmlns:a16="http://schemas.microsoft.com/office/drawing/2014/main" id="{481F434F-0C15-469A-A5DD-114B70DA68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2" name="Group 981">
            <a:extLst>
              <a:ext uri="{FF2B5EF4-FFF2-40B4-BE49-F238E27FC236}">
                <a16:creationId xmlns:a16="http://schemas.microsoft.com/office/drawing/2014/main" id="{F37B26F1-086F-41AE-B57A-460049CFEAC3}"/>
              </a:ext>
            </a:extLst>
          </p:cNvPr>
          <p:cNvGrpSpPr/>
          <p:nvPr/>
        </p:nvGrpSpPr>
        <p:grpSpPr>
          <a:xfrm>
            <a:off x="1965331" y="6457950"/>
            <a:ext cx="301752" cy="301752"/>
            <a:chOff x="4084318" y="1418208"/>
            <a:chExt cx="4023359" cy="4021584"/>
          </a:xfrm>
        </p:grpSpPr>
        <p:sp>
          <p:nvSpPr>
            <p:cNvPr id="983" name="Sun 982">
              <a:extLst>
                <a:ext uri="{FF2B5EF4-FFF2-40B4-BE49-F238E27FC236}">
                  <a16:creationId xmlns:a16="http://schemas.microsoft.com/office/drawing/2014/main" id="{F92CC831-2107-4FAC-AD5F-605B2F643FA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4" name="Oval 983">
              <a:extLst>
                <a:ext uri="{FF2B5EF4-FFF2-40B4-BE49-F238E27FC236}">
                  <a16:creationId xmlns:a16="http://schemas.microsoft.com/office/drawing/2014/main" id="{0FB28D34-E2ED-4131-81A9-27D68294BB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5" name="Group 984">
            <a:extLst>
              <a:ext uri="{FF2B5EF4-FFF2-40B4-BE49-F238E27FC236}">
                <a16:creationId xmlns:a16="http://schemas.microsoft.com/office/drawing/2014/main" id="{8E4BA29A-E804-492A-99E1-AD82CD2C250E}"/>
              </a:ext>
            </a:extLst>
          </p:cNvPr>
          <p:cNvGrpSpPr/>
          <p:nvPr/>
        </p:nvGrpSpPr>
        <p:grpSpPr>
          <a:xfrm>
            <a:off x="2270132" y="6457950"/>
            <a:ext cx="301752" cy="301752"/>
            <a:chOff x="4084318" y="1418208"/>
            <a:chExt cx="4023359" cy="4021584"/>
          </a:xfrm>
        </p:grpSpPr>
        <p:sp>
          <p:nvSpPr>
            <p:cNvPr id="986" name="Sun 985">
              <a:extLst>
                <a:ext uri="{FF2B5EF4-FFF2-40B4-BE49-F238E27FC236}">
                  <a16:creationId xmlns:a16="http://schemas.microsoft.com/office/drawing/2014/main" id="{2396F52F-EA6F-48B3-AA86-C4A97DD6E0E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7" name="Oval 986">
              <a:extLst>
                <a:ext uri="{FF2B5EF4-FFF2-40B4-BE49-F238E27FC236}">
                  <a16:creationId xmlns:a16="http://schemas.microsoft.com/office/drawing/2014/main" id="{2F1F4B3C-1E29-4016-8A00-C02FE3FB459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8" name="Group 987">
            <a:extLst>
              <a:ext uri="{FF2B5EF4-FFF2-40B4-BE49-F238E27FC236}">
                <a16:creationId xmlns:a16="http://schemas.microsoft.com/office/drawing/2014/main" id="{FC7CDA0B-9B0D-4B9A-8BF3-04E90BAF1253}"/>
              </a:ext>
            </a:extLst>
          </p:cNvPr>
          <p:cNvGrpSpPr/>
          <p:nvPr/>
        </p:nvGrpSpPr>
        <p:grpSpPr>
          <a:xfrm>
            <a:off x="2574933" y="6457950"/>
            <a:ext cx="301752" cy="301752"/>
            <a:chOff x="4084318" y="1418208"/>
            <a:chExt cx="4023359" cy="4021584"/>
          </a:xfrm>
        </p:grpSpPr>
        <p:sp>
          <p:nvSpPr>
            <p:cNvPr id="989" name="Sun 988">
              <a:extLst>
                <a:ext uri="{FF2B5EF4-FFF2-40B4-BE49-F238E27FC236}">
                  <a16:creationId xmlns:a16="http://schemas.microsoft.com/office/drawing/2014/main" id="{EE339A8C-0330-41E3-AE1F-116DB90C4AA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0" name="Oval 989">
              <a:extLst>
                <a:ext uri="{FF2B5EF4-FFF2-40B4-BE49-F238E27FC236}">
                  <a16:creationId xmlns:a16="http://schemas.microsoft.com/office/drawing/2014/main" id="{8F7B2065-6B54-46F5-AF18-53C6FD78D6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1" name="Group 990">
            <a:extLst>
              <a:ext uri="{FF2B5EF4-FFF2-40B4-BE49-F238E27FC236}">
                <a16:creationId xmlns:a16="http://schemas.microsoft.com/office/drawing/2014/main" id="{1B298E48-C291-4B64-AD5C-4CAC433A46B4}"/>
              </a:ext>
            </a:extLst>
          </p:cNvPr>
          <p:cNvGrpSpPr/>
          <p:nvPr/>
        </p:nvGrpSpPr>
        <p:grpSpPr>
          <a:xfrm>
            <a:off x="2879734" y="6457950"/>
            <a:ext cx="301752" cy="301752"/>
            <a:chOff x="4084318" y="1418208"/>
            <a:chExt cx="4023359" cy="4021584"/>
          </a:xfrm>
        </p:grpSpPr>
        <p:sp>
          <p:nvSpPr>
            <p:cNvPr id="992" name="Sun 991">
              <a:extLst>
                <a:ext uri="{FF2B5EF4-FFF2-40B4-BE49-F238E27FC236}">
                  <a16:creationId xmlns:a16="http://schemas.microsoft.com/office/drawing/2014/main" id="{C0366BAA-AB2A-485C-8049-E2AFB072AF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3" name="Oval 992">
              <a:extLst>
                <a:ext uri="{FF2B5EF4-FFF2-40B4-BE49-F238E27FC236}">
                  <a16:creationId xmlns:a16="http://schemas.microsoft.com/office/drawing/2014/main" id="{63F6A7BE-193B-48EB-81AF-8B48825442E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4" name="Group 993">
            <a:extLst>
              <a:ext uri="{FF2B5EF4-FFF2-40B4-BE49-F238E27FC236}">
                <a16:creationId xmlns:a16="http://schemas.microsoft.com/office/drawing/2014/main" id="{20B65336-21FB-49E9-84EE-509ACD2AC87A}"/>
              </a:ext>
            </a:extLst>
          </p:cNvPr>
          <p:cNvGrpSpPr/>
          <p:nvPr/>
        </p:nvGrpSpPr>
        <p:grpSpPr>
          <a:xfrm>
            <a:off x="3184535" y="6457950"/>
            <a:ext cx="301752" cy="301752"/>
            <a:chOff x="4084318" y="1418208"/>
            <a:chExt cx="4023359" cy="4021584"/>
          </a:xfrm>
        </p:grpSpPr>
        <p:sp>
          <p:nvSpPr>
            <p:cNvPr id="995" name="Sun 994">
              <a:extLst>
                <a:ext uri="{FF2B5EF4-FFF2-40B4-BE49-F238E27FC236}">
                  <a16:creationId xmlns:a16="http://schemas.microsoft.com/office/drawing/2014/main" id="{B0A547C8-C208-4BA2-8CD1-E8E57C5A4EE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6" name="Oval 995">
              <a:extLst>
                <a:ext uri="{FF2B5EF4-FFF2-40B4-BE49-F238E27FC236}">
                  <a16:creationId xmlns:a16="http://schemas.microsoft.com/office/drawing/2014/main" id="{FA7D32D7-4554-4D29-AE83-EBEB7D869BD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7" name="Group 996">
            <a:extLst>
              <a:ext uri="{FF2B5EF4-FFF2-40B4-BE49-F238E27FC236}">
                <a16:creationId xmlns:a16="http://schemas.microsoft.com/office/drawing/2014/main" id="{35EAF590-8059-48A7-ACCB-31AB959AC84D}"/>
              </a:ext>
            </a:extLst>
          </p:cNvPr>
          <p:cNvGrpSpPr/>
          <p:nvPr/>
        </p:nvGrpSpPr>
        <p:grpSpPr>
          <a:xfrm>
            <a:off x="3489336" y="6457950"/>
            <a:ext cx="301752" cy="301752"/>
            <a:chOff x="4084318" y="1418208"/>
            <a:chExt cx="4023359" cy="4021584"/>
          </a:xfrm>
        </p:grpSpPr>
        <p:sp>
          <p:nvSpPr>
            <p:cNvPr id="998" name="Sun 997">
              <a:extLst>
                <a:ext uri="{FF2B5EF4-FFF2-40B4-BE49-F238E27FC236}">
                  <a16:creationId xmlns:a16="http://schemas.microsoft.com/office/drawing/2014/main" id="{1A9848BE-4C7B-4759-B9CB-F0079153BCB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9" name="Oval 998">
              <a:extLst>
                <a:ext uri="{FF2B5EF4-FFF2-40B4-BE49-F238E27FC236}">
                  <a16:creationId xmlns:a16="http://schemas.microsoft.com/office/drawing/2014/main" id="{F03E1340-4685-4122-AEDF-241CC45726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0" name="Group 999">
            <a:extLst>
              <a:ext uri="{FF2B5EF4-FFF2-40B4-BE49-F238E27FC236}">
                <a16:creationId xmlns:a16="http://schemas.microsoft.com/office/drawing/2014/main" id="{CE4EA3B6-69D4-47B5-99BE-2D66C54D113E}"/>
              </a:ext>
            </a:extLst>
          </p:cNvPr>
          <p:cNvGrpSpPr/>
          <p:nvPr/>
        </p:nvGrpSpPr>
        <p:grpSpPr>
          <a:xfrm>
            <a:off x="3794137" y="6457950"/>
            <a:ext cx="301752" cy="301752"/>
            <a:chOff x="4084318" y="1418208"/>
            <a:chExt cx="4023359" cy="4021584"/>
          </a:xfrm>
        </p:grpSpPr>
        <p:sp>
          <p:nvSpPr>
            <p:cNvPr id="1001" name="Sun 1000">
              <a:extLst>
                <a:ext uri="{FF2B5EF4-FFF2-40B4-BE49-F238E27FC236}">
                  <a16:creationId xmlns:a16="http://schemas.microsoft.com/office/drawing/2014/main" id="{24DCE0B8-B659-4C00-89BF-D25503214DA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2" name="Oval 1001">
              <a:extLst>
                <a:ext uri="{FF2B5EF4-FFF2-40B4-BE49-F238E27FC236}">
                  <a16:creationId xmlns:a16="http://schemas.microsoft.com/office/drawing/2014/main" id="{082DFE17-6BB5-4AD8-8F91-B2F2E713E1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3" name="Group 1002">
            <a:extLst>
              <a:ext uri="{FF2B5EF4-FFF2-40B4-BE49-F238E27FC236}">
                <a16:creationId xmlns:a16="http://schemas.microsoft.com/office/drawing/2014/main" id="{400ED3A3-4C58-4D76-AF42-6454736CB09C}"/>
              </a:ext>
            </a:extLst>
          </p:cNvPr>
          <p:cNvGrpSpPr/>
          <p:nvPr/>
        </p:nvGrpSpPr>
        <p:grpSpPr>
          <a:xfrm>
            <a:off x="4098938" y="6457950"/>
            <a:ext cx="301752" cy="301752"/>
            <a:chOff x="4084318" y="1418208"/>
            <a:chExt cx="4023359" cy="4021584"/>
          </a:xfrm>
        </p:grpSpPr>
        <p:sp>
          <p:nvSpPr>
            <p:cNvPr id="1004" name="Sun 1003">
              <a:extLst>
                <a:ext uri="{FF2B5EF4-FFF2-40B4-BE49-F238E27FC236}">
                  <a16:creationId xmlns:a16="http://schemas.microsoft.com/office/drawing/2014/main" id="{D4260C5C-FC83-4E3D-8B4B-3DE49949D75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5" name="Oval 1004">
              <a:extLst>
                <a:ext uri="{FF2B5EF4-FFF2-40B4-BE49-F238E27FC236}">
                  <a16:creationId xmlns:a16="http://schemas.microsoft.com/office/drawing/2014/main" id="{CB4BB486-D1CA-4D54-BD67-D68E1A2C17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6" name="Group 1005">
            <a:extLst>
              <a:ext uri="{FF2B5EF4-FFF2-40B4-BE49-F238E27FC236}">
                <a16:creationId xmlns:a16="http://schemas.microsoft.com/office/drawing/2014/main" id="{8C1E8F29-633D-496E-AF01-57D927D0CED1}"/>
              </a:ext>
            </a:extLst>
          </p:cNvPr>
          <p:cNvGrpSpPr/>
          <p:nvPr/>
        </p:nvGrpSpPr>
        <p:grpSpPr>
          <a:xfrm>
            <a:off x="4403739" y="6457950"/>
            <a:ext cx="301752" cy="301752"/>
            <a:chOff x="4084318" y="1418208"/>
            <a:chExt cx="4023359" cy="4021584"/>
          </a:xfrm>
        </p:grpSpPr>
        <p:sp>
          <p:nvSpPr>
            <p:cNvPr id="1007" name="Sun 1006">
              <a:extLst>
                <a:ext uri="{FF2B5EF4-FFF2-40B4-BE49-F238E27FC236}">
                  <a16:creationId xmlns:a16="http://schemas.microsoft.com/office/drawing/2014/main" id="{46F47237-3B02-46E0-9604-1988BA29B11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8" name="Oval 1007">
              <a:extLst>
                <a:ext uri="{FF2B5EF4-FFF2-40B4-BE49-F238E27FC236}">
                  <a16:creationId xmlns:a16="http://schemas.microsoft.com/office/drawing/2014/main" id="{E38D3774-F5E2-4C31-A5AE-18F12071845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9" name="Group 1008">
            <a:extLst>
              <a:ext uri="{FF2B5EF4-FFF2-40B4-BE49-F238E27FC236}">
                <a16:creationId xmlns:a16="http://schemas.microsoft.com/office/drawing/2014/main" id="{1A6FA017-83BD-404F-9070-0B0350BE1BCE}"/>
              </a:ext>
            </a:extLst>
          </p:cNvPr>
          <p:cNvGrpSpPr/>
          <p:nvPr/>
        </p:nvGrpSpPr>
        <p:grpSpPr>
          <a:xfrm>
            <a:off x="4708540" y="6457950"/>
            <a:ext cx="301752" cy="301752"/>
            <a:chOff x="4084318" y="1418208"/>
            <a:chExt cx="4023359" cy="4021584"/>
          </a:xfrm>
        </p:grpSpPr>
        <p:sp>
          <p:nvSpPr>
            <p:cNvPr id="1010" name="Sun 1009">
              <a:extLst>
                <a:ext uri="{FF2B5EF4-FFF2-40B4-BE49-F238E27FC236}">
                  <a16:creationId xmlns:a16="http://schemas.microsoft.com/office/drawing/2014/main" id="{0A21A735-14DC-48B6-BBC6-0A3F3371DE6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1" name="Oval 1010">
              <a:extLst>
                <a:ext uri="{FF2B5EF4-FFF2-40B4-BE49-F238E27FC236}">
                  <a16:creationId xmlns:a16="http://schemas.microsoft.com/office/drawing/2014/main" id="{6068096A-8CAB-451D-95F7-4941AE1C419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2" name="Group 1011">
            <a:extLst>
              <a:ext uri="{FF2B5EF4-FFF2-40B4-BE49-F238E27FC236}">
                <a16:creationId xmlns:a16="http://schemas.microsoft.com/office/drawing/2014/main" id="{D5A41A92-7681-47B3-B5C5-C9EC3DF10F2C}"/>
              </a:ext>
            </a:extLst>
          </p:cNvPr>
          <p:cNvGrpSpPr/>
          <p:nvPr/>
        </p:nvGrpSpPr>
        <p:grpSpPr>
          <a:xfrm>
            <a:off x="5013341" y="6457950"/>
            <a:ext cx="301752" cy="301752"/>
            <a:chOff x="4084318" y="1418208"/>
            <a:chExt cx="4023359" cy="4021584"/>
          </a:xfrm>
        </p:grpSpPr>
        <p:sp>
          <p:nvSpPr>
            <p:cNvPr id="1013" name="Sun 1012">
              <a:extLst>
                <a:ext uri="{FF2B5EF4-FFF2-40B4-BE49-F238E27FC236}">
                  <a16:creationId xmlns:a16="http://schemas.microsoft.com/office/drawing/2014/main" id="{97B49E35-0FF7-4F45-8849-1B2E79A7A91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4" name="Oval 1013">
              <a:extLst>
                <a:ext uri="{FF2B5EF4-FFF2-40B4-BE49-F238E27FC236}">
                  <a16:creationId xmlns:a16="http://schemas.microsoft.com/office/drawing/2014/main" id="{149994D5-55D9-41A3-B6E3-8692E17D67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5" name="Group 1014">
            <a:extLst>
              <a:ext uri="{FF2B5EF4-FFF2-40B4-BE49-F238E27FC236}">
                <a16:creationId xmlns:a16="http://schemas.microsoft.com/office/drawing/2014/main" id="{31769E07-86EB-4A51-A047-6D3907038EE6}"/>
              </a:ext>
            </a:extLst>
          </p:cNvPr>
          <p:cNvGrpSpPr/>
          <p:nvPr/>
        </p:nvGrpSpPr>
        <p:grpSpPr>
          <a:xfrm>
            <a:off x="5318142" y="6457950"/>
            <a:ext cx="301752" cy="301752"/>
            <a:chOff x="4084318" y="1418208"/>
            <a:chExt cx="4023359" cy="4021584"/>
          </a:xfrm>
        </p:grpSpPr>
        <p:sp>
          <p:nvSpPr>
            <p:cNvPr id="1016" name="Sun 1015">
              <a:extLst>
                <a:ext uri="{FF2B5EF4-FFF2-40B4-BE49-F238E27FC236}">
                  <a16:creationId xmlns:a16="http://schemas.microsoft.com/office/drawing/2014/main" id="{495A862F-0DED-4782-8CD2-7485ED49C18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7" name="Oval 1016">
              <a:extLst>
                <a:ext uri="{FF2B5EF4-FFF2-40B4-BE49-F238E27FC236}">
                  <a16:creationId xmlns:a16="http://schemas.microsoft.com/office/drawing/2014/main" id="{B1589D8A-3585-41F8-874F-E3E193E376A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8" name="Group 1017">
            <a:extLst>
              <a:ext uri="{FF2B5EF4-FFF2-40B4-BE49-F238E27FC236}">
                <a16:creationId xmlns:a16="http://schemas.microsoft.com/office/drawing/2014/main" id="{A2B4E6EF-DD7B-418C-BF92-298532CC18C4}"/>
              </a:ext>
            </a:extLst>
          </p:cNvPr>
          <p:cNvGrpSpPr/>
          <p:nvPr/>
        </p:nvGrpSpPr>
        <p:grpSpPr>
          <a:xfrm>
            <a:off x="5622943" y="6457950"/>
            <a:ext cx="301752" cy="301752"/>
            <a:chOff x="4084318" y="1418208"/>
            <a:chExt cx="4023359" cy="4021584"/>
          </a:xfrm>
        </p:grpSpPr>
        <p:sp>
          <p:nvSpPr>
            <p:cNvPr id="1019" name="Sun 1018">
              <a:extLst>
                <a:ext uri="{FF2B5EF4-FFF2-40B4-BE49-F238E27FC236}">
                  <a16:creationId xmlns:a16="http://schemas.microsoft.com/office/drawing/2014/main" id="{2BFA0E6D-39A9-450A-997C-4348A9D07CD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0" name="Oval 1019">
              <a:extLst>
                <a:ext uri="{FF2B5EF4-FFF2-40B4-BE49-F238E27FC236}">
                  <a16:creationId xmlns:a16="http://schemas.microsoft.com/office/drawing/2014/main" id="{E74D0C49-0C70-4DF8-8B82-8EC493FBF88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21" name="Group 1020">
            <a:extLst>
              <a:ext uri="{FF2B5EF4-FFF2-40B4-BE49-F238E27FC236}">
                <a16:creationId xmlns:a16="http://schemas.microsoft.com/office/drawing/2014/main" id="{722654D8-6446-4D36-AAEE-2878C2E2E589}"/>
              </a:ext>
            </a:extLst>
          </p:cNvPr>
          <p:cNvGrpSpPr/>
          <p:nvPr/>
        </p:nvGrpSpPr>
        <p:grpSpPr>
          <a:xfrm>
            <a:off x="5927744" y="6457950"/>
            <a:ext cx="301752" cy="301752"/>
            <a:chOff x="4084318" y="1418208"/>
            <a:chExt cx="4023359" cy="4021584"/>
          </a:xfrm>
        </p:grpSpPr>
        <p:sp>
          <p:nvSpPr>
            <p:cNvPr id="1022" name="Sun 1021">
              <a:extLst>
                <a:ext uri="{FF2B5EF4-FFF2-40B4-BE49-F238E27FC236}">
                  <a16:creationId xmlns:a16="http://schemas.microsoft.com/office/drawing/2014/main" id="{F3A87523-8276-4485-99BE-5E37E61AB10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3" name="Oval 1022">
              <a:extLst>
                <a:ext uri="{FF2B5EF4-FFF2-40B4-BE49-F238E27FC236}">
                  <a16:creationId xmlns:a16="http://schemas.microsoft.com/office/drawing/2014/main" id="{80C7FEE5-7170-41AA-B068-E9C1ED6DAE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316DE718-198C-419B-B633-63A30E4B4E0E}"/>
              </a:ext>
            </a:extLst>
          </p:cNvPr>
          <p:cNvGrpSpPr/>
          <p:nvPr/>
        </p:nvGrpSpPr>
        <p:grpSpPr>
          <a:xfrm>
            <a:off x="6232545" y="6457950"/>
            <a:ext cx="301752" cy="301752"/>
            <a:chOff x="4084318" y="1418208"/>
            <a:chExt cx="4023359" cy="4021584"/>
          </a:xfrm>
        </p:grpSpPr>
        <p:sp>
          <p:nvSpPr>
            <p:cNvPr id="1025" name="Sun 1024">
              <a:extLst>
                <a:ext uri="{FF2B5EF4-FFF2-40B4-BE49-F238E27FC236}">
                  <a16:creationId xmlns:a16="http://schemas.microsoft.com/office/drawing/2014/main" id="{BDBC3270-DDE8-4444-A0FB-48B92346E74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6" name="Oval 1025">
              <a:extLst>
                <a:ext uri="{FF2B5EF4-FFF2-40B4-BE49-F238E27FC236}">
                  <a16:creationId xmlns:a16="http://schemas.microsoft.com/office/drawing/2014/main" id="{C8F90731-00EE-4AFE-AC82-E3B5CD8386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27" name="Group 1026">
            <a:extLst>
              <a:ext uri="{FF2B5EF4-FFF2-40B4-BE49-F238E27FC236}">
                <a16:creationId xmlns:a16="http://schemas.microsoft.com/office/drawing/2014/main" id="{40E603F4-1B29-477F-AA98-E019EFF1D500}"/>
              </a:ext>
            </a:extLst>
          </p:cNvPr>
          <p:cNvGrpSpPr/>
          <p:nvPr/>
        </p:nvGrpSpPr>
        <p:grpSpPr>
          <a:xfrm>
            <a:off x="6537346" y="6457950"/>
            <a:ext cx="301752" cy="301752"/>
            <a:chOff x="4084318" y="1418208"/>
            <a:chExt cx="4023359" cy="4021584"/>
          </a:xfrm>
        </p:grpSpPr>
        <p:sp>
          <p:nvSpPr>
            <p:cNvPr id="1028" name="Sun 1027">
              <a:extLst>
                <a:ext uri="{FF2B5EF4-FFF2-40B4-BE49-F238E27FC236}">
                  <a16:creationId xmlns:a16="http://schemas.microsoft.com/office/drawing/2014/main" id="{36B360C2-ABF2-4FEC-85DD-8137554F1C4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9" name="Oval 1028">
              <a:extLst>
                <a:ext uri="{FF2B5EF4-FFF2-40B4-BE49-F238E27FC236}">
                  <a16:creationId xmlns:a16="http://schemas.microsoft.com/office/drawing/2014/main" id="{ADB1EC8A-D9EC-4E3F-BBB1-82C73948D2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30" name="Group 1029">
            <a:extLst>
              <a:ext uri="{FF2B5EF4-FFF2-40B4-BE49-F238E27FC236}">
                <a16:creationId xmlns:a16="http://schemas.microsoft.com/office/drawing/2014/main" id="{292C198C-0935-43BE-A1A3-0A9DE15340BF}"/>
              </a:ext>
            </a:extLst>
          </p:cNvPr>
          <p:cNvGrpSpPr/>
          <p:nvPr/>
        </p:nvGrpSpPr>
        <p:grpSpPr>
          <a:xfrm>
            <a:off x="6842147" y="6457950"/>
            <a:ext cx="301752" cy="301752"/>
            <a:chOff x="4084318" y="1418208"/>
            <a:chExt cx="4023359" cy="4021584"/>
          </a:xfrm>
        </p:grpSpPr>
        <p:sp>
          <p:nvSpPr>
            <p:cNvPr id="1031" name="Sun 1030">
              <a:extLst>
                <a:ext uri="{FF2B5EF4-FFF2-40B4-BE49-F238E27FC236}">
                  <a16:creationId xmlns:a16="http://schemas.microsoft.com/office/drawing/2014/main" id="{7656A404-7FF0-4FAB-81F0-5961202A97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2" name="Oval 1031">
              <a:extLst>
                <a:ext uri="{FF2B5EF4-FFF2-40B4-BE49-F238E27FC236}">
                  <a16:creationId xmlns:a16="http://schemas.microsoft.com/office/drawing/2014/main" id="{A0940C9F-F82D-4528-9A9C-C3423F4DE5A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5DA84FA7-DB51-454A-927B-A5DC16D52728}"/>
              </a:ext>
            </a:extLst>
          </p:cNvPr>
          <p:cNvGrpSpPr/>
          <p:nvPr/>
        </p:nvGrpSpPr>
        <p:grpSpPr>
          <a:xfrm>
            <a:off x="7146948" y="6457950"/>
            <a:ext cx="301752" cy="301752"/>
            <a:chOff x="4084318" y="1418208"/>
            <a:chExt cx="4023359" cy="4021584"/>
          </a:xfrm>
        </p:grpSpPr>
        <p:sp>
          <p:nvSpPr>
            <p:cNvPr id="1034" name="Sun 1033">
              <a:extLst>
                <a:ext uri="{FF2B5EF4-FFF2-40B4-BE49-F238E27FC236}">
                  <a16:creationId xmlns:a16="http://schemas.microsoft.com/office/drawing/2014/main" id="{4A9C9C62-979E-4DC6-A6C2-34158AFC96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5" name="Oval 1034">
              <a:extLst>
                <a:ext uri="{FF2B5EF4-FFF2-40B4-BE49-F238E27FC236}">
                  <a16:creationId xmlns:a16="http://schemas.microsoft.com/office/drawing/2014/main" id="{8A39EA8C-81B2-4756-A687-7FA6D1FD5AE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36" name="Group 1035">
            <a:extLst>
              <a:ext uri="{FF2B5EF4-FFF2-40B4-BE49-F238E27FC236}">
                <a16:creationId xmlns:a16="http://schemas.microsoft.com/office/drawing/2014/main" id="{D84366E8-1022-464F-B173-517230D93CE6}"/>
              </a:ext>
            </a:extLst>
          </p:cNvPr>
          <p:cNvGrpSpPr/>
          <p:nvPr/>
        </p:nvGrpSpPr>
        <p:grpSpPr>
          <a:xfrm>
            <a:off x="7451749" y="6457950"/>
            <a:ext cx="301752" cy="301752"/>
            <a:chOff x="4084318" y="1418208"/>
            <a:chExt cx="4023359" cy="4021584"/>
          </a:xfrm>
        </p:grpSpPr>
        <p:sp>
          <p:nvSpPr>
            <p:cNvPr id="1037" name="Sun 1036">
              <a:extLst>
                <a:ext uri="{FF2B5EF4-FFF2-40B4-BE49-F238E27FC236}">
                  <a16:creationId xmlns:a16="http://schemas.microsoft.com/office/drawing/2014/main" id="{C085A58E-04E5-40C7-90EE-83D16A50CD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8" name="Oval 1037">
              <a:extLst>
                <a:ext uri="{FF2B5EF4-FFF2-40B4-BE49-F238E27FC236}">
                  <a16:creationId xmlns:a16="http://schemas.microsoft.com/office/drawing/2014/main" id="{65E4A220-B0B8-487E-81F6-25CFB896B1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39" name="Group 1038">
            <a:extLst>
              <a:ext uri="{FF2B5EF4-FFF2-40B4-BE49-F238E27FC236}">
                <a16:creationId xmlns:a16="http://schemas.microsoft.com/office/drawing/2014/main" id="{369D58D4-20C4-4DF6-B173-51F38409B7A3}"/>
              </a:ext>
            </a:extLst>
          </p:cNvPr>
          <p:cNvGrpSpPr/>
          <p:nvPr/>
        </p:nvGrpSpPr>
        <p:grpSpPr>
          <a:xfrm>
            <a:off x="7756550" y="6457950"/>
            <a:ext cx="301752" cy="301752"/>
            <a:chOff x="4084318" y="1418208"/>
            <a:chExt cx="4023359" cy="4021584"/>
          </a:xfrm>
        </p:grpSpPr>
        <p:sp>
          <p:nvSpPr>
            <p:cNvPr id="1040" name="Sun 1039">
              <a:extLst>
                <a:ext uri="{FF2B5EF4-FFF2-40B4-BE49-F238E27FC236}">
                  <a16:creationId xmlns:a16="http://schemas.microsoft.com/office/drawing/2014/main" id="{C28094EF-DFB5-4548-9F5E-38E0086465F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1" name="Oval 1040">
              <a:extLst>
                <a:ext uri="{FF2B5EF4-FFF2-40B4-BE49-F238E27FC236}">
                  <a16:creationId xmlns:a16="http://schemas.microsoft.com/office/drawing/2014/main" id="{B01E9524-5265-469D-8352-429B53969DC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AF42B963-4C14-47A6-8C71-783038139914}"/>
              </a:ext>
            </a:extLst>
          </p:cNvPr>
          <p:cNvGrpSpPr/>
          <p:nvPr/>
        </p:nvGrpSpPr>
        <p:grpSpPr>
          <a:xfrm>
            <a:off x="8061351" y="6457950"/>
            <a:ext cx="301752" cy="301752"/>
            <a:chOff x="4084318" y="1418208"/>
            <a:chExt cx="4023359" cy="4021584"/>
          </a:xfrm>
        </p:grpSpPr>
        <p:sp>
          <p:nvSpPr>
            <p:cNvPr id="1043" name="Sun 1042">
              <a:extLst>
                <a:ext uri="{FF2B5EF4-FFF2-40B4-BE49-F238E27FC236}">
                  <a16:creationId xmlns:a16="http://schemas.microsoft.com/office/drawing/2014/main" id="{65199469-A752-43EA-84CF-335A2952384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4" name="Oval 1043">
              <a:extLst>
                <a:ext uri="{FF2B5EF4-FFF2-40B4-BE49-F238E27FC236}">
                  <a16:creationId xmlns:a16="http://schemas.microsoft.com/office/drawing/2014/main" id="{2D1BDEEC-0B26-43B2-B454-66706E1A717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45" name="Group 1044">
            <a:extLst>
              <a:ext uri="{FF2B5EF4-FFF2-40B4-BE49-F238E27FC236}">
                <a16:creationId xmlns:a16="http://schemas.microsoft.com/office/drawing/2014/main" id="{5C3F8EDF-2FBA-4054-8E60-A5D62E8AA859}"/>
              </a:ext>
            </a:extLst>
          </p:cNvPr>
          <p:cNvGrpSpPr/>
          <p:nvPr/>
        </p:nvGrpSpPr>
        <p:grpSpPr>
          <a:xfrm>
            <a:off x="8366152" y="6457950"/>
            <a:ext cx="301752" cy="301752"/>
            <a:chOff x="4084318" y="1418208"/>
            <a:chExt cx="4023359" cy="4021584"/>
          </a:xfrm>
        </p:grpSpPr>
        <p:sp>
          <p:nvSpPr>
            <p:cNvPr id="1046" name="Sun 1045">
              <a:extLst>
                <a:ext uri="{FF2B5EF4-FFF2-40B4-BE49-F238E27FC236}">
                  <a16:creationId xmlns:a16="http://schemas.microsoft.com/office/drawing/2014/main" id="{AD155968-36EC-4A0B-8FC4-DA82455A04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7" name="Oval 1046">
              <a:extLst>
                <a:ext uri="{FF2B5EF4-FFF2-40B4-BE49-F238E27FC236}">
                  <a16:creationId xmlns:a16="http://schemas.microsoft.com/office/drawing/2014/main" id="{AE83C237-1A21-4A02-96CC-BFD2082D5A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48" name="Group 1047">
            <a:extLst>
              <a:ext uri="{FF2B5EF4-FFF2-40B4-BE49-F238E27FC236}">
                <a16:creationId xmlns:a16="http://schemas.microsoft.com/office/drawing/2014/main" id="{2D200669-DDDD-4648-A3B9-7CF875955AA0}"/>
              </a:ext>
            </a:extLst>
          </p:cNvPr>
          <p:cNvGrpSpPr/>
          <p:nvPr/>
        </p:nvGrpSpPr>
        <p:grpSpPr>
          <a:xfrm>
            <a:off x="8670953" y="6457950"/>
            <a:ext cx="301752" cy="301752"/>
            <a:chOff x="4084318" y="1418208"/>
            <a:chExt cx="4023359" cy="4021584"/>
          </a:xfrm>
        </p:grpSpPr>
        <p:sp>
          <p:nvSpPr>
            <p:cNvPr id="1049" name="Sun 1048">
              <a:extLst>
                <a:ext uri="{FF2B5EF4-FFF2-40B4-BE49-F238E27FC236}">
                  <a16:creationId xmlns:a16="http://schemas.microsoft.com/office/drawing/2014/main" id="{F48FCECF-5F12-49CB-B3FE-4ED222C66D8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0" name="Oval 1049">
              <a:extLst>
                <a:ext uri="{FF2B5EF4-FFF2-40B4-BE49-F238E27FC236}">
                  <a16:creationId xmlns:a16="http://schemas.microsoft.com/office/drawing/2014/main" id="{0F0C1109-83D7-417D-AE19-39AEBADAE2B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51" name="Group 1050">
            <a:extLst>
              <a:ext uri="{FF2B5EF4-FFF2-40B4-BE49-F238E27FC236}">
                <a16:creationId xmlns:a16="http://schemas.microsoft.com/office/drawing/2014/main" id="{311E6B0B-8160-46C3-A757-6FC052063B78}"/>
              </a:ext>
            </a:extLst>
          </p:cNvPr>
          <p:cNvGrpSpPr/>
          <p:nvPr/>
        </p:nvGrpSpPr>
        <p:grpSpPr>
          <a:xfrm>
            <a:off x="8975754" y="6457950"/>
            <a:ext cx="301752" cy="301752"/>
            <a:chOff x="4084318" y="1418208"/>
            <a:chExt cx="4023359" cy="4021584"/>
          </a:xfrm>
        </p:grpSpPr>
        <p:sp>
          <p:nvSpPr>
            <p:cNvPr id="1052" name="Sun 1051">
              <a:extLst>
                <a:ext uri="{FF2B5EF4-FFF2-40B4-BE49-F238E27FC236}">
                  <a16:creationId xmlns:a16="http://schemas.microsoft.com/office/drawing/2014/main" id="{7DCC7129-66EC-4017-A8FF-1108760A3F2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3" name="Oval 1052">
              <a:extLst>
                <a:ext uri="{FF2B5EF4-FFF2-40B4-BE49-F238E27FC236}">
                  <a16:creationId xmlns:a16="http://schemas.microsoft.com/office/drawing/2014/main" id="{8631F0D0-E286-464F-A3D5-2CA80A3AD1B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54" name="Group 1053">
            <a:extLst>
              <a:ext uri="{FF2B5EF4-FFF2-40B4-BE49-F238E27FC236}">
                <a16:creationId xmlns:a16="http://schemas.microsoft.com/office/drawing/2014/main" id="{35EDDB4A-95A4-425E-947E-442A62CD08FC}"/>
              </a:ext>
            </a:extLst>
          </p:cNvPr>
          <p:cNvGrpSpPr/>
          <p:nvPr/>
        </p:nvGrpSpPr>
        <p:grpSpPr>
          <a:xfrm>
            <a:off x="9280555" y="6457950"/>
            <a:ext cx="301752" cy="301752"/>
            <a:chOff x="4084318" y="1418208"/>
            <a:chExt cx="4023359" cy="4021584"/>
          </a:xfrm>
        </p:grpSpPr>
        <p:sp>
          <p:nvSpPr>
            <p:cNvPr id="1055" name="Sun 1054">
              <a:extLst>
                <a:ext uri="{FF2B5EF4-FFF2-40B4-BE49-F238E27FC236}">
                  <a16:creationId xmlns:a16="http://schemas.microsoft.com/office/drawing/2014/main" id="{A35AEB28-BB89-465F-B2C2-FDA3B16F21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6" name="Oval 1055">
              <a:extLst>
                <a:ext uri="{FF2B5EF4-FFF2-40B4-BE49-F238E27FC236}">
                  <a16:creationId xmlns:a16="http://schemas.microsoft.com/office/drawing/2014/main" id="{E63DDCED-C9F0-4A70-8BCB-C759AA028CD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57" name="Group 1056">
            <a:extLst>
              <a:ext uri="{FF2B5EF4-FFF2-40B4-BE49-F238E27FC236}">
                <a16:creationId xmlns:a16="http://schemas.microsoft.com/office/drawing/2014/main" id="{FD4A8A2A-D23E-4C7F-B258-7BEC17A47A88}"/>
              </a:ext>
            </a:extLst>
          </p:cNvPr>
          <p:cNvGrpSpPr/>
          <p:nvPr/>
        </p:nvGrpSpPr>
        <p:grpSpPr>
          <a:xfrm>
            <a:off x="9585356" y="6457950"/>
            <a:ext cx="301752" cy="301752"/>
            <a:chOff x="4084318" y="1418208"/>
            <a:chExt cx="4023359" cy="4021584"/>
          </a:xfrm>
        </p:grpSpPr>
        <p:sp>
          <p:nvSpPr>
            <p:cNvPr id="1058" name="Sun 1057">
              <a:extLst>
                <a:ext uri="{FF2B5EF4-FFF2-40B4-BE49-F238E27FC236}">
                  <a16:creationId xmlns:a16="http://schemas.microsoft.com/office/drawing/2014/main" id="{74DAA465-A447-433F-8303-1AD8886789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9" name="Oval 1058">
              <a:extLst>
                <a:ext uri="{FF2B5EF4-FFF2-40B4-BE49-F238E27FC236}">
                  <a16:creationId xmlns:a16="http://schemas.microsoft.com/office/drawing/2014/main" id="{8B6D77EA-0C61-4217-BC63-B0F489CEE21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60" name="Group 1059">
            <a:extLst>
              <a:ext uri="{FF2B5EF4-FFF2-40B4-BE49-F238E27FC236}">
                <a16:creationId xmlns:a16="http://schemas.microsoft.com/office/drawing/2014/main" id="{0E6508EA-CE05-42D8-A6EC-9C24969F2094}"/>
              </a:ext>
            </a:extLst>
          </p:cNvPr>
          <p:cNvGrpSpPr/>
          <p:nvPr/>
        </p:nvGrpSpPr>
        <p:grpSpPr>
          <a:xfrm>
            <a:off x="9890157" y="6457950"/>
            <a:ext cx="301752" cy="301752"/>
            <a:chOff x="4084318" y="1418208"/>
            <a:chExt cx="4023359" cy="4021584"/>
          </a:xfrm>
        </p:grpSpPr>
        <p:sp>
          <p:nvSpPr>
            <p:cNvPr id="1061" name="Sun 1060">
              <a:extLst>
                <a:ext uri="{FF2B5EF4-FFF2-40B4-BE49-F238E27FC236}">
                  <a16:creationId xmlns:a16="http://schemas.microsoft.com/office/drawing/2014/main" id="{C4C7DDE1-9FC5-4908-B447-AB6456ED26B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2" name="Oval 1061">
              <a:extLst>
                <a:ext uri="{FF2B5EF4-FFF2-40B4-BE49-F238E27FC236}">
                  <a16:creationId xmlns:a16="http://schemas.microsoft.com/office/drawing/2014/main" id="{06AF3134-8B9C-4E26-B663-CAAF354117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63" name="Group 1062">
            <a:extLst>
              <a:ext uri="{FF2B5EF4-FFF2-40B4-BE49-F238E27FC236}">
                <a16:creationId xmlns:a16="http://schemas.microsoft.com/office/drawing/2014/main" id="{4C7B01F7-2A7E-4BF3-8F91-A8E9B8CE35EA}"/>
              </a:ext>
            </a:extLst>
          </p:cNvPr>
          <p:cNvGrpSpPr/>
          <p:nvPr/>
        </p:nvGrpSpPr>
        <p:grpSpPr>
          <a:xfrm>
            <a:off x="10194958" y="6457950"/>
            <a:ext cx="301752" cy="301752"/>
            <a:chOff x="4084318" y="1418208"/>
            <a:chExt cx="4023359" cy="4021584"/>
          </a:xfrm>
        </p:grpSpPr>
        <p:sp>
          <p:nvSpPr>
            <p:cNvPr id="1064" name="Sun 1063">
              <a:extLst>
                <a:ext uri="{FF2B5EF4-FFF2-40B4-BE49-F238E27FC236}">
                  <a16:creationId xmlns:a16="http://schemas.microsoft.com/office/drawing/2014/main" id="{D3CF6A73-91FB-45D8-9C26-DA43B91A7A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5" name="Oval 1064">
              <a:extLst>
                <a:ext uri="{FF2B5EF4-FFF2-40B4-BE49-F238E27FC236}">
                  <a16:creationId xmlns:a16="http://schemas.microsoft.com/office/drawing/2014/main" id="{9CEA57D4-736D-4011-A3A2-42FB7AF73AB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66" name="Group 1065">
            <a:extLst>
              <a:ext uri="{FF2B5EF4-FFF2-40B4-BE49-F238E27FC236}">
                <a16:creationId xmlns:a16="http://schemas.microsoft.com/office/drawing/2014/main" id="{01C53728-A04B-468F-B81D-3F429B378A6E}"/>
              </a:ext>
            </a:extLst>
          </p:cNvPr>
          <p:cNvGrpSpPr/>
          <p:nvPr/>
        </p:nvGrpSpPr>
        <p:grpSpPr>
          <a:xfrm>
            <a:off x="10499759" y="6457950"/>
            <a:ext cx="301752" cy="301752"/>
            <a:chOff x="4084318" y="1418208"/>
            <a:chExt cx="4023359" cy="4021584"/>
          </a:xfrm>
        </p:grpSpPr>
        <p:sp>
          <p:nvSpPr>
            <p:cNvPr id="1067" name="Sun 1066">
              <a:extLst>
                <a:ext uri="{FF2B5EF4-FFF2-40B4-BE49-F238E27FC236}">
                  <a16:creationId xmlns:a16="http://schemas.microsoft.com/office/drawing/2014/main" id="{FBA6A282-E41A-4758-BD5F-C2926E3DB3B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8" name="Oval 1067">
              <a:extLst>
                <a:ext uri="{FF2B5EF4-FFF2-40B4-BE49-F238E27FC236}">
                  <a16:creationId xmlns:a16="http://schemas.microsoft.com/office/drawing/2014/main" id="{8A8E353D-EA12-4B61-97D8-F058CF0E655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69" name="Group 1068">
            <a:extLst>
              <a:ext uri="{FF2B5EF4-FFF2-40B4-BE49-F238E27FC236}">
                <a16:creationId xmlns:a16="http://schemas.microsoft.com/office/drawing/2014/main" id="{B7D0F819-D16D-4034-A515-37C2A451AA3A}"/>
              </a:ext>
            </a:extLst>
          </p:cNvPr>
          <p:cNvGrpSpPr/>
          <p:nvPr/>
        </p:nvGrpSpPr>
        <p:grpSpPr>
          <a:xfrm>
            <a:off x="10804560" y="6457950"/>
            <a:ext cx="301752" cy="301752"/>
            <a:chOff x="4084318" y="1418208"/>
            <a:chExt cx="4023359" cy="4021584"/>
          </a:xfrm>
        </p:grpSpPr>
        <p:sp>
          <p:nvSpPr>
            <p:cNvPr id="1070" name="Sun 1069">
              <a:extLst>
                <a:ext uri="{FF2B5EF4-FFF2-40B4-BE49-F238E27FC236}">
                  <a16:creationId xmlns:a16="http://schemas.microsoft.com/office/drawing/2014/main" id="{3A8F074D-5E88-474A-B1DF-46CE480B804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1" name="Oval 1070">
              <a:extLst>
                <a:ext uri="{FF2B5EF4-FFF2-40B4-BE49-F238E27FC236}">
                  <a16:creationId xmlns:a16="http://schemas.microsoft.com/office/drawing/2014/main" id="{2536FDCD-CDBC-4645-8359-0C79FFE93C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72" name="Group 1071">
            <a:extLst>
              <a:ext uri="{FF2B5EF4-FFF2-40B4-BE49-F238E27FC236}">
                <a16:creationId xmlns:a16="http://schemas.microsoft.com/office/drawing/2014/main" id="{EFED79E2-E9A6-4F9D-BD00-FDB88F00F704}"/>
              </a:ext>
            </a:extLst>
          </p:cNvPr>
          <p:cNvGrpSpPr/>
          <p:nvPr/>
        </p:nvGrpSpPr>
        <p:grpSpPr>
          <a:xfrm>
            <a:off x="11109361" y="6457950"/>
            <a:ext cx="301752" cy="301752"/>
            <a:chOff x="4084318" y="1418208"/>
            <a:chExt cx="4023359" cy="4021584"/>
          </a:xfrm>
        </p:grpSpPr>
        <p:sp>
          <p:nvSpPr>
            <p:cNvPr id="1073" name="Sun 1072">
              <a:extLst>
                <a:ext uri="{FF2B5EF4-FFF2-40B4-BE49-F238E27FC236}">
                  <a16:creationId xmlns:a16="http://schemas.microsoft.com/office/drawing/2014/main" id="{D5B20467-F747-4FF3-A9FE-11CD654A1EB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4" name="Oval 1073">
              <a:extLst>
                <a:ext uri="{FF2B5EF4-FFF2-40B4-BE49-F238E27FC236}">
                  <a16:creationId xmlns:a16="http://schemas.microsoft.com/office/drawing/2014/main" id="{4301288B-0A58-42EB-9978-05E78CCECD3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75" name="Group 1074">
            <a:extLst>
              <a:ext uri="{FF2B5EF4-FFF2-40B4-BE49-F238E27FC236}">
                <a16:creationId xmlns:a16="http://schemas.microsoft.com/office/drawing/2014/main" id="{67699063-D051-445E-8865-34EE7F0C142D}"/>
              </a:ext>
            </a:extLst>
          </p:cNvPr>
          <p:cNvGrpSpPr/>
          <p:nvPr/>
        </p:nvGrpSpPr>
        <p:grpSpPr>
          <a:xfrm>
            <a:off x="11464962" y="6457950"/>
            <a:ext cx="301752" cy="301752"/>
            <a:chOff x="4084318" y="1418208"/>
            <a:chExt cx="4023359" cy="4021584"/>
          </a:xfrm>
        </p:grpSpPr>
        <p:sp>
          <p:nvSpPr>
            <p:cNvPr id="1076" name="Sun 1075">
              <a:extLst>
                <a:ext uri="{FF2B5EF4-FFF2-40B4-BE49-F238E27FC236}">
                  <a16:creationId xmlns:a16="http://schemas.microsoft.com/office/drawing/2014/main" id="{DF785AF7-EA12-4551-B4A9-4DF9A402EA2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7" name="Oval 1076">
              <a:extLst>
                <a:ext uri="{FF2B5EF4-FFF2-40B4-BE49-F238E27FC236}">
                  <a16:creationId xmlns:a16="http://schemas.microsoft.com/office/drawing/2014/main" id="{CF27FDCA-E9F1-4628-8810-D620A449F1A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78" name="Group 1077">
            <a:extLst>
              <a:ext uri="{FF2B5EF4-FFF2-40B4-BE49-F238E27FC236}">
                <a16:creationId xmlns:a16="http://schemas.microsoft.com/office/drawing/2014/main" id="{FF96CE17-74AD-4FF3-97E5-D0A3C003B6F0}"/>
              </a:ext>
            </a:extLst>
          </p:cNvPr>
          <p:cNvGrpSpPr/>
          <p:nvPr/>
        </p:nvGrpSpPr>
        <p:grpSpPr>
          <a:xfrm>
            <a:off x="11795163" y="6457950"/>
            <a:ext cx="301752" cy="301752"/>
            <a:chOff x="4084318" y="1418208"/>
            <a:chExt cx="4023359" cy="4021584"/>
          </a:xfrm>
        </p:grpSpPr>
        <p:sp>
          <p:nvSpPr>
            <p:cNvPr id="1079" name="Sun 1078">
              <a:extLst>
                <a:ext uri="{FF2B5EF4-FFF2-40B4-BE49-F238E27FC236}">
                  <a16:creationId xmlns:a16="http://schemas.microsoft.com/office/drawing/2014/main" id="{EAC77F8B-90DA-4D3D-AD7D-3599C74AF68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0" name="Oval 1079">
              <a:extLst>
                <a:ext uri="{FF2B5EF4-FFF2-40B4-BE49-F238E27FC236}">
                  <a16:creationId xmlns:a16="http://schemas.microsoft.com/office/drawing/2014/main" id="{23BDA8E3-9D96-4F23-AF6A-7D1D0D7998C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81" name="Group 1080">
            <a:extLst>
              <a:ext uri="{FF2B5EF4-FFF2-40B4-BE49-F238E27FC236}">
                <a16:creationId xmlns:a16="http://schemas.microsoft.com/office/drawing/2014/main" id="{F8605041-E3C7-4ECA-99F9-E4D3048975DC}"/>
              </a:ext>
            </a:extLst>
          </p:cNvPr>
          <p:cNvGrpSpPr/>
          <p:nvPr/>
        </p:nvGrpSpPr>
        <p:grpSpPr>
          <a:xfrm>
            <a:off x="161925" y="450850"/>
            <a:ext cx="301752" cy="301752"/>
            <a:chOff x="4084318" y="1418208"/>
            <a:chExt cx="4023359" cy="4021584"/>
          </a:xfrm>
        </p:grpSpPr>
        <p:sp>
          <p:nvSpPr>
            <p:cNvPr id="1082" name="Sun 1081">
              <a:extLst>
                <a:ext uri="{FF2B5EF4-FFF2-40B4-BE49-F238E27FC236}">
                  <a16:creationId xmlns:a16="http://schemas.microsoft.com/office/drawing/2014/main" id="{4CE9856C-4E5A-4FB0-9915-055A47FBD32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3" name="Oval 1082">
              <a:extLst>
                <a:ext uri="{FF2B5EF4-FFF2-40B4-BE49-F238E27FC236}">
                  <a16:creationId xmlns:a16="http://schemas.microsoft.com/office/drawing/2014/main" id="{05AE4D10-60B5-46C9-8CBE-8C169EBA05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84" name="Group 1083">
            <a:extLst>
              <a:ext uri="{FF2B5EF4-FFF2-40B4-BE49-F238E27FC236}">
                <a16:creationId xmlns:a16="http://schemas.microsoft.com/office/drawing/2014/main" id="{DB6A8410-5B5E-4E43-9187-859D0FF340EC}"/>
              </a:ext>
            </a:extLst>
          </p:cNvPr>
          <p:cNvGrpSpPr/>
          <p:nvPr/>
        </p:nvGrpSpPr>
        <p:grpSpPr>
          <a:xfrm>
            <a:off x="161925" y="781050"/>
            <a:ext cx="301752" cy="301752"/>
            <a:chOff x="4084318" y="1418208"/>
            <a:chExt cx="4023359" cy="4021584"/>
          </a:xfrm>
        </p:grpSpPr>
        <p:sp>
          <p:nvSpPr>
            <p:cNvPr id="1085" name="Sun 1084">
              <a:extLst>
                <a:ext uri="{FF2B5EF4-FFF2-40B4-BE49-F238E27FC236}">
                  <a16:creationId xmlns:a16="http://schemas.microsoft.com/office/drawing/2014/main" id="{743F3CF7-78D2-47ED-AD18-B8391A050F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6" name="Oval 1085">
              <a:extLst>
                <a:ext uri="{FF2B5EF4-FFF2-40B4-BE49-F238E27FC236}">
                  <a16:creationId xmlns:a16="http://schemas.microsoft.com/office/drawing/2014/main" id="{706CEEEC-BDB2-468B-AA51-60A7A171CA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87" name="Group 1086">
            <a:extLst>
              <a:ext uri="{FF2B5EF4-FFF2-40B4-BE49-F238E27FC236}">
                <a16:creationId xmlns:a16="http://schemas.microsoft.com/office/drawing/2014/main" id="{50FF52E7-F938-42F7-A61E-5AA6DE9D7E40}"/>
              </a:ext>
            </a:extLst>
          </p:cNvPr>
          <p:cNvGrpSpPr/>
          <p:nvPr/>
        </p:nvGrpSpPr>
        <p:grpSpPr>
          <a:xfrm>
            <a:off x="161925" y="1111250"/>
            <a:ext cx="301752" cy="301752"/>
            <a:chOff x="4084318" y="1418208"/>
            <a:chExt cx="4023359" cy="4021584"/>
          </a:xfrm>
        </p:grpSpPr>
        <p:sp>
          <p:nvSpPr>
            <p:cNvPr id="1088" name="Sun 1087">
              <a:extLst>
                <a:ext uri="{FF2B5EF4-FFF2-40B4-BE49-F238E27FC236}">
                  <a16:creationId xmlns:a16="http://schemas.microsoft.com/office/drawing/2014/main" id="{23279D17-C691-4438-9C04-3C8964B33B1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9" name="Oval 1088">
              <a:extLst>
                <a:ext uri="{FF2B5EF4-FFF2-40B4-BE49-F238E27FC236}">
                  <a16:creationId xmlns:a16="http://schemas.microsoft.com/office/drawing/2014/main" id="{66EF2D39-4839-4553-B548-3AB2BE3A977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90" name="Group 1089">
            <a:extLst>
              <a:ext uri="{FF2B5EF4-FFF2-40B4-BE49-F238E27FC236}">
                <a16:creationId xmlns:a16="http://schemas.microsoft.com/office/drawing/2014/main" id="{C796D690-703A-4016-84D8-A3B7A76C7C01}"/>
              </a:ext>
            </a:extLst>
          </p:cNvPr>
          <p:cNvGrpSpPr/>
          <p:nvPr/>
        </p:nvGrpSpPr>
        <p:grpSpPr>
          <a:xfrm>
            <a:off x="161925" y="1441450"/>
            <a:ext cx="301752" cy="301752"/>
            <a:chOff x="4084318" y="1418208"/>
            <a:chExt cx="4023359" cy="4021584"/>
          </a:xfrm>
        </p:grpSpPr>
        <p:sp>
          <p:nvSpPr>
            <p:cNvPr id="1091" name="Sun 1090">
              <a:extLst>
                <a:ext uri="{FF2B5EF4-FFF2-40B4-BE49-F238E27FC236}">
                  <a16:creationId xmlns:a16="http://schemas.microsoft.com/office/drawing/2014/main" id="{811C92D2-AB57-4CE2-95A7-CBF24ED953B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2" name="Oval 1091">
              <a:extLst>
                <a:ext uri="{FF2B5EF4-FFF2-40B4-BE49-F238E27FC236}">
                  <a16:creationId xmlns:a16="http://schemas.microsoft.com/office/drawing/2014/main" id="{62426551-746A-48E6-9060-80B96D278C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93" name="Group 1092">
            <a:extLst>
              <a:ext uri="{FF2B5EF4-FFF2-40B4-BE49-F238E27FC236}">
                <a16:creationId xmlns:a16="http://schemas.microsoft.com/office/drawing/2014/main" id="{0F0896F5-3E48-437D-B33A-2705A132D08C}"/>
              </a:ext>
            </a:extLst>
          </p:cNvPr>
          <p:cNvGrpSpPr/>
          <p:nvPr/>
        </p:nvGrpSpPr>
        <p:grpSpPr>
          <a:xfrm>
            <a:off x="161925" y="1771650"/>
            <a:ext cx="301752" cy="301752"/>
            <a:chOff x="4084318" y="1418208"/>
            <a:chExt cx="4023359" cy="4021584"/>
          </a:xfrm>
        </p:grpSpPr>
        <p:sp>
          <p:nvSpPr>
            <p:cNvPr id="1094" name="Sun 1093">
              <a:extLst>
                <a:ext uri="{FF2B5EF4-FFF2-40B4-BE49-F238E27FC236}">
                  <a16:creationId xmlns:a16="http://schemas.microsoft.com/office/drawing/2014/main" id="{4BD43F87-A2FC-4971-9625-CC6BE41D08C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5" name="Oval 1094">
              <a:extLst>
                <a:ext uri="{FF2B5EF4-FFF2-40B4-BE49-F238E27FC236}">
                  <a16:creationId xmlns:a16="http://schemas.microsoft.com/office/drawing/2014/main" id="{F504B9A4-F7FF-44A1-8D76-09182F8C63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96" name="Group 1095">
            <a:extLst>
              <a:ext uri="{FF2B5EF4-FFF2-40B4-BE49-F238E27FC236}">
                <a16:creationId xmlns:a16="http://schemas.microsoft.com/office/drawing/2014/main" id="{8424533E-82E1-4DB9-8059-EFCBAEA394C7}"/>
              </a:ext>
            </a:extLst>
          </p:cNvPr>
          <p:cNvGrpSpPr/>
          <p:nvPr/>
        </p:nvGrpSpPr>
        <p:grpSpPr>
          <a:xfrm>
            <a:off x="161925" y="2101850"/>
            <a:ext cx="301752" cy="301752"/>
            <a:chOff x="4084318" y="1418208"/>
            <a:chExt cx="4023359" cy="4021584"/>
          </a:xfrm>
        </p:grpSpPr>
        <p:sp>
          <p:nvSpPr>
            <p:cNvPr id="1097" name="Sun 1096">
              <a:extLst>
                <a:ext uri="{FF2B5EF4-FFF2-40B4-BE49-F238E27FC236}">
                  <a16:creationId xmlns:a16="http://schemas.microsoft.com/office/drawing/2014/main" id="{493CD0D8-569F-47A7-B89A-57BDCD2462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8" name="Oval 1097">
              <a:extLst>
                <a:ext uri="{FF2B5EF4-FFF2-40B4-BE49-F238E27FC236}">
                  <a16:creationId xmlns:a16="http://schemas.microsoft.com/office/drawing/2014/main" id="{541B23FE-BC54-4DBB-9616-7A6A3658D2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99" name="Group 1098">
            <a:extLst>
              <a:ext uri="{FF2B5EF4-FFF2-40B4-BE49-F238E27FC236}">
                <a16:creationId xmlns:a16="http://schemas.microsoft.com/office/drawing/2014/main" id="{4312E8EE-41EE-4673-A614-D6DFF937EB07}"/>
              </a:ext>
            </a:extLst>
          </p:cNvPr>
          <p:cNvGrpSpPr/>
          <p:nvPr/>
        </p:nvGrpSpPr>
        <p:grpSpPr>
          <a:xfrm>
            <a:off x="161925" y="2432050"/>
            <a:ext cx="301752" cy="301752"/>
            <a:chOff x="4084318" y="1418208"/>
            <a:chExt cx="4023359" cy="4021584"/>
          </a:xfrm>
        </p:grpSpPr>
        <p:sp>
          <p:nvSpPr>
            <p:cNvPr id="1100" name="Sun 1099">
              <a:extLst>
                <a:ext uri="{FF2B5EF4-FFF2-40B4-BE49-F238E27FC236}">
                  <a16:creationId xmlns:a16="http://schemas.microsoft.com/office/drawing/2014/main" id="{671B3A68-7A3C-4892-878D-6DC137D3B8C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1" name="Oval 1100">
              <a:extLst>
                <a:ext uri="{FF2B5EF4-FFF2-40B4-BE49-F238E27FC236}">
                  <a16:creationId xmlns:a16="http://schemas.microsoft.com/office/drawing/2014/main" id="{7D536C59-E071-4648-95AE-BF734C1657B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02" name="Group 1101">
            <a:extLst>
              <a:ext uri="{FF2B5EF4-FFF2-40B4-BE49-F238E27FC236}">
                <a16:creationId xmlns:a16="http://schemas.microsoft.com/office/drawing/2014/main" id="{A60B29B8-F10B-4180-9248-802685554FC6}"/>
              </a:ext>
            </a:extLst>
          </p:cNvPr>
          <p:cNvGrpSpPr/>
          <p:nvPr/>
        </p:nvGrpSpPr>
        <p:grpSpPr>
          <a:xfrm>
            <a:off x="161925" y="2762250"/>
            <a:ext cx="301752" cy="301752"/>
            <a:chOff x="4084318" y="1418208"/>
            <a:chExt cx="4023359" cy="4021584"/>
          </a:xfrm>
        </p:grpSpPr>
        <p:sp>
          <p:nvSpPr>
            <p:cNvPr id="1103" name="Sun 1102">
              <a:extLst>
                <a:ext uri="{FF2B5EF4-FFF2-40B4-BE49-F238E27FC236}">
                  <a16:creationId xmlns:a16="http://schemas.microsoft.com/office/drawing/2014/main" id="{CBF79BDD-89C8-4EEF-B282-C732931C727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4" name="Oval 1103">
              <a:extLst>
                <a:ext uri="{FF2B5EF4-FFF2-40B4-BE49-F238E27FC236}">
                  <a16:creationId xmlns:a16="http://schemas.microsoft.com/office/drawing/2014/main" id="{5EC2E4D2-27BF-4F95-9AB7-9E1C9B71E3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05" name="Group 1104">
            <a:extLst>
              <a:ext uri="{FF2B5EF4-FFF2-40B4-BE49-F238E27FC236}">
                <a16:creationId xmlns:a16="http://schemas.microsoft.com/office/drawing/2014/main" id="{2865FCC4-72D8-4212-B88A-6CEED4591FC5}"/>
              </a:ext>
            </a:extLst>
          </p:cNvPr>
          <p:cNvGrpSpPr/>
          <p:nvPr/>
        </p:nvGrpSpPr>
        <p:grpSpPr>
          <a:xfrm>
            <a:off x="161925" y="3092450"/>
            <a:ext cx="301752" cy="301752"/>
            <a:chOff x="4084318" y="1418208"/>
            <a:chExt cx="4023359" cy="4021584"/>
          </a:xfrm>
        </p:grpSpPr>
        <p:sp>
          <p:nvSpPr>
            <p:cNvPr id="1106" name="Sun 1105">
              <a:extLst>
                <a:ext uri="{FF2B5EF4-FFF2-40B4-BE49-F238E27FC236}">
                  <a16:creationId xmlns:a16="http://schemas.microsoft.com/office/drawing/2014/main" id="{45527E98-D967-4B5F-A1CB-A4444A99C9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7" name="Oval 1106">
              <a:extLst>
                <a:ext uri="{FF2B5EF4-FFF2-40B4-BE49-F238E27FC236}">
                  <a16:creationId xmlns:a16="http://schemas.microsoft.com/office/drawing/2014/main" id="{3C7E0C45-5764-431C-AC8F-73D9D387B0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08" name="Group 1107">
            <a:extLst>
              <a:ext uri="{FF2B5EF4-FFF2-40B4-BE49-F238E27FC236}">
                <a16:creationId xmlns:a16="http://schemas.microsoft.com/office/drawing/2014/main" id="{BC89CD32-8C88-48DB-A5F0-82090F625A01}"/>
              </a:ext>
            </a:extLst>
          </p:cNvPr>
          <p:cNvGrpSpPr/>
          <p:nvPr/>
        </p:nvGrpSpPr>
        <p:grpSpPr>
          <a:xfrm>
            <a:off x="161925" y="3422650"/>
            <a:ext cx="301752" cy="301752"/>
            <a:chOff x="4084318" y="1418208"/>
            <a:chExt cx="4023359" cy="4021584"/>
          </a:xfrm>
        </p:grpSpPr>
        <p:sp>
          <p:nvSpPr>
            <p:cNvPr id="1109" name="Sun 1108">
              <a:extLst>
                <a:ext uri="{FF2B5EF4-FFF2-40B4-BE49-F238E27FC236}">
                  <a16:creationId xmlns:a16="http://schemas.microsoft.com/office/drawing/2014/main" id="{F7ACF6E7-7FD7-4CF2-9010-4994333669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0" name="Oval 1109">
              <a:extLst>
                <a:ext uri="{FF2B5EF4-FFF2-40B4-BE49-F238E27FC236}">
                  <a16:creationId xmlns:a16="http://schemas.microsoft.com/office/drawing/2014/main" id="{04D3D905-EE3C-4886-B6B3-3728D561D8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11" name="Group 1110">
            <a:extLst>
              <a:ext uri="{FF2B5EF4-FFF2-40B4-BE49-F238E27FC236}">
                <a16:creationId xmlns:a16="http://schemas.microsoft.com/office/drawing/2014/main" id="{EBE996C1-9693-494E-B8D7-2939A62BDBAA}"/>
              </a:ext>
            </a:extLst>
          </p:cNvPr>
          <p:cNvGrpSpPr/>
          <p:nvPr/>
        </p:nvGrpSpPr>
        <p:grpSpPr>
          <a:xfrm>
            <a:off x="161925" y="3752850"/>
            <a:ext cx="301752" cy="301752"/>
            <a:chOff x="4084318" y="1418208"/>
            <a:chExt cx="4023359" cy="4021584"/>
          </a:xfrm>
        </p:grpSpPr>
        <p:sp>
          <p:nvSpPr>
            <p:cNvPr id="1112" name="Sun 1111">
              <a:extLst>
                <a:ext uri="{FF2B5EF4-FFF2-40B4-BE49-F238E27FC236}">
                  <a16:creationId xmlns:a16="http://schemas.microsoft.com/office/drawing/2014/main" id="{FF750D68-2B56-4378-9027-63BE898FC12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3" name="Oval 1112">
              <a:extLst>
                <a:ext uri="{FF2B5EF4-FFF2-40B4-BE49-F238E27FC236}">
                  <a16:creationId xmlns:a16="http://schemas.microsoft.com/office/drawing/2014/main" id="{0EAFB6D6-39ED-4F3D-A870-CC4EB0CDB4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14" name="Group 1113">
            <a:extLst>
              <a:ext uri="{FF2B5EF4-FFF2-40B4-BE49-F238E27FC236}">
                <a16:creationId xmlns:a16="http://schemas.microsoft.com/office/drawing/2014/main" id="{99C3CD56-F2EB-41DD-B29A-246669B2D562}"/>
              </a:ext>
            </a:extLst>
          </p:cNvPr>
          <p:cNvGrpSpPr/>
          <p:nvPr/>
        </p:nvGrpSpPr>
        <p:grpSpPr>
          <a:xfrm>
            <a:off x="161925" y="4083050"/>
            <a:ext cx="301752" cy="301752"/>
            <a:chOff x="4084318" y="1418208"/>
            <a:chExt cx="4023359" cy="4021584"/>
          </a:xfrm>
        </p:grpSpPr>
        <p:sp>
          <p:nvSpPr>
            <p:cNvPr id="1115" name="Sun 1114">
              <a:extLst>
                <a:ext uri="{FF2B5EF4-FFF2-40B4-BE49-F238E27FC236}">
                  <a16:creationId xmlns:a16="http://schemas.microsoft.com/office/drawing/2014/main" id="{5771C0C8-1439-4EEA-8451-7FE665AA62C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6" name="Oval 1115">
              <a:extLst>
                <a:ext uri="{FF2B5EF4-FFF2-40B4-BE49-F238E27FC236}">
                  <a16:creationId xmlns:a16="http://schemas.microsoft.com/office/drawing/2014/main" id="{C5AF9924-5270-45BD-80E4-2F1D8CB364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17" name="Group 1116">
            <a:extLst>
              <a:ext uri="{FF2B5EF4-FFF2-40B4-BE49-F238E27FC236}">
                <a16:creationId xmlns:a16="http://schemas.microsoft.com/office/drawing/2014/main" id="{B77450E1-70AE-4FE5-A236-9A2E926F08D5}"/>
              </a:ext>
            </a:extLst>
          </p:cNvPr>
          <p:cNvGrpSpPr/>
          <p:nvPr/>
        </p:nvGrpSpPr>
        <p:grpSpPr>
          <a:xfrm>
            <a:off x="161925" y="4413250"/>
            <a:ext cx="301752" cy="301752"/>
            <a:chOff x="4084318" y="1418208"/>
            <a:chExt cx="4023359" cy="4021584"/>
          </a:xfrm>
        </p:grpSpPr>
        <p:sp>
          <p:nvSpPr>
            <p:cNvPr id="1118" name="Sun 1117">
              <a:extLst>
                <a:ext uri="{FF2B5EF4-FFF2-40B4-BE49-F238E27FC236}">
                  <a16:creationId xmlns:a16="http://schemas.microsoft.com/office/drawing/2014/main" id="{CA20A015-E83C-4200-BBB5-CF8F11151A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9" name="Oval 1118">
              <a:extLst>
                <a:ext uri="{FF2B5EF4-FFF2-40B4-BE49-F238E27FC236}">
                  <a16:creationId xmlns:a16="http://schemas.microsoft.com/office/drawing/2014/main" id="{DCAE31E3-A7AC-493A-930B-FD11C929A5D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20" name="Group 1119">
            <a:extLst>
              <a:ext uri="{FF2B5EF4-FFF2-40B4-BE49-F238E27FC236}">
                <a16:creationId xmlns:a16="http://schemas.microsoft.com/office/drawing/2014/main" id="{0BFC5241-491F-42ED-AAEC-518FA25962FA}"/>
              </a:ext>
            </a:extLst>
          </p:cNvPr>
          <p:cNvGrpSpPr/>
          <p:nvPr/>
        </p:nvGrpSpPr>
        <p:grpSpPr>
          <a:xfrm>
            <a:off x="161925" y="4743450"/>
            <a:ext cx="301752" cy="301752"/>
            <a:chOff x="4084318" y="1418208"/>
            <a:chExt cx="4023359" cy="4021584"/>
          </a:xfrm>
        </p:grpSpPr>
        <p:sp>
          <p:nvSpPr>
            <p:cNvPr id="1121" name="Sun 1120">
              <a:extLst>
                <a:ext uri="{FF2B5EF4-FFF2-40B4-BE49-F238E27FC236}">
                  <a16:creationId xmlns:a16="http://schemas.microsoft.com/office/drawing/2014/main" id="{2A714D5B-04EA-497E-B1A7-7A9BF8B9A4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2" name="Oval 1121">
              <a:extLst>
                <a:ext uri="{FF2B5EF4-FFF2-40B4-BE49-F238E27FC236}">
                  <a16:creationId xmlns:a16="http://schemas.microsoft.com/office/drawing/2014/main" id="{BEB7DBA9-A263-47D6-ADD5-7E9C362F9A4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23" name="Group 1122">
            <a:extLst>
              <a:ext uri="{FF2B5EF4-FFF2-40B4-BE49-F238E27FC236}">
                <a16:creationId xmlns:a16="http://schemas.microsoft.com/office/drawing/2014/main" id="{C5117168-7ACD-4C99-93FB-211B963F9A95}"/>
              </a:ext>
            </a:extLst>
          </p:cNvPr>
          <p:cNvGrpSpPr/>
          <p:nvPr/>
        </p:nvGrpSpPr>
        <p:grpSpPr>
          <a:xfrm>
            <a:off x="161925" y="5073650"/>
            <a:ext cx="301752" cy="301752"/>
            <a:chOff x="4084318" y="1418208"/>
            <a:chExt cx="4023359" cy="4021584"/>
          </a:xfrm>
        </p:grpSpPr>
        <p:sp>
          <p:nvSpPr>
            <p:cNvPr id="1124" name="Sun 1123">
              <a:extLst>
                <a:ext uri="{FF2B5EF4-FFF2-40B4-BE49-F238E27FC236}">
                  <a16:creationId xmlns:a16="http://schemas.microsoft.com/office/drawing/2014/main" id="{9FE42E4F-69B4-4596-9DEB-A131CE27D0D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5" name="Oval 1124">
              <a:extLst>
                <a:ext uri="{FF2B5EF4-FFF2-40B4-BE49-F238E27FC236}">
                  <a16:creationId xmlns:a16="http://schemas.microsoft.com/office/drawing/2014/main" id="{59E34726-B0EB-4064-BAB5-644D8B3DD72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26" name="Group 1125">
            <a:extLst>
              <a:ext uri="{FF2B5EF4-FFF2-40B4-BE49-F238E27FC236}">
                <a16:creationId xmlns:a16="http://schemas.microsoft.com/office/drawing/2014/main" id="{6E109008-BF23-4976-8614-7076D632A3E4}"/>
              </a:ext>
            </a:extLst>
          </p:cNvPr>
          <p:cNvGrpSpPr/>
          <p:nvPr/>
        </p:nvGrpSpPr>
        <p:grpSpPr>
          <a:xfrm>
            <a:off x="161925" y="5403850"/>
            <a:ext cx="301752" cy="301752"/>
            <a:chOff x="4084318" y="1418208"/>
            <a:chExt cx="4023359" cy="4021584"/>
          </a:xfrm>
        </p:grpSpPr>
        <p:sp>
          <p:nvSpPr>
            <p:cNvPr id="1127" name="Sun 1126">
              <a:extLst>
                <a:ext uri="{FF2B5EF4-FFF2-40B4-BE49-F238E27FC236}">
                  <a16:creationId xmlns:a16="http://schemas.microsoft.com/office/drawing/2014/main" id="{BD3630ED-EB28-4E88-9D27-011915A236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8" name="Oval 1127">
              <a:extLst>
                <a:ext uri="{FF2B5EF4-FFF2-40B4-BE49-F238E27FC236}">
                  <a16:creationId xmlns:a16="http://schemas.microsoft.com/office/drawing/2014/main" id="{6E07C393-3C5A-4581-9F7D-16A4BDC235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29" name="Group 1128">
            <a:extLst>
              <a:ext uri="{FF2B5EF4-FFF2-40B4-BE49-F238E27FC236}">
                <a16:creationId xmlns:a16="http://schemas.microsoft.com/office/drawing/2014/main" id="{6D40C923-1159-443A-8860-F36054A336A0}"/>
              </a:ext>
            </a:extLst>
          </p:cNvPr>
          <p:cNvGrpSpPr/>
          <p:nvPr/>
        </p:nvGrpSpPr>
        <p:grpSpPr>
          <a:xfrm>
            <a:off x="161925" y="5734050"/>
            <a:ext cx="301752" cy="301752"/>
            <a:chOff x="4084318" y="1418208"/>
            <a:chExt cx="4023359" cy="4021584"/>
          </a:xfrm>
        </p:grpSpPr>
        <p:sp>
          <p:nvSpPr>
            <p:cNvPr id="1130" name="Sun 1129">
              <a:extLst>
                <a:ext uri="{FF2B5EF4-FFF2-40B4-BE49-F238E27FC236}">
                  <a16:creationId xmlns:a16="http://schemas.microsoft.com/office/drawing/2014/main" id="{23639398-07F5-4714-A1EF-6A1D81163BE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1" name="Oval 1130">
              <a:extLst>
                <a:ext uri="{FF2B5EF4-FFF2-40B4-BE49-F238E27FC236}">
                  <a16:creationId xmlns:a16="http://schemas.microsoft.com/office/drawing/2014/main" id="{E247F25F-2D20-4285-A70C-BD4ACF5018A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32" name="Group 1131">
            <a:extLst>
              <a:ext uri="{FF2B5EF4-FFF2-40B4-BE49-F238E27FC236}">
                <a16:creationId xmlns:a16="http://schemas.microsoft.com/office/drawing/2014/main" id="{C3560D8E-B1E2-4B54-A521-E66F6710CD9C}"/>
              </a:ext>
            </a:extLst>
          </p:cNvPr>
          <p:cNvGrpSpPr/>
          <p:nvPr/>
        </p:nvGrpSpPr>
        <p:grpSpPr>
          <a:xfrm>
            <a:off x="161925" y="6064250"/>
            <a:ext cx="301752" cy="301752"/>
            <a:chOff x="4084318" y="1418208"/>
            <a:chExt cx="4023359" cy="4021584"/>
          </a:xfrm>
        </p:grpSpPr>
        <p:sp>
          <p:nvSpPr>
            <p:cNvPr id="1133" name="Sun 1132">
              <a:extLst>
                <a:ext uri="{FF2B5EF4-FFF2-40B4-BE49-F238E27FC236}">
                  <a16:creationId xmlns:a16="http://schemas.microsoft.com/office/drawing/2014/main" id="{D2413052-6C4C-4ECE-A2EB-0A9F3B98AAE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4" name="Oval 1133">
              <a:extLst>
                <a:ext uri="{FF2B5EF4-FFF2-40B4-BE49-F238E27FC236}">
                  <a16:creationId xmlns:a16="http://schemas.microsoft.com/office/drawing/2014/main" id="{2C90B66B-F387-4A64-A0C3-67BE6D854A0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35" name="Group 1134">
            <a:extLst>
              <a:ext uri="{FF2B5EF4-FFF2-40B4-BE49-F238E27FC236}">
                <a16:creationId xmlns:a16="http://schemas.microsoft.com/office/drawing/2014/main" id="{CE27DAF3-2E55-4F57-A410-881E2B1D98A1}"/>
              </a:ext>
            </a:extLst>
          </p:cNvPr>
          <p:cNvGrpSpPr/>
          <p:nvPr/>
        </p:nvGrpSpPr>
        <p:grpSpPr>
          <a:xfrm>
            <a:off x="11795125" y="501650"/>
            <a:ext cx="301752" cy="301752"/>
            <a:chOff x="4084318" y="1418208"/>
            <a:chExt cx="4023359" cy="4021584"/>
          </a:xfrm>
        </p:grpSpPr>
        <p:sp>
          <p:nvSpPr>
            <p:cNvPr id="1136" name="Sun 1135">
              <a:extLst>
                <a:ext uri="{FF2B5EF4-FFF2-40B4-BE49-F238E27FC236}">
                  <a16:creationId xmlns:a16="http://schemas.microsoft.com/office/drawing/2014/main" id="{39CE90E3-B4CA-42E4-A8E3-E368B8EDE3A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7" name="Oval 1136">
              <a:extLst>
                <a:ext uri="{FF2B5EF4-FFF2-40B4-BE49-F238E27FC236}">
                  <a16:creationId xmlns:a16="http://schemas.microsoft.com/office/drawing/2014/main" id="{5EF2F5FC-A157-4858-BCFD-BBFC73ABB6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38" name="Group 1137">
            <a:extLst>
              <a:ext uri="{FF2B5EF4-FFF2-40B4-BE49-F238E27FC236}">
                <a16:creationId xmlns:a16="http://schemas.microsoft.com/office/drawing/2014/main" id="{83EDB537-332F-42DE-9CF2-CBA5AF425263}"/>
              </a:ext>
            </a:extLst>
          </p:cNvPr>
          <p:cNvGrpSpPr/>
          <p:nvPr/>
        </p:nvGrpSpPr>
        <p:grpSpPr>
          <a:xfrm>
            <a:off x="11795125" y="831850"/>
            <a:ext cx="301752" cy="301752"/>
            <a:chOff x="4084318" y="1418208"/>
            <a:chExt cx="4023359" cy="4021584"/>
          </a:xfrm>
        </p:grpSpPr>
        <p:sp>
          <p:nvSpPr>
            <p:cNvPr id="1139" name="Sun 1138">
              <a:extLst>
                <a:ext uri="{FF2B5EF4-FFF2-40B4-BE49-F238E27FC236}">
                  <a16:creationId xmlns:a16="http://schemas.microsoft.com/office/drawing/2014/main" id="{535BDFFC-0F42-4045-89B1-3B16B4A37A2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0" name="Oval 1139">
              <a:extLst>
                <a:ext uri="{FF2B5EF4-FFF2-40B4-BE49-F238E27FC236}">
                  <a16:creationId xmlns:a16="http://schemas.microsoft.com/office/drawing/2014/main" id="{5D826DF3-AA72-4AA7-B3A5-791F2D8CB0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41" name="Group 1140">
            <a:extLst>
              <a:ext uri="{FF2B5EF4-FFF2-40B4-BE49-F238E27FC236}">
                <a16:creationId xmlns:a16="http://schemas.microsoft.com/office/drawing/2014/main" id="{91C7995B-23FC-468D-9E10-1EA8B7B047FF}"/>
              </a:ext>
            </a:extLst>
          </p:cNvPr>
          <p:cNvGrpSpPr/>
          <p:nvPr/>
        </p:nvGrpSpPr>
        <p:grpSpPr>
          <a:xfrm>
            <a:off x="11795125" y="1162050"/>
            <a:ext cx="301752" cy="301752"/>
            <a:chOff x="4084318" y="1418208"/>
            <a:chExt cx="4023359" cy="4021584"/>
          </a:xfrm>
        </p:grpSpPr>
        <p:sp>
          <p:nvSpPr>
            <p:cNvPr id="1142" name="Sun 1141">
              <a:extLst>
                <a:ext uri="{FF2B5EF4-FFF2-40B4-BE49-F238E27FC236}">
                  <a16:creationId xmlns:a16="http://schemas.microsoft.com/office/drawing/2014/main" id="{F8B3B805-3195-4705-B0F1-AE526D7E1DB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3" name="Oval 1142">
              <a:extLst>
                <a:ext uri="{FF2B5EF4-FFF2-40B4-BE49-F238E27FC236}">
                  <a16:creationId xmlns:a16="http://schemas.microsoft.com/office/drawing/2014/main" id="{B28898C6-8213-4D7D-895C-76E9A892CCD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44" name="Group 1143">
            <a:extLst>
              <a:ext uri="{FF2B5EF4-FFF2-40B4-BE49-F238E27FC236}">
                <a16:creationId xmlns:a16="http://schemas.microsoft.com/office/drawing/2014/main" id="{B83596C8-95B4-49B2-9CBB-D22ECB7B13B1}"/>
              </a:ext>
            </a:extLst>
          </p:cNvPr>
          <p:cNvGrpSpPr/>
          <p:nvPr/>
        </p:nvGrpSpPr>
        <p:grpSpPr>
          <a:xfrm>
            <a:off x="11795125" y="1492250"/>
            <a:ext cx="301752" cy="301752"/>
            <a:chOff x="4084318" y="1418208"/>
            <a:chExt cx="4023359" cy="4021584"/>
          </a:xfrm>
        </p:grpSpPr>
        <p:sp>
          <p:nvSpPr>
            <p:cNvPr id="1145" name="Sun 1144">
              <a:extLst>
                <a:ext uri="{FF2B5EF4-FFF2-40B4-BE49-F238E27FC236}">
                  <a16:creationId xmlns:a16="http://schemas.microsoft.com/office/drawing/2014/main" id="{85307C56-5C3B-4990-9EC8-38BA10BE85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6" name="Oval 1145">
              <a:extLst>
                <a:ext uri="{FF2B5EF4-FFF2-40B4-BE49-F238E27FC236}">
                  <a16:creationId xmlns:a16="http://schemas.microsoft.com/office/drawing/2014/main" id="{60F19E9C-5A23-4EDE-8752-16FB77DDC96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47" name="Group 1146">
            <a:extLst>
              <a:ext uri="{FF2B5EF4-FFF2-40B4-BE49-F238E27FC236}">
                <a16:creationId xmlns:a16="http://schemas.microsoft.com/office/drawing/2014/main" id="{9FA4DB7B-CA23-411B-A805-CC25DD48BBEA}"/>
              </a:ext>
            </a:extLst>
          </p:cNvPr>
          <p:cNvGrpSpPr/>
          <p:nvPr/>
        </p:nvGrpSpPr>
        <p:grpSpPr>
          <a:xfrm>
            <a:off x="11795125" y="1822450"/>
            <a:ext cx="301752" cy="301752"/>
            <a:chOff x="4084318" y="1418208"/>
            <a:chExt cx="4023359" cy="4021584"/>
          </a:xfrm>
        </p:grpSpPr>
        <p:sp>
          <p:nvSpPr>
            <p:cNvPr id="1148" name="Sun 1147">
              <a:extLst>
                <a:ext uri="{FF2B5EF4-FFF2-40B4-BE49-F238E27FC236}">
                  <a16:creationId xmlns:a16="http://schemas.microsoft.com/office/drawing/2014/main" id="{B7942055-5063-4D35-AF75-DC9925AE031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9" name="Oval 1148">
              <a:extLst>
                <a:ext uri="{FF2B5EF4-FFF2-40B4-BE49-F238E27FC236}">
                  <a16:creationId xmlns:a16="http://schemas.microsoft.com/office/drawing/2014/main" id="{6BC054F6-84FC-4DFF-A0BF-766CA2DFDE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50" name="Group 1149">
            <a:extLst>
              <a:ext uri="{FF2B5EF4-FFF2-40B4-BE49-F238E27FC236}">
                <a16:creationId xmlns:a16="http://schemas.microsoft.com/office/drawing/2014/main" id="{C0E813EF-E8DC-4E24-A2C8-43D2F53EABE8}"/>
              </a:ext>
            </a:extLst>
          </p:cNvPr>
          <p:cNvGrpSpPr/>
          <p:nvPr/>
        </p:nvGrpSpPr>
        <p:grpSpPr>
          <a:xfrm>
            <a:off x="11795125" y="2152650"/>
            <a:ext cx="301752" cy="301752"/>
            <a:chOff x="4084318" y="1418208"/>
            <a:chExt cx="4023359" cy="4021584"/>
          </a:xfrm>
        </p:grpSpPr>
        <p:sp>
          <p:nvSpPr>
            <p:cNvPr id="1151" name="Sun 1150">
              <a:extLst>
                <a:ext uri="{FF2B5EF4-FFF2-40B4-BE49-F238E27FC236}">
                  <a16:creationId xmlns:a16="http://schemas.microsoft.com/office/drawing/2014/main" id="{437006B6-757A-42D1-A703-239149D54C3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2" name="Oval 1151">
              <a:extLst>
                <a:ext uri="{FF2B5EF4-FFF2-40B4-BE49-F238E27FC236}">
                  <a16:creationId xmlns:a16="http://schemas.microsoft.com/office/drawing/2014/main" id="{F787A8BD-DEEF-44CF-A09A-DD2B4827FCF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53" name="Group 1152">
            <a:extLst>
              <a:ext uri="{FF2B5EF4-FFF2-40B4-BE49-F238E27FC236}">
                <a16:creationId xmlns:a16="http://schemas.microsoft.com/office/drawing/2014/main" id="{24E007B9-8B16-4E8D-800A-5E2794A1A46A}"/>
              </a:ext>
            </a:extLst>
          </p:cNvPr>
          <p:cNvGrpSpPr/>
          <p:nvPr/>
        </p:nvGrpSpPr>
        <p:grpSpPr>
          <a:xfrm>
            <a:off x="11795125" y="2482850"/>
            <a:ext cx="301752" cy="301752"/>
            <a:chOff x="4084318" y="1418208"/>
            <a:chExt cx="4023359" cy="4021584"/>
          </a:xfrm>
        </p:grpSpPr>
        <p:sp>
          <p:nvSpPr>
            <p:cNvPr id="1154" name="Sun 1153">
              <a:extLst>
                <a:ext uri="{FF2B5EF4-FFF2-40B4-BE49-F238E27FC236}">
                  <a16:creationId xmlns:a16="http://schemas.microsoft.com/office/drawing/2014/main" id="{FED0EC23-A65E-40A2-8614-98ADD332BA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5" name="Oval 1154">
              <a:extLst>
                <a:ext uri="{FF2B5EF4-FFF2-40B4-BE49-F238E27FC236}">
                  <a16:creationId xmlns:a16="http://schemas.microsoft.com/office/drawing/2014/main" id="{19B56E51-354C-4984-9DE5-87CBEBE4211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56" name="Group 1155">
            <a:extLst>
              <a:ext uri="{FF2B5EF4-FFF2-40B4-BE49-F238E27FC236}">
                <a16:creationId xmlns:a16="http://schemas.microsoft.com/office/drawing/2014/main" id="{9F678E2A-818E-412E-93B5-B2CEAC72A544}"/>
              </a:ext>
            </a:extLst>
          </p:cNvPr>
          <p:cNvGrpSpPr/>
          <p:nvPr/>
        </p:nvGrpSpPr>
        <p:grpSpPr>
          <a:xfrm>
            <a:off x="11795125" y="2813050"/>
            <a:ext cx="301752" cy="301752"/>
            <a:chOff x="4084318" y="1418208"/>
            <a:chExt cx="4023359" cy="4021584"/>
          </a:xfrm>
        </p:grpSpPr>
        <p:sp>
          <p:nvSpPr>
            <p:cNvPr id="1157" name="Sun 1156">
              <a:extLst>
                <a:ext uri="{FF2B5EF4-FFF2-40B4-BE49-F238E27FC236}">
                  <a16:creationId xmlns:a16="http://schemas.microsoft.com/office/drawing/2014/main" id="{4176B7C4-7C7F-43D8-8FE1-24F4A702EF8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8" name="Oval 1157">
              <a:extLst>
                <a:ext uri="{FF2B5EF4-FFF2-40B4-BE49-F238E27FC236}">
                  <a16:creationId xmlns:a16="http://schemas.microsoft.com/office/drawing/2014/main" id="{23E8A1EE-6B39-4018-B7F2-4F5185CFC82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59" name="Group 1158">
            <a:extLst>
              <a:ext uri="{FF2B5EF4-FFF2-40B4-BE49-F238E27FC236}">
                <a16:creationId xmlns:a16="http://schemas.microsoft.com/office/drawing/2014/main" id="{0063EB9F-BCDE-4CEC-8661-934724862C7D}"/>
              </a:ext>
            </a:extLst>
          </p:cNvPr>
          <p:cNvGrpSpPr/>
          <p:nvPr/>
        </p:nvGrpSpPr>
        <p:grpSpPr>
          <a:xfrm>
            <a:off x="11795125" y="3143250"/>
            <a:ext cx="301752" cy="301752"/>
            <a:chOff x="4084318" y="1418208"/>
            <a:chExt cx="4023359" cy="4021584"/>
          </a:xfrm>
        </p:grpSpPr>
        <p:sp>
          <p:nvSpPr>
            <p:cNvPr id="1160" name="Sun 1159">
              <a:extLst>
                <a:ext uri="{FF2B5EF4-FFF2-40B4-BE49-F238E27FC236}">
                  <a16:creationId xmlns:a16="http://schemas.microsoft.com/office/drawing/2014/main" id="{9123FA40-AD5D-4D9A-BE30-53946789ECB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1" name="Oval 1160">
              <a:extLst>
                <a:ext uri="{FF2B5EF4-FFF2-40B4-BE49-F238E27FC236}">
                  <a16:creationId xmlns:a16="http://schemas.microsoft.com/office/drawing/2014/main" id="{FDFC34D4-3AF5-4918-AA94-418F73806C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62" name="Group 1161">
            <a:extLst>
              <a:ext uri="{FF2B5EF4-FFF2-40B4-BE49-F238E27FC236}">
                <a16:creationId xmlns:a16="http://schemas.microsoft.com/office/drawing/2014/main" id="{5ECF602E-E3B8-4CC9-BF2E-21DBCDAAF3D3}"/>
              </a:ext>
            </a:extLst>
          </p:cNvPr>
          <p:cNvGrpSpPr/>
          <p:nvPr/>
        </p:nvGrpSpPr>
        <p:grpSpPr>
          <a:xfrm>
            <a:off x="11795125" y="3473450"/>
            <a:ext cx="301752" cy="301752"/>
            <a:chOff x="4084318" y="1418208"/>
            <a:chExt cx="4023359" cy="4021584"/>
          </a:xfrm>
        </p:grpSpPr>
        <p:sp>
          <p:nvSpPr>
            <p:cNvPr id="1163" name="Sun 1162">
              <a:extLst>
                <a:ext uri="{FF2B5EF4-FFF2-40B4-BE49-F238E27FC236}">
                  <a16:creationId xmlns:a16="http://schemas.microsoft.com/office/drawing/2014/main" id="{8EAA39E0-871C-4B9E-886F-3A4874CA26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4" name="Oval 1163">
              <a:extLst>
                <a:ext uri="{FF2B5EF4-FFF2-40B4-BE49-F238E27FC236}">
                  <a16:creationId xmlns:a16="http://schemas.microsoft.com/office/drawing/2014/main" id="{6F1A16EA-73C4-4C5D-9655-F596719A7B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65" name="Group 1164">
            <a:extLst>
              <a:ext uri="{FF2B5EF4-FFF2-40B4-BE49-F238E27FC236}">
                <a16:creationId xmlns:a16="http://schemas.microsoft.com/office/drawing/2014/main" id="{9459B81E-4D2B-4B06-A57C-30F79E4B0271}"/>
              </a:ext>
            </a:extLst>
          </p:cNvPr>
          <p:cNvGrpSpPr/>
          <p:nvPr/>
        </p:nvGrpSpPr>
        <p:grpSpPr>
          <a:xfrm>
            <a:off x="11795125" y="3803650"/>
            <a:ext cx="301752" cy="301752"/>
            <a:chOff x="4084318" y="1418208"/>
            <a:chExt cx="4023359" cy="4021584"/>
          </a:xfrm>
        </p:grpSpPr>
        <p:sp>
          <p:nvSpPr>
            <p:cNvPr id="1166" name="Sun 1165">
              <a:extLst>
                <a:ext uri="{FF2B5EF4-FFF2-40B4-BE49-F238E27FC236}">
                  <a16:creationId xmlns:a16="http://schemas.microsoft.com/office/drawing/2014/main" id="{F5FCD99D-CDFA-4F0D-8E91-166311BCDF5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7" name="Oval 1166">
              <a:extLst>
                <a:ext uri="{FF2B5EF4-FFF2-40B4-BE49-F238E27FC236}">
                  <a16:creationId xmlns:a16="http://schemas.microsoft.com/office/drawing/2014/main" id="{5DBE3C78-2628-4758-88A6-B0E55D574DD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68" name="Group 1167">
            <a:extLst>
              <a:ext uri="{FF2B5EF4-FFF2-40B4-BE49-F238E27FC236}">
                <a16:creationId xmlns:a16="http://schemas.microsoft.com/office/drawing/2014/main" id="{2C4C1E47-2F87-4954-9890-45D697A03D28}"/>
              </a:ext>
            </a:extLst>
          </p:cNvPr>
          <p:cNvGrpSpPr/>
          <p:nvPr/>
        </p:nvGrpSpPr>
        <p:grpSpPr>
          <a:xfrm>
            <a:off x="11795125" y="4133850"/>
            <a:ext cx="301752" cy="301752"/>
            <a:chOff x="4084318" y="1418208"/>
            <a:chExt cx="4023359" cy="4021584"/>
          </a:xfrm>
        </p:grpSpPr>
        <p:sp>
          <p:nvSpPr>
            <p:cNvPr id="1169" name="Sun 1168">
              <a:extLst>
                <a:ext uri="{FF2B5EF4-FFF2-40B4-BE49-F238E27FC236}">
                  <a16:creationId xmlns:a16="http://schemas.microsoft.com/office/drawing/2014/main" id="{4794C96B-313A-4859-94BD-3E28E7122AA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0" name="Oval 1169">
              <a:extLst>
                <a:ext uri="{FF2B5EF4-FFF2-40B4-BE49-F238E27FC236}">
                  <a16:creationId xmlns:a16="http://schemas.microsoft.com/office/drawing/2014/main" id="{DF8C99E9-A1D2-49F5-BF07-C4EBD2F3CA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71" name="Group 1170">
            <a:extLst>
              <a:ext uri="{FF2B5EF4-FFF2-40B4-BE49-F238E27FC236}">
                <a16:creationId xmlns:a16="http://schemas.microsoft.com/office/drawing/2014/main" id="{C5D1865C-CBF3-4D24-86FF-896F04B054A1}"/>
              </a:ext>
            </a:extLst>
          </p:cNvPr>
          <p:cNvGrpSpPr/>
          <p:nvPr/>
        </p:nvGrpSpPr>
        <p:grpSpPr>
          <a:xfrm>
            <a:off x="11795125" y="4464050"/>
            <a:ext cx="301752" cy="301752"/>
            <a:chOff x="4084318" y="1418208"/>
            <a:chExt cx="4023359" cy="4021584"/>
          </a:xfrm>
        </p:grpSpPr>
        <p:sp>
          <p:nvSpPr>
            <p:cNvPr id="1172" name="Sun 1171">
              <a:extLst>
                <a:ext uri="{FF2B5EF4-FFF2-40B4-BE49-F238E27FC236}">
                  <a16:creationId xmlns:a16="http://schemas.microsoft.com/office/drawing/2014/main" id="{5E578A36-236F-49EE-8DD4-7150D9ABBF8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3" name="Oval 1172">
              <a:extLst>
                <a:ext uri="{FF2B5EF4-FFF2-40B4-BE49-F238E27FC236}">
                  <a16:creationId xmlns:a16="http://schemas.microsoft.com/office/drawing/2014/main" id="{409A8025-1B54-428E-BA7B-F75ECA312B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74" name="Group 1173">
            <a:extLst>
              <a:ext uri="{FF2B5EF4-FFF2-40B4-BE49-F238E27FC236}">
                <a16:creationId xmlns:a16="http://schemas.microsoft.com/office/drawing/2014/main" id="{E0A64B59-5275-4A7E-8061-7A06DCCCB154}"/>
              </a:ext>
            </a:extLst>
          </p:cNvPr>
          <p:cNvGrpSpPr/>
          <p:nvPr/>
        </p:nvGrpSpPr>
        <p:grpSpPr>
          <a:xfrm>
            <a:off x="11795125" y="4794250"/>
            <a:ext cx="301752" cy="301752"/>
            <a:chOff x="4084318" y="1418208"/>
            <a:chExt cx="4023359" cy="4021584"/>
          </a:xfrm>
        </p:grpSpPr>
        <p:sp>
          <p:nvSpPr>
            <p:cNvPr id="1175" name="Sun 1174">
              <a:extLst>
                <a:ext uri="{FF2B5EF4-FFF2-40B4-BE49-F238E27FC236}">
                  <a16:creationId xmlns:a16="http://schemas.microsoft.com/office/drawing/2014/main" id="{91EDF8DC-C1CF-46B5-A0DA-55FCB1AE8B9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6" name="Oval 1175">
              <a:extLst>
                <a:ext uri="{FF2B5EF4-FFF2-40B4-BE49-F238E27FC236}">
                  <a16:creationId xmlns:a16="http://schemas.microsoft.com/office/drawing/2014/main" id="{5803368B-84DD-45F3-BFF7-F2B61CF556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77" name="Group 1176">
            <a:extLst>
              <a:ext uri="{FF2B5EF4-FFF2-40B4-BE49-F238E27FC236}">
                <a16:creationId xmlns:a16="http://schemas.microsoft.com/office/drawing/2014/main" id="{B95A109E-0E23-4538-A267-9EE336555FDD}"/>
              </a:ext>
            </a:extLst>
          </p:cNvPr>
          <p:cNvGrpSpPr/>
          <p:nvPr/>
        </p:nvGrpSpPr>
        <p:grpSpPr>
          <a:xfrm>
            <a:off x="11795125" y="5124450"/>
            <a:ext cx="301752" cy="301752"/>
            <a:chOff x="4084318" y="1418208"/>
            <a:chExt cx="4023359" cy="4021584"/>
          </a:xfrm>
        </p:grpSpPr>
        <p:sp>
          <p:nvSpPr>
            <p:cNvPr id="1178" name="Sun 1177">
              <a:extLst>
                <a:ext uri="{FF2B5EF4-FFF2-40B4-BE49-F238E27FC236}">
                  <a16:creationId xmlns:a16="http://schemas.microsoft.com/office/drawing/2014/main" id="{99E8E6B1-DFA2-41F7-A5AD-93071C0096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9" name="Oval 1178">
              <a:extLst>
                <a:ext uri="{FF2B5EF4-FFF2-40B4-BE49-F238E27FC236}">
                  <a16:creationId xmlns:a16="http://schemas.microsoft.com/office/drawing/2014/main" id="{446C852B-DDE6-485A-B05F-00711D76D63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80" name="Group 1179">
            <a:extLst>
              <a:ext uri="{FF2B5EF4-FFF2-40B4-BE49-F238E27FC236}">
                <a16:creationId xmlns:a16="http://schemas.microsoft.com/office/drawing/2014/main" id="{7A2F0819-70E9-4E49-A1EE-9C542F203CD5}"/>
              </a:ext>
            </a:extLst>
          </p:cNvPr>
          <p:cNvGrpSpPr/>
          <p:nvPr/>
        </p:nvGrpSpPr>
        <p:grpSpPr>
          <a:xfrm>
            <a:off x="11795125" y="5454650"/>
            <a:ext cx="301752" cy="301752"/>
            <a:chOff x="4084318" y="1418208"/>
            <a:chExt cx="4023359" cy="4021584"/>
          </a:xfrm>
        </p:grpSpPr>
        <p:sp>
          <p:nvSpPr>
            <p:cNvPr id="1181" name="Sun 1180">
              <a:extLst>
                <a:ext uri="{FF2B5EF4-FFF2-40B4-BE49-F238E27FC236}">
                  <a16:creationId xmlns:a16="http://schemas.microsoft.com/office/drawing/2014/main" id="{C9480466-C649-47D2-A25C-64F65ADABB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2" name="Oval 1181">
              <a:extLst>
                <a:ext uri="{FF2B5EF4-FFF2-40B4-BE49-F238E27FC236}">
                  <a16:creationId xmlns:a16="http://schemas.microsoft.com/office/drawing/2014/main" id="{FB6EB341-CC52-4CE9-9F89-C2617EB9276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83" name="Group 1182">
            <a:extLst>
              <a:ext uri="{FF2B5EF4-FFF2-40B4-BE49-F238E27FC236}">
                <a16:creationId xmlns:a16="http://schemas.microsoft.com/office/drawing/2014/main" id="{49DE6B26-6B66-47B9-98DF-9B423EA9FED7}"/>
              </a:ext>
            </a:extLst>
          </p:cNvPr>
          <p:cNvGrpSpPr/>
          <p:nvPr/>
        </p:nvGrpSpPr>
        <p:grpSpPr>
          <a:xfrm>
            <a:off x="11795125" y="5784850"/>
            <a:ext cx="301752" cy="301752"/>
            <a:chOff x="4084318" y="1418208"/>
            <a:chExt cx="4023359" cy="4021584"/>
          </a:xfrm>
        </p:grpSpPr>
        <p:sp>
          <p:nvSpPr>
            <p:cNvPr id="1184" name="Sun 1183">
              <a:extLst>
                <a:ext uri="{FF2B5EF4-FFF2-40B4-BE49-F238E27FC236}">
                  <a16:creationId xmlns:a16="http://schemas.microsoft.com/office/drawing/2014/main" id="{E77404E8-AF2F-45B1-944A-A5F8C9E9995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5" name="Oval 1184">
              <a:extLst>
                <a:ext uri="{FF2B5EF4-FFF2-40B4-BE49-F238E27FC236}">
                  <a16:creationId xmlns:a16="http://schemas.microsoft.com/office/drawing/2014/main" id="{BB2BC7B4-0321-49BA-AD6F-65CBFC12E82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86" name="Group 1185">
            <a:extLst>
              <a:ext uri="{FF2B5EF4-FFF2-40B4-BE49-F238E27FC236}">
                <a16:creationId xmlns:a16="http://schemas.microsoft.com/office/drawing/2014/main" id="{373E791C-C5F7-4861-A8B4-DA2C4FDD0AC9}"/>
              </a:ext>
            </a:extLst>
          </p:cNvPr>
          <p:cNvGrpSpPr/>
          <p:nvPr/>
        </p:nvGrpSpPr>
        <p:grpSpPr>
          <a:xfrm>
            <a:off x="11795125" y="6115050"/>
            <a:ext cx="301752" cy="301752"/>
            <a:chOff x="4084318" y="1418208"/>
            <a:chExt cx="4023359" cy="4021584"/>
          </a:xfrm>
        </p:grpSpPr>
        <p:sp>
          <p:nvSpPr>
            <p:cNvPr id="1187" name="Sun 1186">
              <a:extLst>
                <a:ext uri="{FF2B5EF4-FFF2-40B4-BE49-F238E27FC236}">
                  <a16:creationId xmlns:a16="http://schemas.microsoft.com/office/drawing/2014/main" id="{4AEC5A5B-98A4-4A06-8D24-2F2BDC3D347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8" name="Oval 1187">
              <a:extLst>
                <a:ext uri="{FF2B5EF4-FFF2-40B4-BE49-F238E27FC236}">
                  <a16:creationId xmlns:a16="http://schemas.microsoft.com/office/drawing/2014/main" id="{BBB368B1-A7E4-48A0-B276-6747C7C6CB9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7030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6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6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7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50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8" dur="5000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5000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2" dur="50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50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6" dur="5000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5000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0" dur="50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5000" fill="hold"/>
                                        <p:tgtEl>
                                          <p:spTgt spid="7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4" dur="5000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5000" fill="hold"/>
                                        <p:tgtEl>
                                          <p:spTgt spid="8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8" dur="50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5000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2" dur="5000" fill="hold"/>
                                        <p:tgtEl>
                                          <p:spTgt spid="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500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6" dur="5000" fill="hold"/>
                                        <p:tgtEl>
                                          <p:spTgt spid="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5000" fill="hold"/>
                                        <p:tgtEl>
                                          <p:spTgt spid="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0" dur="5000" fill="hold"/>
                                        <p:tgtEl>
                                          <p:spTgt spid="8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5000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4" dur="5000" fill="hold"/>
                                        <p:tgtEl>
                                          <p:spTgt spid="8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5000" fill="hold"/>
                                        <p:tgtEl>
                                          <p:spTgt spid="8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8" dur="5000" fill="hold"/>
                                        <p:tgtEl>
                                          <p:spTgt spid="8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50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2" dur="5000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5000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6" dur="5000" fill="hold"/>
                                        <p:tgtEl>
                                          <p:spTgt spid="8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5000" fill="hold"/>
                                        <p:tgtEl>
                                          <p:spTgt spid="8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0" dur="5000" fill="hold"/>
                                        <p:tgtEl>
                                          <p:spTgt spid="8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5000" fill="hold"/>
                                        <p:tgtEl>
                                          <p:spTgt spid="8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4" dur="50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5000" fill="hold"/>
                                        <p:tgtEl>
                                          <p:spTgt spid="8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8" dur="5000" fill="hold"/>
                                        <p:tgtEl>
                                          <p:spTgt spid="8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50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2" dur="5000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5000" fill="hold"/>
                                        <p:tgtEl>
                                          <p:spTgt spid="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6" dur="5000" fill="hold"/>
                                        <p:tgtEl>
                                          <p:spTgt spid="8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5000" fill="hold"/>
                                        <p:tgtEl>
                                          <p:spTgt spid="8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0" dur="5000" fill="hold"/>
                                        <p:tgtEl>
                                          <p:spTgt spid="8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5000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4" dur="5000" fill="hold"/>
                                        <p:tgtEl>
                                          <p:spTgt spid="8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5000" fill="hold"/>
                                        <p:tgtEl>
                                          <p:spTgt spid="8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8" dur="5000" fill="hold"/>
                                        <p:tgtEl>
                                          <p:spTgt spid="8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5000" fill="hold"/>
                                        <p:tgtEl>
                                          <p:spTgt spid="8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2" dur="5000" fill="hold"/>
                                        <p:tgtEl>
                                          <p:spTgt spid="9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5000" fill="hold"/>
                                        <p:tgtEl>
                                          <p:spTgt spid="9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6" dur="5000" fill="hold"/>
                                        <p:tgtEl>
                                          <p:spTgt spid="9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5000" fill="hold"/>
                                        <p:tgtEl>
                                          <p:spTgt spid="9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0" dur="5000" fill="hold"/>
                                        <p:tgtEl>
                                          <p:spTgt spid="9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5000" fill="hold"/>
                                        <p:tgtEl>
                                          <p:spTgt spid="9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4" dur="5000" fill="hold"/>
                                        <p:tgtEl>
                                          <p:spTgt spid="9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5000" fill="hold"/>
                                        <p:tgtEl>
                                          <p:spTgt spid="9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8" dur="5000" fill="hold"/>
                                        <p:tgtEl>
                                          <p:spTgt spid="9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50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2" dur="5000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5000" fill="hold"/>
                                        <p:tgtEl>
                                          <p:spTgt spid="9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6" dur="5000" fill="hold"/>
                                        <p:tgtEl>
                                          <p:spTgt spid="9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5000" fill="hold"/>
                                        <p:tgtEl>
                                          <p:spTgt spid="9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0" dur="5000" fill="hold"/>
                                        <p:tgtEl>
                                          <p:spTgt spid="9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5000" fill="hold"/>
                                        <p:tgtEl>
                                          <p:spTgt spid="9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4" dur="5000" fill="hold"/>
                                        <p:tgtEl>
                                          <p:spTgt spid="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5000" fill="hold"/>
                                        <p:tgtEl>
                                          <p:spTgt spid="9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8" dur="5000" fill="hold"/>
                                        <p:tgtEl>
                                          <p:spTgt spid="9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0" dur="5000" fill="hold"/>
                                        <p:tgtEl>
                                          <p:spTgt spid="9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2" dur="5000" fill="hold"/>
                                        <p:tgtEl>
                                          <p:spTgt spid="9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4" dur="5000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6" dur="5000" fill="hold"/>
                                        <p:tgtEl>
                                          <p:spTgt spid="9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8" dur="5000" fill="hold"/>
                                        <p:tgtEl>
                                          <p:spTgt spid="9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0" dur="5000" fill="hold"/>
                                        <p:tgtEl>
                                          <p:spTgt spid="9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2" dur="5000" fill="hold"/>
                                        <p:tgtEl>
                                          <p:spTgt spid="9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4" dur="5000" fill="hold"/>
                                        <p:tgtEl>
                                          <p:spTgt spid="9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6" dur="5000" fill="hold"/>
                                        <p:tgtEl>
                                          <p:spTgt spid="9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8" dur="5000" fill="hold"/>
                                        <p:tgtEl>
                                          <p:spTgt spid="9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0" dur="5000" fill="hold"/>
                                        <p:tgtEl>
                                          <p:spTgt spid="9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2" dur="5000" fill="hold"/>
                                        <p:tgtEl>
                                          <p:spTgt spid="9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4" dur="5000" fill="hold"/>
                                        <p:tgtEl>
                                          <p:spTgt spid="9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6" dur="5000" fill="hold"/>
                                        <p:tgtEl>
                                          <p:spTgt spid="9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8" dur="5000" fill="hold"/>
                                        <p:tgtEl>
                                          <p:spTgt spid="10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0" dur="5000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2" dur="5000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4" dur="500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6" dur="50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8" dur="5000" fill="hold"/>
                                        <p:tgtEl>
                                          <p:spTgt spid="10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0" dur="5000" fill="hold"/>
                                        <p:tgtEl>
                                          <p:spTgt spid="10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2" dur="50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4" dur="50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6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8" dur="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0" dur="5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2" dur="5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4" dur="5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6" dur="5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8" dur="5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0" dur="5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2" dur="50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4" dur="50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6" dur="50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8" dur="5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0" dur="50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2" dur="50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4" dur="50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6" dur="50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8" dur="50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0" dur="50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2" dur="50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4" dur="50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6" dur="50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8" dur="5000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0" dur="5000" fill="hold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2" dur="5000" fill="hold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4" dur="5000" fill="hold"/>
                                        <p:tgtEl>
                                          <p:spTgt spid="1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6" dur="5000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8" dur="5000" fill="hold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0" dur="5000" fill="hold"/>
                                        <p:tgtEl>
                                          <p:spTgt spid="1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2" dur="5000" fill="hold"/>
                                        <p:tgtEl>
                                          <p:spTgt spid="1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4" dur="5000" fill="hold"/>
                                        <p:tgtEl>
                                          <p:spTgt spid="1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6" dur="5000" fill="hold"/>
                                        <p:tgtEl>
                                          <p:spTgt spid="1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8" dur="5000" fill="hold"/>
                                        <p:tgtEl>
                                          <p:spTgt spid="1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0" dur="5000" fill="hold"/>
                                        <p:tgtEl>
                                          <p:spTgt spid="1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2" dur="5000" fill="hold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4" dur="5000" fill="hold"/>
                                        <p:tgtEl>
                                          <p:spTgt spid="1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6" dur="5000" fill="hold"/>
                                        <p:tgtEl>
                                          <p:spTgt spid="1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8" dur="5000" fill="hold"/>
                                        <p:tgtEl>
                                          <p:spTgt spid="1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0" dur="5000" fill="hold"/>
                                        <p:tgtEl>
                                          <p:spTgt spid="1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2" dur="5000" fill="hold"/>
                                        <p:tgtEl>
                                          <p:spTgt spid="1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4" dur="5000" fill="hold"/>
                                        <p:tgtEl>
                                          <p:spTgt spid="1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6" dur="5000" fill="hold"/>
                                        <p:tgtEl>
                                          <p:spTgt spid="1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8" dur="5000" fill="hold"/>
                                        <p:tgtEl>
                                          <p:spTgt spid="1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0" dur="5000" fill="hold"/>
                                        <p:tgtEl>
                                          <p:spTgt spid="1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2" dur="5000" fill="hold"/>
                                        <p:tgtEl>
                                          <p:spTgt spid="1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4" dur="5000" fill="hold"/>
                                        <p:tgtEl>
                                          <p:spTgt spid="1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6" dur="5000" fill="hold"/>
                                        <p:tgtEl>
                                          <p:spTgt spid="1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8" dur="5000" fill="hold"/>
                                        <p:tgtEl>
                                          <p:spTgt spid="1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0" dur="5000" fill="hold"/>
                                        <p:tgtEl>
                                          <p:spTgt spid="1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2" dur="5000" fill="hold"/>
                                        <p:tgtEl>
                                          <p:spTgt spid="1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4" dur="5000" fill="hold"/>
                                        <p:tgtEl>
                                          <p:spTgt spid="1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6" dur="5000" fill="hold"/>
                                        <p:tgtEl>
                                          <p:spTgt spid="1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8" dur="5000" fill="hold"/>
                                        <p:tgtEl>
                                          <p:spTgt spid="1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0" dur="5000" fill="hold"/>
                                        <p:tgtEl>
                                          <p:spTgt spid="1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2" dur="5000" fill="hold"/>
                                        <p:tgtEl>
                                          <p:spTgt spid="1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Frame 702">
            <a:extLst>
              <a:ext uri="{FF2B5EF4-FFF2-40B4-BE49-F238E27FC236}">
                <a16:creationId xmlns:a16="http://schemas.microsoft.com/office/drawing/2014/main" id="{44109C37-89ED-461B-95F2-A4866F72C412}"/>
              </a:ext>
            </a:extLst>
          </p:cNvPr>
          <p:cNvSpPr/>
          <p:nvPr/>
        </p:nvSpPr>
        <p:spPr>
          <a:xfrm>
            <a:off x="482601" y="457200"/>
            <a:ext cx="11277600" cy="5985329"/>
          </a:xfrm>
          <a:prstGeom prst="frame">
            <a:avLst>
              <a:gd name="adj1" fmla="val 870"/>
            </a:avLst>
          </a:prstGeom>
          <a:pattFill prst="wdDnDiag">
            <a:fgClr>
              <a:srgbClr val="FF99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 descr="redroses86.gif">
            <a:extLst>
              <a:ext uri="{FF2B5EF4-FFF2-40B4-BE49-F238E27FC236}">
                <a16:creationId xmlns:a16="http://schemas.microsoft.com/office/drawing/2014/main" id="{2B770272-B7EA-4660-9DF1-2FE9EFDA7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91291" y="690466"/>
            <a:ext cx="1455814" cy="13350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redroses86.gif">
            <a:extLst>
              <a:ext uri="{FF2B5EF4-FFF2-40B4-BE49-F238E27FC236}">
                <a16:creationId xmlns:a16="http://schemas.microsoft.com/office/drawing/2014/main" id="{49FCCD7F-B594-4808-BF2A-D989642D4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095" y="572202"/>
            <a:ext cx="1573702" cy="1443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redroses86.gif">
            <a:extLst>
              <a:ext uri="{FF2B5EF4-FFF2-40B4-BE49-F238E27FC236}">
                <a16:creationId xmlns:a16="http://schemas.microsoft.com/office/drawing/2014/main" id="{64799045-6B5A-41CD-A8A2-0CE5C4E05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 flipH="1">
            <a:off x="487260" y="4870436"/>
            <a:ext cx="1516382" cy="13906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redroses86.gif">
            <a:extLst>
              <a:ext uri="{FF2B5EF4-FFF2-40B4-BE49-F238E27FC236}">
                <a16:creationId xmlns:a16="http://schemas.microsoft.com/office/drawing/2014/main" id="{C5CFDF10-EE85-4067-A92B-F5C6C5B14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9927884" y="4846323"/>
            <a:ext cx="1572626" cy="1442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53309EC-D3E0-49B1-A70C-58BEBDDA8FE3}"/>
              </a:ext>
            </a:extLst>
          </p:cNvPr>
          <p:cNvGrpSpPr/>
          <p:nvPr/>
        </p:nvGrpSpPr>
        <p:grpSpPr>
          <a:xfrm>
            <a:off x="438745" y="2110015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3" name="Sun 12">
              <a:extLst>
                <a:ext uri="{FF2B5EF4-FFF2-40B4-BE49-F238E27FC236}">
                  <a16:creationId xmlns:a16="http://schemas.microsoft.com/office/drawing/2014/main" id="{A017FA37-7E6F-474F-8736-61E93EA5E52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604FC7B-6F69-4768-91A5-9321D6D77A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D292E9C-2F35-4DAD-BFBA-8D9D8DB60EA3}"/>
              </a:ext>
            </a:extLst>
          </p:cNvPr>
          <p:cNvGrpSpPr/>
          <p:nvPr/>
        </p:nvGrpSpPr>
        <p:grpSpPr>
          <a:xfrm>
            <a:off x="621384" y="2115759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6" name="Sun 15">
              <a:extLst>
                <a:ext uri="{FF2B5EF4-FFF2-40B4-BE49-F238E27FC236}">
                  <a16:creationId xmlns:a16="http://schemas.microsoft.com/office/drawing/2014/main" id="{E82FDE63-FD53-459C-87C7-2971AC703EE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CE00CB2-025D-4E66-BB26-602F65B60B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99AE540-27B1-4836-83B5-E5FBE070DEEC}"/>
              </a:ext>
            </a:extLst>
          </p:cNvPr>
          <p:cNvGrpSpPr/>
          <p:nvPr/>
        </p:nvGrpSpPr>
        <p:grpSpPr>
          <a:xfrm>
            <a:off x="739160" y="228070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9" name="Sun 18">
              <a:extLst>
                <a:ext uri="{FF2B5EF4-FFF2-40B4-BE49-F238E27FC236}">
                  <a16:creationId xmlns:a16="http://schemas.microsoft.com/office/drawing/2014/main" id="{C3B76247-5BED-459C-8A99-2E5C13BA003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0BC950B-9B98-4EBC-9EC5-14571C9682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413681A-ACB7-451A-966D-15C388845C29}"/>
              </a:ext>
            </a:extLst>
          </p:cNvPr>
          <p:cNvGrpSpPr/>
          <p:nvPr/>
        </p:nvGrpSpPr>
        <p:grpSpPr>
          <a:xfrm>
            <a:off x="301251" y="2205266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2" name="Sun 21">
              <a:extLst>
                <a:ext uri="{FF2B5EF4-FFF2-40B4-BE49-F238E27FC236}">
                  <a16:creationId xmlns:a16="http://schemas.microsoft.com/office/drawing/2014/main" id="{698F50A1-8C91-4FE9-8498-4D7AD975427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0946B5F4-8415-4D0E-AF6D-ED53DAC7886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85A850F-7855-4311-B87A-3FF61EDDF52C}"/>
              </a:ext>
            </a:extLst>
          </p:cNvPr>
          <p:cNvGrpSpPr/>
          <p:nvPr/>
        </p:nvGrpSpPr>
        <p:grpSpPr>
          <a:xfrm>
            <a:off x="346971" y="2526395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5" name="Sun 24">
              <a:extLst>
                <a:ext uri="{FF2B5EF4-FFF2-40B4-BE49-F238E27FC236}">
                  <a16:creationId xmlns:a16="http://schemas.microsoft.com/office/drawing/2014/main" id="{A34BCC0E-8118-4FCD-B323-5C4AA6AD35C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51AA3E8-8B46-462A-8815-F14F2214F5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9676B79-2928-428A-AB1B-98E2F94F9E8B}"/>
              </a:ext>
            </a:extLst>
          </p:cNvPr>
          <p:cNvGrpSpPr/>
          <p:nvPr/>
        </p:nvGrpSpPr>
        <p:grpSpPr>
          <a:xfrm>
            <a:off x="434057" y="272233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8" name="Sun 27">
              <a:extLst>
                <a:ext uri="{FF2B5EF4-FFF2-40B4-BE49-F238E27FC236}">
                  <a16:creationId xmlns:a16="http://schemas.microsoft.com/office/drawing/2014/main" id="{6357AA80-9019-42F9-BB78-EF93DA9BD7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67CFD1F-D17C-4584-8BC3-351B90175D0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7748A8D-E890-493C-B5E8-A06BDE02D31E}"/>
              </a:ext>
            </a:extLst>
          </p:cNvPr>
          <p:cNvGrpSpPr/>
          <p:nvPr/>
        </p:nvGrpSpPr>
        <p:grpSpPr>
          <a:xfrm>
            <a:off x="1537869" y="278547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1" name="Sun 30">
              <a:extLst>
                <a:ext uri="{FF2B5EF4-FFF2-40B4-BE49-F238E27FC236}">
                  <a16:creationId xmlns:a16="http://schemas.microsoft.com/office/drawing/2014/main" id="{F6A935D2-5DDF-4B20-BB83-3C8850B354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DA64FE4-888D-4C3B-B568-C19DA08CF60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14771CC-A33A-4F61-A542-1BBA67EDB2C0}"/>
              </a:ext>
            </a:extLst>
          </p:cNvPr>
          <p:cNvGrpSpPr/>
          <p:nvPr/>
        </p:nvGrpSpPr>
        <p:grpSpPr>
          <a:xfrm>
            <a:off x="601473" y="2315982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4" name="Sun 33">
              <a:extLst>
                <a:ext uri="{FF2B5EF4-FFF2-40B4-BE49-F238E27FC236}">
                  <a16:creationId xmlns:a16="http://schemas.microsoft.com/office/drawing/2014/main" id="{512B69AA-0296-4C81-923E-EBB9BAC1849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8768C35-13D7-4ACD-9A30-98532F5097A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B5136D8-AC21-44E9-AA98-17436D4949D2}"/>
              </a:ext>
            </a:extLst>
          </p:cNvPr>
          <p:cNvGrpSpPr/>
          <p:nvPr/>
        </p:nvGrpSpPr>
        <p:grpSpPr>
          <a:xfrm>
            <a:off x="632177" y="279091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7" name="Sun 36">
              <a:extLst>
                <a:ext uri="{FF2B5EF4-FFF2-40B4-BE49-F238E27FC236}">
                  <a16:creationId xmlns:a16="http://schemas.microsoft.com/office/drawing/2014/main" id="{AAF64D61-3863-4C34-B5E3-A839FDBB16D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DC103D7-9C13-466B-8851-8519DA80EF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D05FD8E-82F6-43E2-A81F-02D50106695E}"/>
              </a:ext>
            </a:extLst>
          </p:cNvPr>
          <p:cNvGrpSpPr/>
          <p:nvPr/>
        </p:nvGrpSpPr>
        <p:grpSpPr>
          <a:xfrm>
            <a:off x="303429" y="270165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0" name="Sun 39">
              <a:extLst>
                <a:ext uri="{FF2B5EF4-FFF2-40B4-BE49-F238E27FC236}">
                  <a16:creationId xmlns:a16="http://schemas.microsoft.com/office/drawing/2014/main" id="{B4CB4224-BB19-4B6D-9FBF-7D43072ED54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D6BD115-C1BB-4D96-A905-D10F986647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B82D7B5-497F-4D3C-8FCB-671FB62F4F3F}"/>
              </a:ext>
            </a:extLst>
          </p:cNvPr>
          <p:cNvGrpSpPr/>
          <p:nvPr/>
        </p:nvGrpSpPr>
        <p:grpSpPr>
          <a:xfrm>
            <a:off x="432969" y="239685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3" name="Sun 42">
              <a:extLst>
                <a:ext uri="{FF2B5EF4-FFF2-40B4-BE49-F238E27FC236}">
                  <a16:creationId xmlns:a16="http://schemas.microsoft.com/office/drawing/2014/main" id="{18704DEE-BC74-4EF2-BA85-FC226DD4349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BFCF8F6-5F06-49A8-9371-CB506937B3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4CC71FF-C61E-4D1F-91EE-1631FF39FE44}"/>
              </a:ext>
            </a:extLst>
          </p:cNvPr>
          <p:cNvGrpSpPr/>
          <p:nvPr/>
        </p:nvGrpSpPr>
        <p:grpSpPr>
          <a:xfrm>
            <a:off x="790685" y="2204873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6" name="Sun 45">
              <a:extLst>
                <a:ext uri="{FF2B5EF4-FFF2-40B4-BE49-F238E27FC236}">
                  <a16:creationId xmlns:a16="http://schemas.microsoft.com/office/drawing/2014/main" id="{9C5DC9F4-7C00-49DC-BE3E-07C0E7A9D5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01F4C05D-D9F8-4B2B-BA61-A31C6260A1A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4E3DA26-2446-4AA6-B8F1-3E1427DFF4DE}"/>
              </a:ext>
            </a:extLst>
          </p:cNvPr>
          <p:cNvGrpSpPr/>
          <p:nvPr/>
        </p:nvGrpSpPr>
        <p:grpSpPr>
          <a:xfrm>
            <a:off x="1653257" y="2353193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9" name="Sun 48">
              <a:extLst>
                <a:ext uri="{FF2B5EF4-FFF2-40B4-BE49-F238E27FC236}">
                  <a16:creationId xmlns:a16="http://schemas.microsoft.com/office/drawing/2014/main" id="{72584A2B-47CF-436A-A3F7-16D8E22BB83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8156154-7E25-4BB2-A41F-407DB613374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DEC00A6-780B-43AC-84AD-330BD8713DF4}"/>
              </a:ext>
            </a:extLst>
          </p:cNvPr>
          <p:cNvGrpSpPr/>
          <p:nvPr/>
        </p:nvGrpSpPr>
        <p:grpSpPr>
          <a:xfrm>
            <a:off x="1668497" y="256231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2" name="Sun 51">
              <a:extLst>
                <a:ext uri="{FF2B5EF4-FFF2-40B4-BE49-F238E27FC236}">
                  <a16:creationId xmlns:a16="http://schemas.microsoft.com/office/drawing/2014/main" id="{89ECD67F-3C02-44AF-9DD7-2E67C622B8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1CB80C6-7F1C-46AA-B894-499F71A3274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E19F0B8-9F06-42EC-8A2D-DBDC049495A0}"/>
              </a:ext>
            </a:extLst>
          </p:cNvPr>
          <p:cNvGrpSpPr/>
          <p:nvPr/>
        </p:nvGrpSpPr>
        <p:grpSpPr>
          <a:xfrm>
            <a:off x="1653257" y="280615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5" name="Sun 54">
              <a:extLst>
                <a:ext uri="{FF2B5EF4-FFF2-40B4-BE49-F238E27FC236}">
                  <a16:creationId xmlns:a16="http://schemas.microsoft.com/office/drawing/2014/main" id="{122E8660-F3E3-4D7C-965B-576273D6F5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1B71DB42-543E-451A-A10D-AEA20E5CE5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7A7EA1E-CF3B-4717-9937-F196316A7A65}"/>
              </a:ext>
            </a:extLst>
          </p:cNvPr>
          <p:cNvGrpSpPr/>
          <p:nvPr/>
        </p:nvGrpSpPr>
        <p:grpSpPr>
          <a:xfrm>
            <a:off x="1668497" y="304999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1" name="Sun 60">
              <a:extLst>
                <a:ext uri="{FF2B5EF4-FFF2-40B4-BE49-F238E27FC236}">
                  <a16:creationId xmlns:a16="http://schemas.microsoft.com/office/drawing/2014/main" id="{42E553D2-1376-4F61-AD9C-9888EED7DF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EE04F7B9-AD29-4943-8059-AED027154D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B96BA5E-A182-4E4F-8B08-6CDFDF4C80C9}"/>
              </a:ext>
            </a:extLst>
          </p:cNvPr>
          <p:cNvGrpSpPr/>
          <p:nvPr/>
        </p:nvGrpSpPr>
        <p:grpSpPr>
          <a:xfrm>
            <a:off x="1645637" y="446731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4" name="Sun 63">
              <a:extLst>
                <a:ext uri="{FF2B5EF4-FFF2-40B4-BE49-F238E27FC236}">
                  <a16:creationId xmlns:a16="http://schemas.microsoft.com/office/drawing/2014/main" id="{F3EB962D-D4CE-4355-9B30-C692B14A206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0E6D715E-6D83-46B5-9E76-CBACEC57E87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CE25599-2E6D-46C8-BD56-1414B79E78D9}"/>
              </a:ext>
            </a:extLst>
          </p:cNvPr>
          <p:cNvGrpSpPr/>
          <p:nvPr/>
        </p:nvGrpSpPr>
        <p:grpSpPr>
          <a:xfrm>
            <a:off x="1645637" y="329383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7" name="Sun 66">
              <a:extLst>
                <a:ext uri="{FF2B5EF4-FFF2-40B4-BE49-F238E27FC236}">
                  <a16:creationId xmlns:a16="http://schemas.microsoft.com/office/drawing/2014/main" id="{D9982279-DCFD-4AF4-A79A-1CC601603D9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1CA06FDD-AB01-45F1-A9A8-8A3A3B9CA5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3B8C1EF-F06A-4D4B-9541-B9D4FCB46C77}"/>
              </a:ext>
            </a:extLst>
          </p:cNvPr>
          <p:cNvGrpSpPr/>
          <p:nvPr/>
        </p:nvGrpSpPr>
        <p:grpSpPr>
          <a:xfrm>
            <a:off x="1653257" y="352243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70" name="Sun 69">
              <a:extLst>
                <a:ext uri="{FF2B5EF4-FFF2-40B4-BE49-F238E27FC236}">
                  <a16:creationId xmlns:a16="http://schemas.microsoft.com/office/drawing/2014/main" id="{12ACB0EF-F992-45A8-AFD4-172EBA3DE9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F090849E-B80A-4D00-B866-E7EB8A7B042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B685C6FF-33E5-4D07-B63F-515788BC2B43}"/>
              </a:ext>
            </a:extLst>
          </p:cNvPr>
          <p:cNvGrpSpPr/>
          <p:nvPr/>
        </p:nvGrpSpPr>
        <p:grpSpPr>
          <a:xfrm>
            <a:off x="1645637" y="375865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73" name="Sun 72">
              <a:extLst>
                <a:ext uri="{FF2B5EF4-FFF2-40B4-BE49-F238E27FC236}">
                  <a16:creationId xmlns:a16="http://schemas.microsoft.com/office/drawing/2014/main" id="{4EF9A9B0-6D9C-459B-AB8E-2F3B0752670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A0A5264-CC2B-4DAD-9446-B1C8A620E9D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2E2184A-4384-48FF-9E3A-47CEE4DAD4F4}"/>
              </a:ext>
            </a:extLst>
          </p:cNvPr>
          <p:cNvGrpSpPr/>
          <p:nvPr/>
        </p:nvGrpSpPr>
        <p:grpSpPr>
          <a:xfrm>
            <a:off x="1653257" y="401773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76" name="Sun 75">
              <a:extLst>
                <a:ext uri="{FF2B5EF4-FFF2-40B4-BE49-F238E27FC236}">
                  <a16:creationId xmlns:a16="http://schemas.microsoft.com/office/drawing/2014/main" id="{3EC4814B-3959-4E8A-91EE-9187662E6E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5FE97969-1A29-4CF5-9EA3-5F7548F5F64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417D25D-EE0B-4C8A-8A1E-1126CB1976F9}"/>
              </a:ext>
            </a:extLst>
          </p:cNvPr>
          <p:cNvGrpSpPr/>
          <p:nvPr/>
        </p:nvGrpSpPr>
        <p:grpSpPr>
          <a:xfrm>
            <a:off x="1638017" y="423109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79" name="Sun 78">
              <a:extLst>
                <a:ext uri="{FF2B5EF4-FFF2-40B4-BE49-F238E27FC236}">
                  <a16:creationId xmlns:a16="http://schemas.microsoft.com/office/drawing/2014/main" id="{2D5D90B6-90BF-40B7-B253-2EDAB50C72F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641DD963-03CD-4BE9-B3DE-9A217F6598A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2340BD2-8237-4EEC-ABA0-8449C5B27B80}"/>
              </a:ext>
            </a:extLst>
          </p:cNvPr>
          <p:cNvGrpSpPr/>
          <p:nvPr/>
        </p:nvGrpSpPr>
        <p:grpSpPr>
          <a:xfrm>
            <a:off x="1432277" y="255469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82" name="Sun 81">
              <a:extLst>
                <a:ext uri="{FF2B5EF4-FFF2-40B4-BE49-F238E27FC236}">
                  <a16:creationId xmlns:a16="http://schemas.microsoft.com/office/drawing/2014/main" id="{17D51632-40CE-43F5-A1FF-D08C0B5CD6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D2E0E2B7-DEAF-4A7D-A5F7-55C233DF1D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D7B6158-EF5F-453A-BD95-E20F6E924370}"/>
              </a:ext>
            </a:extLst>
          </p:cNvPr>
          <p:cNvGrpSpPr/>
          <p:nvPr/>
        </p:nvGrpSpPr>
        <p:grpSpPr>
          <a:xfrm>
            <a:off x="1211297" y="267661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85" name="Sun 84">
              <a:extLst>
                <a:ext uri="{FF2B5EF4-FFF2-40B4-BE49-F238E27FC236}">
                  <a16:creationId xmlns:a16="http://schemas.microsoft.com/office/drawing/2014/main" id="{46AD5A57-FADF-4A13-89F8-9BE496236B2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E7511327-EF57-494C-9869-FDD088046DD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44F8736-042A-4D74-89B1-BB49A3794478}"/>
              </a:ext>
            </a:extLst>
          </p:cNvPr>
          <p:cNvGrpSpPr/>
          <p:nvPr/>
        </p:nvGrpSpPr>
        <p:grpSpPr>
          <a:xfrm>
            <a:off x="1005557" y="279091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88" name="Sun 87">
              <a:extLst>
                <a:ext uri="{FF2B5EF4-FFF2-40B4-BE49-F238E27FC236}">
                  <a16:creationId xmlns:a16="http://schemas.microsoft.com/office/drawing/2014/main" id="{E05A2960-5E61-4797-A701-2EB0DE18E3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1D7236E0-0FE1-4CF0-9ABC-064C4080318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22469DB-3226-4CFB-9283-47E6926F2A37}"/>
              </a:ext>
            </a:extLst>
          </p:cNvPr>
          <p:cNvGrpSpPr/>
          <p:nvPr/>
        </p:nvGrpSpPr>
        <p:grpSpPr>
          <a:xfrm>
            <a:off x="807437" y="288997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91" name="Sun 90">
              <a:extLst>
                <a:ext uri="{FF2B5EF4-FFF2-40B4-BE49-F238E27FC236}">
                  <a16:creationId xmlns:a16="http://schemas.microsoft.com/office/drawing/2014/main" id="{77FCA8E3-78C2-4879-B134-567388F0EB8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6A3B9731-DB68-4E1F-9580-D520EB35A1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0A6B401-3183-4F15-86D5-BB6D148706C3}"/>
              </a:ext>
            </a:extLst>
          </p:cNvPr>
          <p:cNvGrpSpPr/>
          <p:nvPr/>
        </p:nvGrpSpPr>
        <p:grpSpPr>
          <a:xfrm>
            <a:off x="616937" y="304999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94" name="Sun 93">
              <a:extLst>
                <a:ext uri="{FF2B5EF4-FFF2-40B4-BE49-F238E27FC236}">
                  <a16:creationId xmlns:a16="http://schemas.microsoft.com/office/drawing/2014/main" id="{3CB66C9B-DEF0-4D59-BDF2-4CB10DC16E1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5F680FB0-F020-45BD-AB18-84502BEE2AE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718E4EF-77DD-494F-947F-136E90DC3175}"/>
              </a:ext>
            </a:extLst>
          </p:cNvPr>
          <p:cNvGrpSpPr/>
          <p:nvPr/>
        </p:nvGrpSpPr>
        <p:grpSpPr>
          <a:xfrm>
            <a:off x="418817" y="321001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97" name="Sun 96">
              <a:extLst>
                <a:ext uri="{FF2B5EF4-FFF2-40B4-BE49-F238E27FC236}">
                  <a16:creationId xmlns:a16="http://schemas.microsoft.com/office/drawing/2014/main" id="{2261E81C-831E-4640-A2D3-A70C9230157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151370A-46B8-49D6-9C9B-A217B93DF2F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CC2C7B1-47A2-4705-9FB1-AAAF4F97E9DD}"/>
              </a:ext>
            </a:extLst>
          </p:cNvPr>
          <p:cNvGrpSpPr/>
          <p:nvPr/>
        </p:nvGrpSpPr>
        <p:grpSpPr>
          <a:xfrm>
            <a:off x="213077" y="337765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00" name="Sun 99">
              <a:extLst>
                <a:ext uri="{FF2B5EF4-FFF2-40B4-BE49-F238E27FC236}">
                  <a16:creationId xmlns:a16="http://schemas.microsoft.com/office/drawing/2014/main" id="{DF2E08B3-5949-4E65-9387-C9EBED70431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B0AC5889-633A-41F4-A65D-847965A0B09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382394CA-4F70-4233-9678-B48309F71E12}"/>
              </a:ext>
            </a:extLst>
          </p:cNvPr>
          <p:cNvGrpSpPr/>
          <p:nvPr/>
        </p:nvGrpSpPr>
        <p:grpSpPr>
          <a:xfrm>
            <a:off x="334997" y="362149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03" name="Sun 102">
              <a:extLst>
                <a:ext uri="{FF2B5EF4-FFF2-40B4-BE49-F238E27FC236}">
                  <a16:creationId xmlns:a16="http://schemas.microsoft.com/office/drawing/2014/main" id="{747F021F-411B-4916-BC80-3073F5E01B2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375D186B-5C95-4DE3-923F-D0094CC77B6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6F1257D8-82FE-4521-B403-BFF76396ECE4}"/>
              </a:ext>
            </a:extLst>
          </p:cNvPr>
          <p:cNvGrpSpPr/>
          <p:nvPr/>
        </p:nvGrpSpPr>
        <p:grpSpPr>
          <a:xfrm>
            <a:off x="563597" y="369007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06" name="Sun 105">
              <a:extLst>
                <a:ext uri="{FF2B5EF4-FFF2-40B4-BE49-F238E27FC236}">
                  <a16:creationId xmlns:a16="http://schemas.microsoft.com/office/drawing/2014/main" id="{C2074C3C-E485-4424-8C98-070D944276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CF8D50DA-8FC0-423D-B81F-B72746D6F1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2ED2E404-0789-4C32-8B32-E288C4AEEC6D}"/>
              </a:ext>
            </a:extLst>
          </p:cNvPr>
          <p:cNvGrpSpPr/>
          <p:nvPr/>
        </p:nvGrpSpPr>
        <p:grpSpPr>
          <a:xfrm>
            <a:off x="746477" y="374341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09" name="Sun 108">
              <a:extLst>
                <a:ext uri="{FF2B5EF4-FFF2-40B4-BE49-F238E27FC236}">
                  <a16:creationId xmlns:a16="http://schemas.microsoft.com/office/drawing/2014/main" id="{69E1E493-6F0C-4DD1-A856-302712EDCB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DEED01C4-B693-4B13-8221-327D71362A7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58D3B7B-B26F-4793-948B-D51D294D8CEF}"/>
              </a:ext>
            </a:extLst>
          </p:cNvPr>
          <p:cNvGrpSpPr/>
          <p:nvPr/>
        </p:nvGrpSpPr>
        <p:grpSpPr>
          <a:xfrm>
            <a:off x="952217" y="383485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12" name="Sun 111">
              <a:extLst>
                <a:ext uri="{FF2B5EF4-FFF2-40B4-BE49-F238E27FC236}">
                  <a16:creationId xmlns:a16="http://schemas.microsoft.com/office/drawing/2014/main" id="{D65CA255-FBF4-46DF-9B4F-DA1F2815D95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F6948B43-2492-47B2-86C9-7F6E3838992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02446BA-B2D4-4049-8962-47F03D1B8B68}"/>
              </a:ext>
            </a:extLst>
          </p:cNvPr>
          <p:cNvGrpSpPr/>
          <p:nvPr/>
        </p:nvGrpSpPr>
        <p:grpSpPr>
          <a:xfrm>
            <a:off x="2564271" y="3372672"/>
            <a:ext cx="594994" cy="564328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15" name="Sun 114">
              <a:extLst>
                <a:ext uri="{FF2B5EF4-FFF2-40B4-BE49-F238E27FC236}">
                  <a16:creationId xmlns:a16="http://schemas.microsoft.com/office/drawing/2014/main" id="{4D320937-63FE-4603-BBC3-7D9AFF725D9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73A339A-57EA-4AB3-911D-B0CDEABE5F8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69D13EE2-486B-49A1-A770-478111A44CF9}"/>
              </a:ext>
            </a:extLst>
          </p:cNvPr>
          <p:cNvGrpSpPr/>
          <p:nvPr/>
        </p:nvGrpSpPr>
        <p:grpSpPr>
          <a:xfrm>
            <a:off x="1144411" y="3973711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18" name="Sun 117">
              <a:extLst>
                <a:ext uri="{FF2B5EF4-FFF2-40B4-BE49-F238E27FC236}">
                  <a16:creationId xmlns:a16="http://schemas.microsoft.com/office/drawing/2014/main" id="{1046E49A-DBA0-40A7-A49E-D07E85B4A86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D72C11C4-28FF-41A5-A209-5120E3B85CE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67689D72-197E-4E5B-AAA0-6098EC042235}"/>
              </a:ext>
            </a:extLst>
          </p:cNvPr>
          <p:cNvGrpSpPr/>
          <p:nvPr/>
        </p:nvGrpSpPr>
        <p:grpSpPr>
          <a:xfrm>
            <a:off x="1735989" y="473619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21" name="Sun 120">
              <a:extLst>
                <a:ext uri="{FF2B5EF4-FFF2-40B4-BE49-F238E27FC236}">
                  <a16:creationId xmlns:a16="http://schemas.microsoft.com/office/drawing/2014/main" id="{7DE2B7F8-478E-48F1-B9A5-D050BB96319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14AD0258-B3F2-48BD-A731-89CB0E63A66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AADC67CA-69AD-4AE8-BF83-951EB0BE4F81}"/>
              </a:ext>
            </a:extLst>
          </p:cNvPr>
          <p:cNvGrpSpPr/>
          <p:nvPr/>
        </p:nvGrpSpPr>
        <p:grpSpPr>
          <a:xfrm>
            <a:off x="255222" y="2403540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24" name="Sun 123">
              <a:extLst>
                <a:ext uri="{FF2B5EF4-FFF2-40B4-BE49-F238E27FC236}">
                  <a16:creationId xmlns:a16="http://schemas.microsoft.com/office/drawing/2014/main" id="{F900F617-08B3-493F-9467-BE55E0FC11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5404C7ED-65FE-441F-A919-66FF05ED59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D512167-C4B8-483F-B7AD-0DC3518FE863}"/>
              </a:ext>
            </a:extLst>
          </p:cNvPr>
          <p:cNvGrpSpPr/>
          <p:nvPr/>
        </p:nvGrpSpPr>
        <p:grpSpPr>
          <a:xfrm>
            <a:off x="6331936" y="3171071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27" name="Sun 126">
              <a:extLst>
                <a:ext uri="{FF2B5EF4-FFF2-40B4-BE49-F238E27FC236}">
                  <a16:creationId xmlns:a16="http://schemas.microsoft.com/office/drawing/2014/main" id="{7B306E3A-18F1-4FBB-BC6D-21627B7ABFE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C1780648-1382-49B6-BC1F-4146E64FE74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8E4D435A-84E7-4D5F-BFC3-D92FEDC89C2B}"/>
              </a:ext>
            </a:extLst>
          </p:cNvPr>
          <p:cNvGrpSpPr/>
          <p:nvPr/>
        </p:nvGrpSpPr>
        <p:grpSpPr>
          <a:xfrm>
            <a:off x="1419153" y="213919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30" name="Sun 129">
              <a:extLst>
                <a:ext uri="{FF2B5EF4-FFF2-40B4-BE49-F238E27FC236}">
                  <a16:creationId xmlns:a16="http://schemas.microsoft.com/office/drawing/2014/main" id="{813830DA-CC4E-49D6-8392-FBF7B59F0F9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8E5FB85A-2DB9-48A3-88C9-57F826711F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3378544F-AECA-4E55-9AC0-49A6F6690CAA}"/>
              </a:ext>
            </a:extLst>
          </p:cNvPr>
          <p:cNvGrpSpPr/>
          <p:nvPr/>
        </p:nvGrpSpPr>
        <p:grpSpPr>
          <a:xfrm>
            <a:off x="6247270" y="3399671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33" name="Sun 132">
              <a:extLst>
                <a:ext uri="{FF2B5EF4-FFF2-40B4-BE49-F238E27FC236}">
                  <a16:creationId xmlns:a16="http://schemas.microsoft.com/office/drawing/2014/main" id="{D6DF0119-9CB2-43E1-8945-D6053346D1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7925C37-4417-4F7D-8B7F-9EA27C184E6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850553E4-32E1-43C1-BEC0-3EB8793267DF}"/>
              </a:ext>
            </a:extLst>
          </p:cNvPr>
          <p:cNvGrpSpPr/>
          <p:nvPr/>
        </p:nvGrpSpPr>
        <p:grpSpPr>
          <a:xfrm>
            <a:off x="4037470" y="236673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36" name="Sun 135">
              <a:extLst>
                <a:ext uri="{FF2B5EF4-FFF2-40B4-BE49-F238E27FC236}">
                  <a16:creationId xmlns:a16="http://schemas.microsoft.com/office/drawing/2014/main" id="{088F908A-CF0C-458C-B6B6-AA7F66F3B4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F35E5F20-256A-472C-B55D-853951B34BD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607A1603-1452-402B-9D13-E806FEFE7BD2}"/>
              </a:ext>
            </a:extLst>
          </p:cNvPr>
          <p:cNvGrpSpPr/>
          <p:nvPr/>
        </p:nvGrpSpPr>
        <p:grpSpPr>
          <a:xfrm>
            <a:off x="1336603" y="4161671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39" name="Sun 138">
              <a:extLst>
                <a:ext uri="{FF2B5EF4-FFF2-40B4-BE49-F238E27FC236}">
                  <a16:creationId xmlns:a16="http://schemas.microsoft.com/office/drawing/2014/main" id="{F5AF1346-4084-4252-AD96-68AE214CE15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C08F3F40-9344-4635-A030-5B5BE951C2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987920C8-E536-49C5-A8C2-F395A500C6B0}"/>
              </a:ext>
            </a:extLst>
          </p:cNvPr>
          <p:cNvGrpSpPr/>
          <p:nvPr/>
        </p:nvGrpSpPr>
        <p:grpSpPr>
          <a:xfrm>
            <a:off x="1666806" y="2129671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42" name="Sun 141">
              <a:extLst>
                <a:ext uri="{FF2B5EF4-FFF2-40B4-BE49-F238E27FC236}">
                  <a16:creationId xmlns:a16="http://schemas.microsoft.com/office/drawing/2014/main" id="{ECBB151A-7D26-4EE3-BEB7-2B983C582A2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0EE7AF39-B0B6-4847-9871-A94B2D214AA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05712D39-E0A7-48FF-8D0D-1BD835438B34}"/>
              </a:ext>
            </a:extLst>
          </p:cNvPr>
          <p:cNvGrpSpPr/>
          <p:nvPr/>
        </p:nvGrpSpPr>
        <p:grpSpPr>
          <a:xfrm>
            <a:off x="6408137" y="35774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45" name="Sun 144">
              <a:extLst>
                <a:ext uri="{FF2B5EF4-FFF2-40B4-BE49-F238E27FC236}">
                  <a16:creationId xmlns:a16="http://schemas.microsoft.com/office/drawing/2014/main" id="{BDC14A44-9393-45A2-817F-856DAFEA802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2FB66650-E4E2-42E7-91BE-E3F95277965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D0C152EC-7905-4A8D-8D28-05E250E8E904}"/>
              </a:ext>
            </a:extLst>
          </p:cNvPr>
          <p:cNvGrpSpPr/>
          <p:nvPr/>
        </p:nvGrpSpPr>
        <p:grpSpPr>
          <a:xfrm>
            <a:off x="6619803" y="3594405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48" name="Sun 147">
              <a:extLst>
                <a:ext uri="{FF2B5EF4-FFF2-40B4-BE49-F238E27FC236}">
                  <a16:creationId xmlns:a16="http://schemas.microsoft.com/office/drawing/2014/main" id="{348B0FE2-D9C9-4BDB-BEB2-37B3556DB8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4A6B108E-A415-4C04-867F-553D21A8D0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CEC46A52-5D9F-4005-9CEE-EED231ADCD90}"/>
              </a:ext>
            </a:extLst>
          </p:cNvPr>
          <p:cNvGrpSpPr/>
          <p:nvPr/>
        </p:nvGrpSpPr>
        <p:grpSpPr>
          <a:xfrm>
            <a:off x="6780670" y="36790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51" name="Sun 150">
              <a:extLst>
                <a:ext uri="{FF2B5EF4-FFF2-40B4-BE49-F238E27FC236}">
                  <a16:creationId xmlns:a16="http://schemas.microsoft.com/office/drawing/2014/main" id="{3914485F-B3B6-4E89-BE99-2A213843D21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30B9CEFF-0686-44DA-B17A-0E7B63638D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03027FCE-73A8-482C-8665-2277E0948F53}"/>
              </a:ext>
            </a:extLst>
          </p:cNvPr>
          <p:cNvGrpSpPr/>
          <p:nvPr/>
        </p:nvGrpSpPr>
        <p:grpSpPr>
          <a:xfrm>
            <a:off x="6975403" y="376373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54" name="Sun 153">
              <a:extLst>
                <a:ext uri="{FF2B5EF4-FFF2-40B4-BE49-F238E27FC236}">
                  <a16:creationId xmlns:a16="http://schemas.microsoft.com/office/drawing/2014/main" id="{74FF2A65-ECC6-4927-BF79-1EF5ED9818E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D0C28892-87D7-407D-BDE5-79E81D3882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5AD7E57-96C4-406B-BCF0-32146D735CF8}"/>
              </a:ext>
            </a:extLst>
          </p:cNvPr>
          <p:cNvGrpSpPr/>
          <p:nvPr/>
        </p:nvGrpSpPr>
        <p:grpSpPr>
          <a:xfrm>
            <a:off x="7170138" y="3924605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57" name="Sun 156">
              <a:extLst>
                <a:ext uri="{FF2B5EF4-FFF2-40B4-BE49-F238E27FC236}">
                  <a16:creationId xmlns:a16="http://schemas.microsoft.com/office/drawing/2014/main" id="{3AC39FD8-0FBB-4931-8BA4-9B28CFDDAE0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BD2B5C11-57ED-4C44-B2D8-6A248BB1469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3A9E5DFF-C9DD-4E31-B26A-AA7815CA3C30}"/>
              </a:ext>
            </a:extLst>
          </p:cNvPr>
          <p:cNvGrpSpPr/>
          <p:nvPr/>
        </p:nvGrpSpPr>
        <p:grpSpPr>
          <a:xfrm>
            <a:off x="7347936" y="41024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60" name="Sun 159">
              <a:extLst>
                <a:ext uri="{FF2B5EF4-FFF2-40B4-BE49-F238E27FC236}">
                  <a16:creationId xmlns:a16="http://schemas.microsoft.com/office/drawing/2014/main" id="{03EFEDAB-7CCB-474A-B707-0AAC43709B7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9FC83627-6811-4E65-A787-2B7F74F4F74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39D009A4-0F30-434B-B699-4C3FECDA3FDF}"/>
              </a:ext>
            </a:extLst>
          </p:cNvPr>
          <p:cNvGrpSpPr/>
          <p:nvPr/>
        </p:nvGrpSpPr>
        <p:grpSpPr>
          <a:xfrm>
            <a:off x="2792870" y="3221871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63" name="Sun 162">
              <a:extLst>
                <a:ext uri="{FF2B5EF4-FFF2-40B4-BE49-F238E27FC236}">
                  <a16:creationId xmlns:a16="http://schemas.microsoft.com/office/drawing/2014/main" id="{DF30D63D-F6BC-4CF4-955D-AF7E323509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FD9260A6-AD18-4FE0-B4E9-FE037D9F37D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F6685E7F-444A-45D7-AE8A-60E7B471C706}"/>
              </a:ext>
            </a:extLst>
          </p:cNvPr>
          <p:cNvGrpSpPr/>
          <p:nvPr/>
        </p:nvGrpSpPr>
        <p:grpSpPr>
          <a:xfrm>
            <a:off x="3673403" y="3467405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66" name="Sun 165">
              <a:extLst>
                <a:ext uri="{FF2B5EF4-FFF2-40B4-BE49-F238E27FC236}">
                  <a16:creationId xmlns:a16="http://schemas.microsoft.com/office/drawing/2014/main" id="{1F2BCC86-67A1-4C1D-BCC2-06F799EBDF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B2BCB805-EE87-4EAF-AABF-3193C5FB19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2095F953-40AB-4C5C-AFAF-610EC3A8619B}"/>
              </a:ext>
            </a:extLst>
          </p:cNvPr>
          <p:cNvGrpSpPr/>
          <p:nvPr/>
        </p:nvGrpSpPr>
        <p:grpSpPr>
          <a:xfrm>
            <a:off x="3537937" y="325573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69" name="Sun 168">
              <a:extLst>
                <a:ext uri="{FF2B5EF4-FFF2-40B4-BE49-F238E27FC236}">
                  <a16:creationId xmlns:a16="http://schemas.microsoft.com/office/drawing/2014/main" id="{DAE07C8C-9788-4002-82E9-C18EC5B4544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0EE61A5A-32E5-40CB-B257-FD4A510A22F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D5B5BEB8-74DE-4887-9532-DBF25F20EBAA}"/>
              </a:ext>
            </a:extLst>
          </p:cNvPr>
          <p:cNvGrpSpPr/>
          <p:nvPr/>
        </p:nvGrpSpPr>
        <p:grpSpPr>
          <a:xfrm>
            <a:off x="3360137" y="3111805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72" name="Sun 171">
              <a:extLst>
                <a:ext uri="{FF2B5EF4-FFF2-40B4-BE49-F238E27FC236}">
                  <a16:creationId xmlns:a16="http://schemas.microsoft.com/office/drawing/2014/main" id="{9D76692F-384E-4AE7-8EB9-CBBF95E3935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93832232-C2E2-4B1A-84C5-92AD019D9BC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6943CB9C-FD1A-4596-AB3E-755EE997B232}"/>
              </a:ext>
            </a:extLst>
          </p:cNvPr>
          <p:cNvGrpSpPr/>
          <p:nvPr/>
        </p:nvGrpSpPr>
        <p:grpSpPr>
          <a:xfrm>
            <a:off x="3173870" y="300173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75" name="Sun 174">
              <a:extLst>
                <a:ext uri="{FF2B5EF4-FFF2-40B4-BE49-F238E27FC236}">
                  <a16:creationId xmlns:a16="http://schemas.microsoft.com/office/drawing/2014/main" id="{702A4F82-79D6-4D18-9F0B-5664720D99F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0C5712F7-122E-4B3C-A026-329B281889C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3B0C902F-54B1-4403-A225-BE3F8707D9F5}"/>
              </a:ext>
            </a:extLst>
          </p:cNvPr>
          <p:cNvGrpSpPr/>
          <p:nvPr/>
        </p:nvGrpSpPr>
        <p:grpSpPr>
          <a:xfrm>
            <a:off x="2945271" y="2925536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78" name="Sun 177">
              <a:extLst>
                <a:ext uri="{FF2B5EF4-FFF2-40B4-BE49-F238E27FC236}">
                  <a16:creationId xmlns:a16="http://schemas.microsoft.com/office/drawing/2014/main" id="{C17ECC49-876D-4CFF-A3C7-AAC502D0C01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0CCF66F5-DD64-4C67-A399-9B1E1B83606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D6681BCA-905C-4D55-BF61-07BBB977E6E3}"/>
              </a:ext>
            </a:extLst>
          </p:cNvPr>
          <p:cNvGrpSpPr/>
          <p:nvPr/>
        </p:nvGrpSpPr>
        <p:grpSpPr>
          <a:xfrm>
            <a:off x="2970670" y="3357336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81" name="Sun 180">
              <a:extLst>
                <a:ext uri="{FF2B5EF4-FFF2-40B4-BE49-F238E27FC236}">
                  <a16:creationId xmlns:a16="http://schemas.microsoft.com/office/drawing/2014/main" id="{AE4216AD-F778-4EB2-9895-FE2FF9A436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F3D503FD-A55D-43EB-9103-1C5C30DAA04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734DF20C-6A7A-4908-8DE7-C1FF78C8E920}"/>
              </a:ext>
            </a:extLst>
          </p:cNvPr>
          <p:cNvGrpSpPr/>
          <p:nvPr/>
        </p:nvGrpSpPr>
        <p:grpSpPr>
          <a:xfrm>
            <a:off x="3021470" y="3594405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84" name="Sun 183">
              <a:extLst>
                <a:ext uri="{FF2B5EF4-FFF2-40B4-BE49-F238E27FC236}">
                  <a16:creationId xmlns:a16="http://schemas.microsoft.com/office/drawing/2014/main" id="{2AD32BEF-DE5E-475C-B245-C831F5AD0C6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B7B5AE1B-E90D-40B2-82D6-0A3BC2C3E1D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83C2FA68-47A2-4B62-8719-D5725631170F}"/>
              </a:ext>
            </a:extLst>
          </p:cNvPr>
          <p:cNvGrpSpPr/>
          <p:nvPr/>
        </p:nvGrpSpPr>
        <p:grpSpPr>
          <a:xfrm>
            <a:off x="2716672" y="3010204"/>
            <a:ext cx="307126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87" name="Sun 186">
              <a:extLst>
                <a:ext uri="{FF2B5EF4-FFF2-40B4-BE49-F238E27FC236}">
                  <a16:creationId xmlns:a16="http://schemas.microsoft.com/office/drawing/2014/main" id="{3C520AEF-5AC8-4DBF-A676-798962BF7E6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82911EC0-7FA8-4054-8CB4-0FC225AC23E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815C7DB2-A30E-41F6-BF90-AF2888ABDD02}"/>
              </a:ext>
            </a:extLst>
          </p:cNvPr>
          <p:cNvGrpSpPr/>
          <p:nvPr/>
        </p:nvGrpSpPr>
        <p:grpSpPr>
          <a:xfrm>
            <a:off x="2521937" y="3120270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90" name="Sun 189">
              <a:extLst>
                <a:ext uri="{FF2B5EF4-FFF2-40B4-BE49-F238E27FC236}">
                  <a16:creationId xmlns:a16="http://schemas.microsoft.com/office/drawing/2014/main" id="{9EF3382E-9199-490A-9A9C-BC4A6CCB8A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D9D65ED3-CD31-4A57-82E3-F0036B4920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2080E2A3-BE54-4F24-A0FD-D1AA9B992119}"/>
              </a:ext>
            </a:extLst>
          </p:cNvPr>
          <p:cNvGrpSpPr/>
          <p:nvPr/>
        </p:nvGrpSpPr>
        <p:grpSpPr>
          <a:xfrm>
            <a:off x="2420336" y="3340405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93" name="Sun 192">
              <a:extLst>
                <a:ext uri="{FF2B5EF4-FFF2-40B4-BE49-F238E27FC236}">
                  <a16:creationId xmlns:a16="http://schemas.microsoft.com/office/drawing/2014/main" id="{909867D1-E9FF-4A73-8CEF-10C39AB916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1D2146C9-5C19-43DC-A96A-302854DF53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FB9D0DEC-B3A2-4677-9390-E16E72C29B47}"/>
              </a:ext>
            </a:extLst>
          </p:cNvPr>
          <p:cNvGrpSpPr/>
          <p:nvPr/>
        </p:nvGrpSpPr>
        <p:grpSpPr>
          <a:xfrm>
            <a:off x="2403404" y="3552071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96" name="Sun 195">
              <a:extLst>
                <a:ext uri="{FF2B5EF4-FFF2-40B4-BE49-F238E27FC236}">
                  <a16:creationId xmlns:a16="http://schemas.microsoft.com/office/drawing/2014/main" id="{C6AE9BCE-5027-45B1-B6A8-A1FB0C9BFC9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7EB99590-6EA7-413F-87F9-31A4CAB2C58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488E8BEB-FF94-46CB-9743-5E2F927F03B3}"/>
              </a:ext>
            </a:extLst>
          </p:cNvPr>
          <p:cNvGrpSpPr/>
          <p:nvPr/>
        </p:nvGrpSpPr>
        <p:grpSpPr>
          <a:xfrm>
            <a:off x="2581204" y="3746805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199" name="Sun 198">
              <a:extLst>
                <a:ext uri="{FF2B5EF4-FFF2-40B4-BE49-F238E27FC236}">
                  <a16:creationId xmlns:a16="http://schemas.microsoft.com/office/drawing/2014/main" id="{FD37F2CF-DC77-497E-8AAB-A155EE65117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735D95FF-09D3-472E-8286-C7021BFBD7F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63C17A93-18E6-4E57-8983-05EC5C4E4565}"/>
              </a:ext>
            </a:extLst>
          </p:cNvPr>
          <p:cNvGrpSpPr/>
          <p:nvPr/>
        </p:nvGrpSpPr>
        <p:grpSpPr>
          <a:xfrm>
            <a:off x="2826736" y="378913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02" name="Sun 201">
              <a:extLst>
                <a:ext uri="{FF2B5EF4-FFF2-40B4-BE49-F238E27FC236}">
                  <a16:creationId xmlns:a16="http://schemas.microsoft.com/office/drawing/2014/main" id="{3384665A-CE8B-4275-8A05-09021ECD6A2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015F3189-353B-4AA2-BD3F-D76B15699C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3276F9E5-E6D4-4F58-B71F-35E04A39F55A}"/>
              </a:ext>
            </a:extLst>
          </p:cNvPr>
          <p:cNvGrpSpPr/>
          <p:nvPr/>
        </p:nvGrpSpPr>
        <p:grpSpPr>
          <a:xfrm>
            <a:off x="1368543" y="2844740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05" name="Sun 204">
              <a:extLst>
                <a:ext uri="{FF2B5EF4-FFF2-40B4-BE49-F238E27FC236}">
                  <a16:creationId xmlns:a16="http://schemas.microsoft.com/office/drawing/2014/main" id="{71C6E113-F5DD-4E94-B981-4F44CFA83F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C33B6220-7418-4A6F-9048-496BA7B506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55FE0E1F-8333-49E9-B89F-24E701D660A1}"/>
              </a:ext>
            </a:extLst>
          </p:cNvPr>
          <p:cNvGrpSpPr/>
          <p:nvPr/>
        </p:nvGrpSpPr>
        <p:grpSpPr>
          <a:xfrm>
            <a:off x="1190744" y="2946341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08" name="Sun 207">
              <a:extLst>
                <a:ext uri="{FF2B5EF4-FFF2-40B4-BE49-F238E27FC236}">
                  <a16:creationId xmlns:a16="http://schemas.microsoft.com/office/drawing/2014/main" id="{FE3BF1F0-69C5-405E-AC10-767DFB0969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47024D9F-708B-400C-9531-B3301E14D7B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7D0795CA-7025-4362-9614-A6094B197ABE}"/>
              </a:ext>
            </a:extLst>
          </p:cNvPr>
          <p:cNvGrpSpPr/>
          <p:nvPr/>
        </p:nvGrpSpPr>
        <p:grpSpPr>
          <a:xfrm>
            <a:off x="6160673" y="3301943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11" name="Sun 210">
              <a:extLst>
                <a:ext uri="{FF2B5EF4-FFF2-40B4-BE49-F238E27FC236}">
                  <a16:creationId xmlns:a16="http://schemas.microsoft.com/office/drawing/2014/main" id="{C1E4DCC3-4B0E-42AC-BAF8-CC81356546F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EB7CB2CC-A721-47DB-B062-B5B504250C9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D2AEFBCB-FDC7-4935-B119-CEE4CE1EDB45}"/>
              </a:ext>
            </a:extLst>
          </p:cNvPr>
          <p:cNvGrpSpPr/>
          <p:nvPr/>
        </p:nvGrpSpPr>
        <p:grpSpPr>
          <a:xfrm>
            <a:off x="8904935" y="497622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14" name="Sun 213">
              <a:extLst>
                <a:ext uri="{FF2B5EF4-FFF2-40B4-BE49-F238E27FC236}">
                  <a16:creationId xmlns:a16="http://schemas.microsoft.com/office/drawing/2014/main" id="{D8305F6A-98AA-4C08-A82B-DBFDFC3616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FD555CAA-C851-49EC-AC8F-55FD22E1219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2762CB6D-499D-4F50-B2C6-49C14906B33C}"/>
              </a:ext>
            </a:extLst>
          </p:cNvPr>
          <p:cNvGrpSpPr/>
          <p:nvPr/>
        </p:nvGrpSpPr>
        <p:grpSpPr>
          <a:xfrm>
            <a:off x="4111745" y="4768405"/>
            <a:ext cx="224389" cy="224389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17" name="Sun 216">
              <a:extLst>
                <a:ext uri="{FF2B5EF4-FFF2-40B4-BE49-F238E27FC236}">
                  <a16:creationId xmlns:a16="http://schemas.microsoft.com/office/drawing/2014/main" id="{C18BF3A9-3EEC-4B94-926B-1D46D40E46A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0AC4EF44-505E-41B6-96A9-D91BD38C2C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6D623347-7BC8-4C94-BE97-7C5377B9DA16}"/>
              </a:ext>
            </a:extLst>
          </p:cNvPr>
          <p:cNvGrpSpPr/>
          <p:nvPr/>
        </p:nvGrpSpPr>
        <p:grpSpPr>
          <a:xfrm>
            <a:off x="6854943" y="3149542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20" name="Sun 219">
              <a:extLst>
                <a:ext uri="{FF2B5EF4-FFF2-40B4-BE49-F238E27FC236}">
                  <a16:creationId xmlns:a16="http://schemas.microsoft.com/office/drawing/2014/main" id="{CC16C0C6-EB6F-4D82-9BFC-2480CDAF99E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04E548FB-4033-4FDE-B90C-99C4B561AA8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F96DEEC7-E29E-4FDE-B991-45F6CAA14043}"/>
              </a:ext>
            </a:extLst>
          </p:cNvPr>
          <p:cNvGrpSpPr/>
          <p:nvPr/>
        </p:nvGrpSpPr>
        <p:grpSpPr>
          <a:xfrm>
            <a:off x="7015809" y="3056409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23" name="Sun 222">
              <a:extLst>
                <a:ext uri="{FF2B5EF4-FFF2-40B4-BE49-F238E27FC236}">
                  <a16:creationId xmlns:a16="http://schemas.microsoft.com/office/drawing/2014/main" id="{3E32AF6C-7EC3-48AE-BFFD-FFF5036CF4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1024D853-608C-457C-B8BF-B4621362E13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0C70BE2C-57B4-472E-B44D-4ACF927C8677}"/>
              </a:ext>
            </a:extLst>
          </p:cNvPr>
          <p:cNvGrpSpPr/>
          <p:nvPr/>
        </p:nvGrpSpPr>
        <p:grpSpPr>
          <a:xfrm>
            <a:off x="7176676" y="2971742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26" name="Sun 225">
              <a:extLst>
                <a:ext uri="{FF2B5EF4-FFF2-40B4-BE49-F238E27FC236}">
                  <a16:creationId xmlns:a16="http://schemas.microsoft.com/office/drawing/2014/main" id="{A274851C-C06B-42BE-926C-0FED85C3D1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9FF1CFC3-E160-4197-8A71-5C7A8D0FEBD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B9098F5A-9EBC-4C8D-9A28-CD3389D75047}"/>
              </a:ext>
            </a:extLst>
          </p:cNvPr>
          <p:cNvGrpSpPr/>
          <p:nvPr/>
        </p:nvGrpSpPr>
        <p:grpSpPr>
          <a:xfrm>
            <a:off x="7320610" y="2895542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29" name="Sun 228">
              <a:extLst>
                <a:ext uri="{FF2B5EF4-FFF2-40B4-BE49-F238E27FC236}">
                  <a16:creationId xmlns:a16="http://schemas.microsoft.com/office/drawing/2014/main" id="{69A98073-2EF9-4A1D-8680-5FEDB05248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7BD22055-B6CA-4B3C-ABE9-9F413E2929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B2F1D8D9-10F0-4183-8BAA-EDCA476522A1}"/>
              </a:ext>
            </a:extLst>
          </p:cNvPr>
          <p:cNvGrpSpPr/>
          <p:nvPr/>
        </p:nvGrpSpPr>
        <p:grpSpPr>
          <a:xfrm>
            <a:off x="7523809" y="2810010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32" name="Sun 231">
              <a:extLst>
                <a:ext uri="{FF2B5EF4-FFF2-40B4-BE49-F238E27FC236}">
                  <a16:creationId xmlns:a16="http://schemas.microsoft.com/office/drawing/2014/main" id="{4F4FE6B1-3006-4860-BB18-E9CCB262CA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36DE743B-0468-4B65-8491-E6D45636CCB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E6B563C3-A990-4244-8020-99D7C6211ECF}"/>
              </a:ext>
            </a:extLst>
          </p:cNvPr>
          <p:cNvGrpSpPr/>
          <p:nvPr/>
        </p:nvGrpSpPr>
        <p:grpSpPr>
          <a:xfrm>
            <a:off x="7650811" y="4480538"/>
            <a:ext cx="182056" cy="182056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35" name="Sun 234">
              <a:extLst>
                <a:ext uri="{FF2B5EF4-FFF2-40B4-BE49-F238E27FC236}">
                  <a16:creationId xmlns:a16="http://schemas.microsoft.com/office/drawing/2014/main" id="{5E250140-04C5-499E-AAE2-B7511FF10C7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99A22617-5179-4212-B248-18AD5207C8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69B3A49C-17DD-48F9-8427-3C15E521A275}"/>
              </a:ext>
            </a:extLst>
          </p:cNvPr>
          <p:cNvGrpSpPr/>
          <p:nvPr/>
        </p:nvGrpSpPr>
        <p:grpSpPr>
          <a:xfrm>
            <a:off x="7549209" y="4317941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38" name="Sun 237">
              <a:extLst>
                <a:ext uri="{FF2B5EF4-FFF2-40B4-BE49-F238E27FC236}">
                  <a16:creationId xmlns:a16="http://schemas.microsoft.com/office/drawing/2014/main" id="{1E96923A-4AE5-40BA-8B05-91A256FC00B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21C36BAA-09CE-4B6D-828F-D0BBC35E40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4597E26F-9EC9-4491-830E-F26367B93226}"/>
              </a:ext>
            </a:extLst>
          </p:cNvPr>
          <p:cNvGrpSpPr/>
          <p:nvPr/>
        </p:nvGrpSpPr>
        <p:grpSpPr>
          <a:xfrm>
            <a:off x="7820143" y="479207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41" name="Sun 240">
              <a:extLst>
                <a:ext uri="{FF2B5EF4-FFF2-40B4-BE49-F238E27FC236}">
                  <a16:creationId xmlns:a16="http://schemas.microsoft.com/office/drawing/2014/main" id="{73D4E586-C9B1-4BCE-B4CE-011970C6B64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04763A11-76D0-4160-AFF8-AE1BBB42777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C01AA417-A27F-4070-AF37-4A713F07EF69}"/>
              </a:ext>
            </a:extLst>
          </p:cNvPr>
          <p:cNvGrpSpPr/>
          <p:nvPr/>
        </p:nvGrpSpPr>
        <p:grpSpPr>
          <a:xfrm>
            <a:off x="4103277" y="4605809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44" name="Sun 243">
              <a:extLst>
                <a:ext uri="{FF2B5EF4-FFF2-40B4-BE49-F238E27FC236}">
                  <a16:creationId xmlns:a16="http://schemas.microsoft.com/office/drawing/2014/main" id="{C638EB9D-803A-421C-AB29-834E2BBE5A4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804214C5-2C52-4656-AB55-18379E1A5F9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C2EA36D7-C3B8-4958-80F5-E43CEDBA1101}"/>
              </a:ext>
            </a:extLst>
          </p:cNvPr>
          <p:cNvGrpSpPr/>
          <p:nvPr/>
        </p:nvGrpSpPr>
        <p:grpSpPr>
          <a:xfrm>
            <a:off x="4103278" y="4428008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47" name="Sun 246">
              <a:extLst>
                <a:ext uri="{FF2B5EF4-FFF2-40B4-BE49-F238E27FC236}">
                  <a16:creationId xmlns:a16="http://schemas.microsoft.com/office/drawing/2014/main" id="{8CFCBB03-358E-4D77-981C-7FF6B9CDB4A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7D2B3321-4343-43AF-A1A0-77BCC710657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78BCB09C-F0CF-4118-AB1B-587B31F9D95E}"/>
              </a:ext>
            </a:extLst>
          </p:cNvPr>
          <p:cNvGrpSpPr/>
          <p:nvPr/>
        </p:nvGrpSpPr>
        <p:grpSpPr>
          <a:xfrm>
            <a:off x="3917010" y="3894608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50" name="Sun 249">
              <a:extLst>
                <a:ext uri="{FF2B5EF4-FFF2-40B4-BE49-F238E27FC236}">
                  <a16:creationId xmlns:a16="http://schemas.microsoft.com/office/drawing/2014/main" id="{30EA51F1-84B4-469A-A768-C21C64C09E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33FAC8F8-E750-4FB7-AD38-20261167F0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A0557A7E-2C0B-4331-A104-A20E8A450853}"/>
              </a:ext>
            </a:extLst>
          </p:cNvPr>
          <p:cNvGrpSpPr/>
          <p:nvPr/>
        </p:nvGrpSpPr>
        <p:grpSpPr>
          <a:xfrm>
            <a:off x="3840810" y="3691408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53" name="Sun 252">
              <a:extLst>
                <a:ext uri="{FF2B5EF4-FFF2-40B4-BE49-F238E27FC236}">
                  <a16:creationId xmlns:a16="http://schemas.microsoft.com/office/drawing/2014/main" id="{F60279DC-3015-4FD9-A210-BD8481701E8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AE9744B8-E575-41B6-AE61-838983EDD1F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DFDFD43B-960C-40AB-9FA2-DDE45B03AB09}"/>
              </a:ext>
            </a:extLst>
          </p:cNvPr>
          <p:cNvGrpSpPr/>
          <p:nvPr/>
        </p:nvGrpSpPr>
        <p:grpSpPr>
          <a:xfrm>
            <a:off x="1512476" y="436027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56" name="Sun 255">
              <a:extLst>
                <a:ext uri="{FF2B5EF4-FFF2-40B4-BE49-F238E27FC236}">
                  <a16:creationId xmlns:a16="http://schemas.microsoft.com/office/drawing/2014/main" id="{90576E77-CF9D-4292-A578-3463B835CA8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6AACEDC5-BC82-451A-9B3E-7AF810084A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127CDBB7-4590-4AC4-A315-53B571601599}"/>
              </a:ext>
            </a:extLst>
          </p:cNvPr>
          <p:cNvGrpSpPr/>
          <p:nvPr/>
        </p:nvGrpSpPr>
        <p:grpSpPr>
          <a:xfrm>
            <a:off x="437210" y="344587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59" name="Sun 258">
              <a:extLst>
                <a:ext uri="{FF2B5EF4-FFF2-40B4-BE49-F238E27FC236}">
                  <a16:creationId xmlns:a16="http://schemas.microsoft.com/office/drawing/2014/main" id="{FA8AF85B-C1DF-429A-8D09-8717D6BB12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75832FC3-E77D-4F50-9C7D-D06CFC08A14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3D193C2D-9320-471E-9BD2-0CA824AF62F6}"/>
              </a:ext>
            </a:extLst>
          </p:cNvPr>
          <p:cNvGrpSpPr/>
          <p:nvPr/>
        </p:nvGrpSpPr>
        <p:grpSpPr>
          <a:xfrm>
            <a:off x="1920806" y="21296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62" name="Sun 261">
              <a:extLst>
                <a:ext uri="{FF2B5EF4-FFF2-40B4-BE49-F238E27FC236}">
                  <a16:creationId xmlns:a16="http://schemas.microsoft.com/office/drawing/2014/main" id="{378C1691-C4AD-48BF-8BDA-C7777F69DC6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C60A54D5-2FE6-49F0-9B34-B04AABC061D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CF11E330-C4CD-483C-B336-88BD6D7EB32D}"/>
              </a:ext>
            </a:extLst>
          </p:cNvPr>
          <p:cNvGrpSpPr/>
          <p:nvPr/>
        </p:nvGrpSpPr>
        <p:grpSpPr>
          <a:xfrm>
            <a:off x="2191739" y="2121205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65" name="Sun 264">
              <a:extLst>
                <a:ext uri="{FF2B5EF4-FFF2-40B4-BE49-F238E27FC236}">
                  <a16:creationId xmlns:a16="http://schemas.microsoft.com/office/drawing/2014/main" id="{8A361818-1B09-44C6-B773-985BD49C5C5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75D5551F-ACA3-450C-9FD4-3F65C5C1C36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E13E8473-E9A9-4C2D-8DCA-1185D7A676E9}"/>
              </a:ext>
            </a:extLst>
          </p:cNvPr>
          <p:cNvGrpSpPr/>
          <p:nvPr/>
        </p:nvGrpSpPr>
        <p:grpSpPr>
          <a:xfrm>
            <a:off x="2437273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68" name="Sun 267">
              <a:extLst>
                <a:ext uri="{FF2B5EF4-FFF2-40B4-BE49-F238E27FC236}">
                  <a16:creationId xmlns:a16="http://schemas.microsoft.com/office/drawing/2014/main" id="{2354F9F0-3568-4179-B07F-B486687AC01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71DF2BC2-41EF-4471-A686-BE34E8DD8EC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9A0BEFB7-49AC-44FE-B62A-0D2FEC82FBA7}"/>
              </a:ext>
            </a:extLst>
          </p:cNvPr>
          <p:cNvGrpSpPr/>
          <p:nvPr/>
        </p:nvGrpSpPr>
        <p:grpSpPr>
          <a:xfrm>
            <a:off x="2691277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71" name="Sun 270">
              <a:extLst>
                <a:ext uri="{FF2B5EF4-FFF2-40B4-BE49-F238E27FC236}">
                  <a16:creationId xmlns:a16="http://schemas.microsoft.com/office/drawing/2014/main" id="{727B9D80-0278-4EC9-B8C0-DBC7F84F934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4DE6FAAA-4BA7-457D-BDD0-83606D8227B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0EF38CAA-6454-4699-BD43-ECD1CF47A2A4}"/>
              </a:ext>
            </a:extLst>
          </p:cNvPr>
          <p:cNvGrpSpPr/>
          <p:nvPr/>
        </p:nvGrpSpPr>
        <p:grpSpPr>
          <a:xfrm>
            <a:off x="2945281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74" name="Sun 273">
              <a:extLst>
                <a:ext uri="{FF2B5EF4-FFF2-40B4-BE49-F238E27FC236}">
                  <a16:creationId xmlns:a16="http://schemas.microsoft.com/office/drawing/2014/main" id="{9B1E61E0-CC08-4146-8CF2-EE35AA125F4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C063851D-6FE4-4F06-8122-F0D75DBBCD4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4EBDC3BC-C556-4C07-A6F0-AE1A61813019}"/>
              </a:ext>
            </a:extLst>
          </p:cNvPr>
          <p:cNvGrpSpPr/>
          <p:nvPr/>
        </p:nvGrpSpPr>
        <p:grpSpPr>
          <a:xfrm>
            <a:off x="3199285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77" name="Sun 276">
              <a:extLst>
                <a:ext uri="{FF2B5EF4-FFF2-40B4-BE49-F238E27FC236}">
                  <a16:creationId xmlns:a16="http://schemas.microsoft.com/office/drawing/2014/main" id="{0CBAA136-5F71-4A31-B82E-E0C2F8C069A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BEDB3117-C2AB-4624-B420-27A2142FB03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9B6FE230-783A-41F6-A928-BFAB531C819E}"/>
              </a:ext>
            </a:extLst>
          </p:cNvPr>
          <p:cNvGrpSpPr/>
          <p:nvPr/>
        </p:nvGrpSpPr>
        <p:grpSpPr>
          <a:xfrm>
            <a:off x="3453289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80" name="Sun 279">
              <a:extLst>
                <a:ext uri="{FF2B5EF4-FFF2-40B4-BE49-F238E27FC236}">
                  <a16:creationId xmlns:a16="http://schemas.microsoft.com/office/drawing/2014/main" id="{1740FC3B-B382-4261-BDD2-391B4D636EE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B1FC53CE-0505-48D5-BE20-1434DC4858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0BCB1ECB-E260-47DE-86C5-1D5D7FDE45AC}"/>
              </a:ext>
            </a:extLst>
          </p:cNvPr>
          <p:cNvGrpSpPr/>
          <p:nvPr/>
        </p:nvGrpSpPr>
        <p:grpSpPr>
          <a:xfrm>
            <a:off x="3707293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83" name="Sun 282">
              <a:extLst>
                <a:ext uri="{FF2B5EF4-FFF2-40B4-BE49-F238E27FC236}">
                  <a16:creationId xmlns:a16="http://schemas.microsoft.com/office/drawing/2014/main" id="{23617BAD-F65A-43B7-9A36-5CC3A8D623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148CF374-8678-41D7-B72C-FBDF4AB9EBE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634540B3-C8D8-497D-A80B-5191B8622FCE}"/>
              </a:ext>
            </a:extLst>
          </p:cNvPr>
          <p:cNvGrpSpPr/>
          <p:nvPr/>
        </p:nvGrpSpPr>
        <p:grpSpPr>
          <a:xfrm>
            <a:off x="3961297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86" name="Sun 285">
              <a:extLst>
                <a:ext uri="{FF2B5EF4-FFF2-40B4-BE49-F238E27FC236}">
                  <a16:creationId xmlns:a16="http://schemas.microsoft.com/office/drawing/2014/main" id="{1AA67DC1-06AA-4F3B-B63C-61D75C37A2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4FA0B98B-2430-4E6C-A904-B1FC114BAAB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C798AA57-D726-444A-8E11-4C06DA2FA864}"/>
              </a:ext>
            </a:extLst>
          </p:cNvPr>
          <p:cNvGrpSpPr/>
          <p:nvPr/>
        </p:nvGrpSpPr>
        <p:grpSpPr>
          <a:xfrm>
            <a:off x="4215301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89" name="Sun 288">
              <a:extLst>
                <a:ext uri="{FF2B5EF4-FFF2-40B4-BE49-F238E27FC236}">
                  <a16:creationId xmlns:a16="http://schemas.microsoft.com/office/drawing/2014/main" id="{2ABF911B-CEFE-4E23-A4E9-DAB4B209F2C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78F70F60-14FE-4412-AB1F-1612D46795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A189639E-236A-4368-8742-5873EEA65417}"/>
              </a:ext>
            </a:extLst>
          </p:cNvPr>
          <p:cNvGrpSpPr/>
          <p:nvPr/>
        </p:nvGrpSpPr>
        <p:grpSpPr>
          <a:xfrm>
            <a:off x="4469305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92" name="Sun 291">
              <a:extLst>
                <a:ext uri="{FF2B5EF4-FFF2-40B4-BE49-F238E27FC236}">
                  <a16:creationId xmlns:a16="http://schemas.microsoft.com/office/drawing/2014/main" id="{A4CC1BF6-4C14-4E1C-B2CC-E10EAFC79CF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743515B1-3BC8-4BA5-9AFC-054367E10D4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CFB50D91-47AD-4C19-8107-3E8571330642}"/>
              </a:ext>
            </a:extLst>
          </p:cNvPr>
          <p:cNvGrpSpPr/>
          <p:nvPr/>
        </p:nvGrpSpPr>
        <p:grpSpPr>
          <a:xfrm>
            <a:off x="4723309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95" name="Sun 294">
              <a:extLst>
                <a:ext uri="{FF2B5EF4-FFF2-40B4-BE49-F238E27FC236}">
                  <a16:creationId xmlns:a16="http://schemas.microsoft.com/office/drawing/2014/main" id="{41EF493C-4723-43FD-8D5A-BD705B2739D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6" name="Oval 295">
              <a:extLst>
                <a:ext uri="{FF2B5EF4-FFF2-40B4-BE49-F238E27FC236}">
                  <a16:creationId xmlns:a16="http://schemas.microsoft.com/office/drawing/2014/main" id="{284255C1-D8F8-4ADB-9A00-36A99A1FF68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29F2D697-2F98-40C1-9405-32E34618AA63}"/>
              </a:ext>
            </a:extLst>
          </p:cNvPr>
          <p:cNvGrpSpPr/>
          <p:nvPr/>
        </p:nvGrpSpPr>
        <p:grpSpPr>
          <a:xfrm>
            <a:off x="4977313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298" name="Sun 297">
              <a:extLst>
                <a:ext uri="{FF2B5EF4-FFF2-40B4-BE49-F238E27FC236}">
                  <a16:creationId xmlns:a16="http://schemas.microsoft.com/office/drawing/2014/main" id="{2784F217-6EAA-4787-9DF5-97E4706FD4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00FB96A7-986C-4866-B94D-8779484602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A42C298F-9246-4B86-BBAF-3AE81C91AE8D}"/>
              </a:ext>
            </a:extLst>
          </p:cNvPr>
          <p:cNvGrpSpPr/>
          <p:nvPr/>
        </p:nvGrpSpPr>
        <p:grpSpPr>
          <a:xfrm>
            <a:off x="5231317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01" name="Sun 300">
              <a:extLst>
                <a:ext uri="{FF2B5EF4-FFF2-40B4-BE49-F238E27FC236}">
                  <a16:creationId xmlns:a16="http://schemas.microsoft.com/office/drawing/2014/main" id="{F04536A9-4F62-4B04-9137-34559CC219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17DE6202-0D31-40CE-BA0A-3981F48AFAB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2851EB00-E65B-4956-82FA-E718CB59BBC7}"/>
              </a:ext>
            </a:extLst>
          </p:cNvPr>
          <p:cNvGrpSpPr/>
          <p:nvPr/>
        </p:nvGrpSpPr>
        <p:grpSpPr>
          <a:xfrm>
            <a:off x="5485321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04" name="Sun 303">
              <a:extLst>
                <a:ext uri="{FF2B5EF4-FFF2-40B4-BE49-F238E27FC236}">
                  <a16:creationId xmlns:a16="http://schemas.microsoft.com/office/drawing/2014/main" id="{ECAD038C-43D6-4C99-92F5-6F68946FD9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5478ABE8-39F0-46A4-9A12-5196769EAE8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7C562106-6F6B-43DF-A1B2-31142D2F732C}"/>
              </a:ext>
            </a:extLst>
          </p:cNvPr>
          <p:cNvGrpSpPr/>
          <p:nvPr/>
        </p:nvGrpSpPr>
        <p:grpSpPr>
          <a:xfrm>
            <a:off x="5739325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07" name="Sun 306">
              <a:extLst>
                <a:ext uri="{FF2B5EF4-FFF2-40B4-BE49-F238E27FC236}">
                  <a16:creationId xmlns:a16="http://schemas.microsoft.com/office/drawing/2014/main" id="{BAA6C423-98ED-49ED-A770-7936CAA488A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B34087B6-52D0-4A19-8BC7-25B30B58FB5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F07C1268-426C-4F78-A831-2CA77268F8E7}"/>
              </a:ext>
            </a:extLst>
          </p:cNvPr>
          <p:cNvGrpSpPr/>
          <p:nvPr/>
        </p:nvGrpSpPr>
        <p:grpSpPr>
          <a:xfrm>
            <a:off x="5993329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10" name="Sun 309">
              <a:extLst>
                <a:ext uri="{FF2B5EF4-FFF2-40B4-BE49-F238E27FC236}">
                  <a16:creationId xmlns:a16="http://schemas.microsoft.com/office/drawing/2014/main" id="{4290251C-8BCE-495B-830D-4826EE1A201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A9E064AE-724D-4E79-ACFB-C8C72F342EE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40952049-39EE-4604-A996-D980D2F77AB4}"/>
              </a:ext>
            </a:extLst>
          </p:cNvPr>
          <p:cNvGrpSpPr/>
          <p:nvPr/>
        </p:nvGrpSpPr>
        <p:grpSpPr>
          <a:xfrm>
            <a:off x="6247333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13" name="Sun 312">
              <a:extLst>
                <a:ext uri="{FF2B5EF4-FFF2-40B4-BE49-F238E27FC236}">
                  <a16:creationId xmlns:a16="http://schemas.microsoft.com/office/drawing/2014/main" id="{419416AE-8268-4BDA-B338-B425D917116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4" name="Oval 313">
              <a:extLst>
                <a:ext uri="{FF2B5EF4-FFF2-40B4-BE49-F238E27FC236}">
                  <a16:creationId xmlns:a16="http://schemas.microsoft.com/office/drawing/2014/main" id="{9A7D1BD6-F689-41B3-AC0E-3F6FF654B3E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27AD4E00-1F42-408F-B789-4236E4C7E25B}"/>
              </a:ext>
            </a:extLst>
          </p:cNvPr>
          <p:cNvGrpSpPr/>
          <p:nvPr/>
        </p:nvGrpSpPr>
        <p:grpSpPr>
          <a:xfrm>
            <a:off x="6501337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16" name="Sun 315">
              <a:extLst>
                <a:ext uri="{FF2B5EF4-FFF2-40B4-BE49-F238E27FC236}">
                  <a16:creationId xmlns:a16="http://schemas.microsoft.com/office/drawing/2014/main" id="{577EE2CB-C445-492E-BD38-CCB3FE5431A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7" name="Oval 316">
              <a:extLst>
                <a:ext uri="{FF2B5EF4-FFF2-40B4-BE49-F238E27FC236}">
                  <a16:creationId xmlns:a16="http://schemas.microsoft.com/office/drawing/2014/main" id="{C893ED12-02BF-4CA6-9A8A-D5A7D13306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8" name="Group 317">
            <a:extLst>
              <a:ext uri="{FF2B5EF4-FFF2-40B4-BE49-F238E27FC236}">
                <a16:creationId xmlns:a16="http://schemas.microsoft.com/office/drawing/2014/main" id="{3B1DD46E-8DA1-40FD-A62E-CBDE482965C7}"/>
              </a:ext>
            </a:extLst>
          </p:cNvPr>
          <p:cNvGrpSpPr/>
          <p:nvPr/>
        </p:nvGrpSpPr>
        <p:grpSpPr>
          <a:xfrm>
            <a:off x="6755341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19" name="Sun 318">
              <a:extLst>
                <a:ext uri="{FF2B5EF4-FFF2-40B4-BE49-F238E27FC236}">
                  <a16:creationId xmlns:a16="http://schemas.microsoft.com/office/drawing/2014/main" id="{336BD019-3006-41BC-9B60-414369C5A0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0" name="Oval 319">
              <a:extLst>
                <a:ext uri="{FF2B5EF4-FFF2-40B4-BE49-F238E27FC236}">
                  <a16:creationId xmlns:a16="http://schemas.microsoft.com/office/drawing/2014/main" id="{9A990EC1-3C96-4EED-B270-52D8F6C67F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1" name="Group 320">
            <a:extLst>
              <a:ext uri="{FF2B5EF4-FFF2-40B4-BE49-F238E27FC236}">
                <a16:creationId xmlns:a16="http://schemas.microsoft.com/office/drawing/2014/main" id="{22A96AF6-1ABA-4903-B5DB-C7A5C25F1E2D}"/>
              </a:ext>
            </a:extLst>
          </p:cNvPr>
          <p:cNvGrpSpPr/>
          <p:nvPr/>
        </p:nvGrpSpPr>
        <p:grpSpPr>
          <a:xfrm>
            <a:off x="7009345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22" name="Sun 321">
              <a:extLst>
                <a:ext uri="{FF2B5EF4-FFF2-40B4-BE49-F238E27FC236}">
                  <a16:creationId xmlns:a16="http://schemas.microsoft.com/office/drawing/2014/main" id="{337D61B4-2195-40FF-B0DF-86712C93120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3" name="Oval 322">
              <a:extLst>
                <a:ext uri="{FF2B5EF4-FFF2-40B4-BE49-F238E27FC236}">
                  <a16:creationId xmlns:a16="http://schemas.microsoft.com/office/drawing/2014/main" id="{30549F5F-16FB-4F25-8F20-206E0031150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7A2FE1D9-1441-4265-B9F7-00284CFF0138}"/>
              </a:ext>
            </a:extLst>
          </p:cNvPr>
          <p:cNvGrpSpPr/>
          <p:nvPr/>
        </p:nvGrpSpPr>
        <p:grpSpPr>
          <a:xfrm>
            <a:off x="7263349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25" name="Sun 324">
              <a:extLst>
                <a:ext uri="{FF2B5EF4-FFF2-40B4-BE49-F238E27FC236}">
                  <a16:creationId xmlns:a16="http://schemas.microsoft.com/office/drawing/2014/main" id="{D1B0216F-B924-48F4-9AF3-EB28F9FB1C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6" name="Oval 325">
              <a:extLst>
                <a:ext uri="{FF2B5EF4-FFF2-40B4-BE49-F238E27FC236}">
                  <a16:creationId xmlns:a16="http://schemas.microsoft.com/office/drawing/2014/main" id="{A53A7203-F45E-4C1D-A77B-718DB4DAC7E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68A58A62-7436-40D5-88A3-A939A11D0751}"/>
              </a:ext>
            </a:extLst>
          </p:cNvPr>
          <p:cNvGrpSpPr/>
          <p:nvPr/>
        </p:nvGrpSpPr>
        <p:grpSpPr>
          <a:xfrm>
            <a:off x="7517353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28" name="Sun 327">
              <a:extLst>
                <a:ext uri="{FF2B5EF4-FFF2-40B4-BE49-F238E27FC236}">
                  <a16:creationId xmlns:a16="http://schemas.microsoft.com/office/drawing/2014/main" id="{50242A2C-987C-45B7-B0D0-7FF2EE3458E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9" name="Oval 328">
              <a:extLst>
                <a:ext uri="{FF2B5EF4-FFF2-40B4-BE49-F238E27FC236}">
                  <a16:creationId xmlns:a16="http://schemas.microsoft.com/office/drawing/2014/main" id="{844220FC-43F2-433B-A478-7251FE6F389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508A1C29-CA58-4748-99E1-EDEE74B84A9C}"/>
              </a:ext>
            </a:extLst>
          </p:cNvPr>
          <p:cNvGrpSpPr/>
          <p:nvPr/>
        </p:nvGrpSpPr>
        <p:grpSpPr>
          <a:xfrm>
            <a:off x="7771357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31" name="Sun 330">
              <a:extLst>
                <a:ext uri="{FF2B5EF4-FFF2-40B4-BE49-F238E27FC236}">
                  <a16:creationId xmlns:a16="http://schemas.microsoft.com/office/drawing/2014/main" id="{FCE6BEA0-CE29-4D20-AD7F-A52DF1C44A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2" name="Oval 331">
              <a:extLst>
                <a:ext uri="{FF2B5EF4-FFF2-40B4-BE49-F238E27FC236}">
                  <a16:creationId xmlns:a16="http://schemas.microsoft.com/office/drawing/2014/main" id="{A2EAA8EC-FABA-4D95-94C4-3E34C9E24B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3" name="Group 332">
            <a:extLst>
              <a:ext uri="{FF2B5EF4-FFF2-40B4-BE49-F238E27FC236}">
                <a16:creationId xmlns:a16="http://schemas.microsoft.com/office/drawing/2014/main" id="{658F0040-3D1A-43B2-83B5-77210FBC58CD}"/>
              </a:ext>
            </a:extLst>
          </p:cNvPr>
          <p:cNvGrpSpPr/>
          <p:nvPr/>
        </p:nvGrpSpPr>
        <p:grpSpPr>
          <a:xfrm>
            <a:off x="8025361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34" name="Sun 333">
              <a:extLst>
                <a:ext uri="{FF2B5EF4-FFF2-40B4-BE49-F238E27FC236}">
                  <a16:creationId xmlns:a16="http://schemas.microsoft.com/office/drawing/2014/main" id="{3A406926-53C1-4C2E-8A0D-D5F9F5D0FFA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5" name="Oval 334">
              <a:extLst>
                <a:ext uri="{FF2B5EF4-FFF2-40B4-BE49-F238E27FC236}">
                  <a16:creationId xmlns:a16="http://schemas.microsoft.com/office/drawing/2014/main" id="{D5C40CC8-9A06-4527-BF2F-D7FBF1BB0D6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1826FE2B-A3B7-4CA2-8EA9-A601A731F530}"/>
              </a:ext>
            </a:extLst>
          </p:cNvPr>
          <p:cNvGrpSpPr/>
          <p:nvPr/>
        </p:nvGrpSpPr>
        <p:grpSpPr>
          <a:xfrm>
            <a:off x="8279365" y="2121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37" name="Sun 336">
              <a:extLst>
                <a:ext uri="{FF2B5EF4-FFF2-40B4-BE49-F238E27FC236}">
                  <a16:creationId xmlns:a16="http://schemas.microsoft.com/office/drawing/2014/main" id="{352D4B45-46BD-4235-BCEB-9EFD820BCCA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8" name="Oval 337">
              <a:extLst>
                <a:ext uri="{FF2B5EF4-FFF2-40B4-BE49-F238E27FC236}">
                  <a16:creationId xmlns:a16="http://schemas.microsoft.com/office/drawing/2014/main" id="{406B246C-C016-428A-A08F-DADC3DD7309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87858AA8-41D5-4589-9FB0-300363C2AB9A}"/>
              </a:ext>
            </a:extLst>
          </p:cNvPr>
          <p:cNvGrpSpPr/>
          <p:nvPr/>
        </p:nvGrpSpPr>
        <p:grpSpPr>
          <a:xfrm>
            <a:off x="4037472" y="25868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40" name="Sun 339">
              <a:extLst>
                <a:ext uri="{FF2B5EF4-FFF2-40B4-BE49-F238E27FC236}">
                  <a16:creationId xmlns:a16="http://schemas.microsoft.com/office/drawing/2014/main" id="{4150B118-7071-4730-9323-4243187D5D7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1" name="Oval 340">
              <a:extLst>
                <a:ext uri="{FF2B5EF4-FFF2-40B4-BE49-F238E27FC236}">
                  <a16:creationId xmlns:a16="http://schemas.microsoft.com/office/drawing/2014/main" id="{C0F77DE6-EB43-45E9-9505-473399F11D7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1144C270-B2E9-456F-AF9E-FA9866E11698}"/>
              </a:ext>
            </a:extLst>
          </p:cNvPr>
          <p:cNvGrpSpPr/>
          <p:nvPr/>
        </p:nvGrpSpPr>
        <p:grpSpPr>
          <a:xfrm>
            <a:off x="4037472" y="284933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43" name="Sun 342">
              <a:extLst>
                <a:ext uri="{FF2B5EF4-FFF2-40B4-BE49-F238E27FC236}">
                  <a16:creationId xmlns:a16="http://schemas.microsoft.com/office/drawing/2014/main" id="{48D45E88-2489-491D-BA01-190022F016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4" name="Oval 343">
              <a:extLst>
                <a:ext uri="{FF2B5EF4-FFF2-40B4-BE49-F238E27FC236}">
                  <a16:creationId xmlns:a16="http://schemas.microsoft.com/office/drawing/2014/main" id="{DA200776-516F-490A-AA46-0C65CC895A6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E2D1AA43-299D-4DC2-918E-96A37DE90238}"/>
              </a:ext>
            </a:extLst>
          </p:cNvPr>
          <p:cNvGrpSpPr/>
          <p:nvPr/>
        </p:nvGrpSpPr>
        <p:grpSpPr>
          <a:xfrm>
            <a:off x="4037472" y="31118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46" name="Sun 345">
              <a:extLst>
                <a:ext uri="{FF2B5EF4-FFF2-40B4-BE49-F238E27FC236}">
                  <a16:creationId xmlns:a16="http://schemas.microsoft.com/office/drawing/2014/main" id="{03CC990D-DB15-484E-AED0-8887AF5899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7" name="Oval 346">
              <a:extLst>
                <a:ext uri="{FF2B5EF4-FFF2-40B4-BE49-F238E27FC236}">
                  <a16:creationId xmlns:a16="http://schemas.microsoft.com/office/drawing/2014/main" id="{0F2DFEC4-F190-4688-8EEA-FFE23715E52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8" name="Group 347">
            <a:extLst>
              <a:ext uri="{FF2B5EF4-FFF2-40B4-BE49-F238E27FC236}">
                <a16:creationId xmlns:a16="http://schemas.microsoft.com/office/drawing/2014/main" id="{D40F3DB1-36C2-4FAA-9545-1E5AE960EE03}"/>
              </a:ext>
            </a:extLst>
          </p:cNvPr>
          <p:cNvGrpSpPr/>
          <p:nvPr/>
        </p:nvGrpSpPr>
        <p:grpSpPr>
          <a:xfrm>
            <a:off x="4037472" y="3374270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49" name="Sun 348">
              <a:extLst>
                <a:ext uri="{FF2B5EF4-FFF2-40B4-BE49-F238E27FC236}">
                  <a16:creationId xmlns:a16="http://schemas.microsoft.com/office/drawing/2014/main" id="{14E16B74-7831-4597-BA0F-9C604A4C0C9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0" name="Oval 349">
              <a:extLst>
                <a:ext uri="{FF2B5EF4-FFF2-40B4-BE49-F238E27FC236}">
                  <a16:creationId xmlns:a16="http://schemas.microsoft.com/office/drawing/2014/main" id="{DB6ADC92-9913-4B46-B1A9-0967E8BC21B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1" name="Group 350">
            <a:extLst>
              <a:ext uri="{FF2B5EF4-FFF2-40B4-BE49-F238E27FC236}">
                <a16:creationId xmlns:a16="http://schemas.microsoft.com/office/drawing/2014/main" id="{FA2DB0FA-3A8A-4DEF-AFCC-CB076FEC69B9}"/>
              </a:ext>
            </a:extLst>
          </p:cNvPr>
          <p:cNvGrpSpPr/>
          <p:nvPr/>
        </p:nvGrpSpPr>
        <p:grpSpPr>
          <a:xfrm>
            <a:off x="4037472" y="3636736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52" name="Sun 351">
              <a:extLst>
                <a:ext uri="{FF2B5EF4-FFF2-40B4-BE49-F238E27FC236}">
                  <a16:creationId xmlns:a16="http://schemas.microsoft.com/office/drawing/2014/main" id="{D5A95186-E4CC-4C24-94B8-A957A816F62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3" name="Oval 352">
              <a:extLst>
                <a:ext uri="{FF2B5EF4-FFF2-40B4-BE49-F238E27FC236}">
                  <a16:creationId xmlns:a16="http://schemas.microsoft.com/office/drawing/2014/main" id="{51BE44B9-0E12-4F4E-9A16-C0082A00F47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052FEE77-8D3C-437F-A3D1-017E9F7BFA1F}"/>
              </a:ext>
            </a:extLst>
          </p:cNvPr>
          <p:cNvGrpSpPr/>
          <p:nvPr/>
        </p:nvGrpSpPr>
        <p:grpSpPr>
          <a:xfrm>
            <a:off x="4037472" y="389920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55" name="Sun 354">
              <a:extLst>
                <a:ext uri="{FF2B5EF4-FFF2-40B4-BE49-F238E27FC236}">
                  <a16:creationId xmlns:a16="http://schemas.microsoft.com/office/drawing/2014/main" id="{2263DF60-EBA6-4C2B-914A-B2673746AD8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6" name="Oval 355">
              <a:extLst>
                <a:ext uri="{FF2B5EF4-FFF2-40B4-BE49-F238E27FC236}">
                  <a16:creationId xmlns:a16="http://schemas.microsoft.com/office/drawing/2014/main" id="{5E8AD339-362D-4ABF-87A1-89A8149993C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7" name="Group 356">
            <a:extLst>
              <a:ext uri="{FF2B5EF4-FFF2-40B4-BE49-F238E27FC236}">
                <a16:creationId xmlns:a16="http://schemas.microsoft.com/office/drawing/2014/main" id="{F1FDB848-63E2-438E-8894-43111106D448}"/>
              </a:ext>
            </a:extLst>
          </p:cNvPr>
          <p:cNvGrpSpPr/>
          <p:nvPr/>
        </p:nvGrpSpPr>
        <p:grpSpPr>
          <a:xfrm>
            <a:off x="4037472" y="416166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58" name="Sun 357">
              <a:extLst>
                <a:ext uri="{FF2B5EF4-FFF2-40B4-BE49-F238E27FC236}">
                  <a16:creationId xmlns:a16="http://schemas.microsoft.com/office/drawing/2014/main" id="{95CA7FEA-7409-4D33-89A8-A7259E3198F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9" name="Oval 358">
              <a:extLst>
                <a:ext uri="{FF2B5EF4-FFF2-40B4-BE49-F238E27FC236}">
                  <a16:creationId xmlns:a16="http://schemas.microsoft.com/office/drawing/2014/main" id="{AA69CD93-96AF-4799-9ECC-B1CCE4E126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F2D89A79-2762-487D-8A0E-8E1C3C658541}"/>
              </a:ext>
            </a:extLst>
          </p:cNvPr>
          <p:cNvGrpSpPr/>
          <p:nvPr/>
        </p:nvGrpSpPr>
        <p:grpSpPr>
          <a:xfrm>
            <a:off x="1029877" y="3047940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61" name="Sun 360">
              <a:extLst>
                <a:ext uri="{FF2B5EF4-FFF2-40B4-BE49-F238E27FC236}">
                  <a16:creationId xmlns:a16="http://schemas.microsoft.com/office/drawing/2014/main" id="{02012082-21C1-4F9F-934F-3BE5C8F896D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2" name="Oval 361">
              <a:extLst>
                <a:ext uri="{FF2B5EF4-FFF2-40B4-BE49-F238E27FC236}">
                  <a16:creationId xmlns:a16="http://schemas.microsoft.com/office/drawing/2014/main" id="{3C022269-C54C-4F12-9BAC-ACEDBB27681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4F4A28B9-6D2A-4834-9ABC-E6094F3E24EA}"/>
              </a:ext>
            </a:extLst>
          </p:cNvPr>
          <p:cNvGrpSpPr/>
          <p:nvPr/>
        </p:nvGrpSpPr>
        <p:grpSpPr>
          <a:xfrm>
            <a:off x="869010" y="3149539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64" name="Sun 363">
              <a:extLst>
                <a:ext uri="{FF2B5EF4-FFF2-40B4-BE49-F238E27FC236}">
                  <a16:creationId xmlns:a16="http://schemas.microsoft.com/office/drawing/2014/main" id="{381C174F-2905-46E6-ADA6-E5572BBCE2F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5" name="Oval 364">
              <a:extLst>
                <a:ext uri="{FF2B5EF4-FFF2-40B4-BE49-F238E27FC236}">
                  <a16:creationId xmlns:a16="http://schemas.microsoft.com/office/drawing/2014/main" id="{61B5085C-AC22-4E09-977C-A32DFF9D8AE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6" name="Group 365">
            <a:extLst>
              <a:ext uri="{FF2B5EF4-FFF2-40B4-BE49-F238E27FC236}">
                <a16:creationId xmlns:a16="http://schemas.microsoft.com/office/drawing/2014/main" id="{EB32FD2A-95ED-4753-B1CB-2F1401A58FF5}"/>
              </a:ext>
            </a:extLst>
          </p:cNvPr>
          <p:cNvGrpSpPr/>
          <p:nvPr/>
        </p:nvGrpSpPr>
        <p:grpSpPr>
          <a:xfrm>
            <a:off x="708143" y="3251138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67" name="Sun 366">
              <a:extLst>
                <a:ext uri="{FF2B5EF4-FFF2-40B4-BE49-F238E27FC236}">
                  <a16:creationId xmlns:a16="http://schemas.microsoft.com/office/drawing/2014/main" id="{99E54663-0858-4C61-BE4C-C676399F580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1734598B-5F11-4152-8DE3-C8CBEBC7DA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9" name="Group 368">
            <a:extLst>
              <a:ext uri="{FF2B5EF4-FFF2-40B4-BE49-F238E27FC236}">
                <a16:creationId xmlns:a16="http://schemas.microsoft.com/office/drawing/2014/main" id="{A901CF71-C6C6-4369-A88D-B36285C737D1}"/>
              </a:ext>
            </a:extLst>
          </p:cNvPr>
          <p:cNvGrpSpPr/>
          <p:nvPr/>
        </p:nvGrpSpPr>
        <p:grpSpPr>
          <a:xfrm>
            <a:off x="589611" y="338660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70" name="Sun 369">
              <a:extLst>
                <a:ext uri="{FF2B5EF4-FFF2-40B4-BE49-F238E27FC236}">
                  <a16:creationId xmlns:a16="http://schemas.microsoft.com/office/drawing/2014/main" id="{44C8C6B8-81CF-4D68-B096-8D4CF0CCE2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1" name="Oval 370">
              <a:extLst>
                <a:ext uri="{FF2B5EF4-FFF2-40B4-BE49-F238E27FC236}">
                  <a16:creationId xmlns:a16="http://schemas.microsoft.com/office/drawing/2014/main" id="{CFBE24BE-6DF7-42B1-9833-DE5AFEBD8E8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2" name="Group 371">
            <a:extLst>
              <a:ext uri="{FF2B5EF4-FFF2-40B4-BE49-F238E27FC236}">
                <a16:creationId xmlns:a16="http://schemas.microsoft.com/office/drawing/2014/main" id="{44744BC8-7D3B-47A7-9510-E0B114AF0A62}"/>
              </a:ext>
            </a:extLst>
          </p:cNvPr>
          <p:cNvGrpSpPr/>
          <p:nvPr/>
        </p:nvGrpSpPr>
        <p:grpSpPr>
          <a:xfrm>
            <a:off x="521873" y="3564406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73" name="Sun 372">
              <a:extLst>
                <a:ext uri="{FF2B5EF4-FFF2-40B4-BE49-F238E27FC236}">
                  <a16:creationId xmlns:a16="http://schemas.microsoft.com/office/drawing/2014/main" id="{EF2E7723-88D9-4C87-B0E6-CE28A4CD9ED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4" name="Oval 373">
              <a:extLst>
                <a:ext uri="{FF2B5EF4-FFF2-40B4-BE49-F238E27FC236}">
                  <a16:creationId xmlns:a16="http://schemas.microsoft.com/office/drawing/2014/main" id="{9468AB4B-A746-4511-B6D1-6B0FCC55827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id="{2203469A-27E1-428D-B36B-EAB991279E46}"/>
              </a:ext>
            </a:extLst>
          </p:cNvPr>
          <p:cNvGrpSpPr/>
          <p:nvPr/>
        </p:nvGrpSpPr>
        <p:grpSpPr>
          <a:xfrm>
            <a:off x="682740" y="3598273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76" name="Sun 375">
              <a:extLst>
                <a:ext uri="{FF2B5EF4-FFF2-40B4-BE49-F238E27FC236}">
                  <a16:creationId xmlns:a16="http://schemas.microsoft.com/office/drawing/2014/main" id="{DE77922D-4A08-4C93-B668-3588C64E098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7" name="Oval 376">
              <a:extLst>
                <a:ext uri="{FF2B5EF4-FFF2-40B4-BE49-F238E27FC236}">
                  <a16:creationId xmlns:a16="http://schemas.microsoft.com/office/drawing/2014/main" id="{C5124B1C-CA93-4A4E-957A-50B275C36D6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8" name="Group 377">
            <a:extLst>
              <a:ext uri="{FF2B5EF4-FFF2-40B4-BE49-F238E27FC236}">
                <a16:creationId xmlns:a16="http://schemas.microsoft.com/office/drawing/2014/main" id="{CD719079-652C-43AE-8E03-B271E5ABAF88}"/>
              </a:ext>
            </a:extLst>
          </p:cNvPr>
          <p:cNvGrpSpPr/>
          <p:nvPr/>
        </p:nvGrpSpPr>
        <p:grpSpPr>
          <a:xfrm>
            <a:off x="860541" y="367447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79" name="Sun 378">
              <a:extLst>
                <a:ext uri="{FF2B5EF4-FFF2-40B4-BE49-F238E27FC236}">
                  <a16:creationId xmlns:a16="http://schemas.microsoft.com/office/drawing/2014/main" id="{D6152D8C-D325-40D8-9D44-3599C201D82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0" name="Oval 379">
              <a:extLst>
                <a:ext uri="{FF2B5EF4-FFF2-40B4-BE49-F238E27FC236}">
                  <a16:creationId xmlns:a16="http://schemas.microsoft.com/office/drawing/2014/main" id="{D06B2FB0-957E-4001-85D0-AFE20883B0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1" name="Group 380">
            <a:extLst>
              <a:ext uri="{FF2B5EF4-FFF2-40B4-BE49-F238E27FC236}">
                <a16:creationId xmlns:a16="http://schemas.microsoft.com/office/drawing/2014/main" id="{D31D520F-3667-4284-A8A2-F6484645AA8B}"/>
              </a:ext>
            </a:extLst>
          </p:cNvPr>
          <p:cNvGrpSpPr/>
          <p:nvPr/>
        </p:nvGrpSpPr>
        <p:grpSpPr>
          <a:xfrm>
            <a:off x="7703631" y="2383671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82" name="Sun 381">
              <a:extLst>
                <a:ext uri="{FF2B5EF4-FFF2-40B4-BE49-F238E27FC236}">
                  <a16:creationId xmlns:a16="http://schemas.microsoft.com/office/drawing/2014/main" id="{C6446833-8BF8-46DE-BC9C-6DE825C63CA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3" name="Oval 382">
              <a:extLst>
                <a:ext uri="{FF2B5EF4-FFF2-40B4-BE49-F238E27FC236}">
                  <a16:creationId xmlns:a16="http://schemas.microsoft.com/office/drawing/2014/main" id="{494EFC5E-A82E-4DBD-9508-FA05989CD55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4" name="Group 383">
            <a:extLst>
              <a:ext uri="{FF2B5EF4-FFF2-40B4-BE49-F238E27FC236}">
                <a16:creationId xmlns:a16="http://schemas.microsoft.com/office/drawing/2014/main" id="{236E46CC-C401-478B-AF45-35B6E532C16E}"/>
              </a:ext>
            </a:extLst>
          </p:cNvPr>
          <p:cNvGrpSpPr/>
          <p:nvPr/>
        </p:nvGrpSpPr>
        <p:grpSpPr>
          <a:xfrm>
            <a:off x="7703629" y="262920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85" name="Sun 384">
              <a:extLst>
                <a:ext uri="{FF2B5EF4-FFF2-40B4-BE49-F238E27FC236}">
                  <a16:creationId xmlns:a16="http://schemas.microsoft.com/office/drawing/2014/main" id="{93379EC6-3593-45C4-A242-C6811568002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6" name="Oval 385">
              <a:extLst>
                <a:ext uri="{FF2B5EF4-FFF2-40B4-BE49-F238E27FC236}">
                  <a16:creationId xmlns:a16="http://schemas.microsoft.com/office/drawing/2014/main" id="{2328182F-6EB2-4CD4-AE45-7E6945642F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7" name="Group 386">
            <a:extLst>
              <a:ext uri="{FF2B5EF4-FFF2-40B4-BE49-F238E27FC236}">
                <a16:creationId xmlns:a16="http://schemas.microsoft.com/office/drawing/2014/main" id="{971FA700-BDF1-495E-A880-546CA1D5B3C1}"/>
              </a:ext>
            </a:extLst>
          </p:cNvPr>
          <p:cNvGrpSpPr/>
          <p:nvPr/>
        </p:nvGrpSpPr>
        <p:grpSpPr>
          <a:xfrm>
            <a:off x="7703627" y="2874733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88" name="Sun 387">
              <a:extLst>
                <a:ext uri="{FF2B5EF4-FFF2-40B4-BE49-F238E27FC236}">
                  <a16:creationId xmlns:a16="http://schemas.microsoft.com/office/drawing/2014/main" id="{B6ECA289-B80A-4915-A4EE-98984042E68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9" name="Oval 388">
              <a:extLst>
                <a:ext uri="{FF2B5EF4-FFF2-40B4-BE49-F238E27FC236}">
                  <a16:creationId xmlns:a16="http://schemas.microsoft.com/office/drawing/2014/main" id="{777C2D01-EFD1-4B07-B3FA-57C71034ED0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0" name="Group 389">
            <a:extLst>
              <a:ext uri="{FF2B5EF4-FFF2-40B4-BE49-F238E27FC236}">
                <a16:creationId xmlns:a16="http://schemas.microsoft.com/office/drawing/2014/main" id="{BC0BED14-5881-496C-B6AA-75CE58872DD9}"/>
              </a:ext>
            </a:extLst>
          </p:cNvPr>
          <p:cNvGrpSpPr/>
          <p:nvPr/>
        </p:nvGrpSpPr>
        <p:grpSpPr>
          <a:xfrm>
            <a:off x="7703625" y="312026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91" name="Sun 390">
              <a:extLst>
                <a:ext uri="{FF2B5EF4-FFF2-40B4-BE49-F238E27FC236}">
                  <a16:creationId xmlns:a16="http://schemas.microsoft.com/office/drawing/2014/main" id="{C8A368E0-307A-464F-807D-EB67213AE74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2" name="Oval 391">
              <a:extLst>
                <a:ext uri="{FF2B5EF4-FFF2-40B4-BE49-F238E27FC236}">
                  <a16:creationId xmlns:a16="http://schemas.microsoft.com/office/drawing/2014/main" id="{93D0F704-1EF4-4EF6-AFB5-FFACBBE28A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3" name="Group 392">
            <a:extLst>
              <a:ext uri="{FF2B5EF4-FFF2-40B4-BE49-F238E27FC236}">
                <a16:creationId xmlns:a16="http://schemas.microsoft.com/office/drawing/2014/main" id="{259C44F8-7221-441D-BEB0-D428B76E668D}"/>
              </a:ext>
            </a:extLst>
          </p:cNvPr>
          <p:cNvGrpSpPr/>
          <p:nvPr/>
        </p:nvGrpSpPr>
        <p:grpSpPr>
          <a:xfrm>
            <a:off x="7703623" y="3365795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94" name="Sun 393">
              <a:extLst>
                <a:ext uri="{FF2B5EF4-FFF2-40B4-BE49-F238E27FC236}">
                  <a16:creationId xmlns:a16="http://schemas.microsoft.com/office/drawing/2014/main" id="{503CA043-951A-45F6-A556-81FF3F4359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5" name="Oval 394">
              <a:extLst>
                <a:ext uri="{FF2B5EF4-FFF2-40B4-BE49-F238E27FC236}">
                  <a16:creationId xmlns:a16="http://schemas.microsoft.com/office/drawing/2014/main" id="{26D0F504-52D6-40AF-96A9-BC51BB4C221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6" name="Group 395">
            <a:extLst>
              <a:ext uri="{FF2B5EF4-FFF2-40B4-BE49-F238E27FC236}">
                <a16:creationId xmlns:a16="http://schemas.microsoft.com/office/drawing/2014/main" id="{5A3EF780-643C-49DA-9624-E5390BCACD91}"/>
              </a:ext>
            </a:extLst>
          </p:cNvPr>
          <p:cNvGrpSpPr/>
          <p:nvPr/>
        </p:nvGrpSpPr>
        <p:grpSpPr>
          <a:xfrm>
            <a:off x="7703621" y="3611326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397" name="Sun 396">
              <a:extLst>
                <a:ext uri="{FF2B5EF4-FFF2-40B4-BE49-F238E27FC236}">
                  <a16:creationId xmlns:a16="http://schemas.microsoft.com/office/drawing/2014/main" id="{30B2BEF1-621F-44EA-A31F-3E190D5D1E8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8" name="Oval 397">
              <a:extLst>
                <a:ext uri="{FF2B5EF4-FFF2-40B4-BE49-F238E27FC236}">
                  <a16:creationId xmlns:a16="http://schemas.microsoft.com/office/drawing/2014/main" id="{A93822EB-085E-4CDD-908E-067CA50D45F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6FD8E1D5-F4B6-4170-A198-B7C7E97AA378}"/>
              </a:ext>
            </a:extLst>
          </p:cNvPr>
          <p:cNvGrpSpPr/>
          <p:nvPr/>
        </p:nvGrpSpPr>
        <p:grpSpPr>
          <a:xfrm>
            <a:off x="7703619" y="385685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00" name="Sun 399">
              <a:extLst>
                <a:ext uri="{FF2B5EF4-FFF2-40B4-BE49-F238E27FC236}">
                  <a16:creationId xmlns:a16="http://schemas.microsoft.com/office/drawing/2014/main" id="{D51B9700-E6BB-400D-AF7C-3E12096E25D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1" name="Oval 400">
              <a:extLst>
                <a:ext uri="{FF2B5EF4-FFF2-40B4-BE49-F238E27FC236}">
                  <a16:creationId xmlns:a16="http://schemas.microsoft.com/office/drawing/2014/main" id="{D1D55BDB-09DB-4A4D-BD79-426444B48C5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2" name="Group 401">
            <a:extLst>
              <a:ext uri="{FF2B5EF4-FFF2-40B4-BE49-F238E27FC236}">
                <a16:creationId xmlns:a16="http://schemas.microsoft.com/office/drawing/2014/main" id="{BDD46562-67E2-4355-8B26-FCFA10B10EAA}"/>
              </a:ext>
            </a:extLst>
          </p:cNvPr>
          <p:cNvGrpSpPr/>
          <p:nvPr/>
        </p:nvGrpSpPr>
        <p:grpSpPr>
          <a:xfrm>
            <a:off x="7703617" y="410238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03" name="Sun 402">
              <a:extLst>
                <a:ext uri="{FF2B5EF4-FFF2-40B4-BE49-F238E27FC236}">
                  <a16:creationId xmlns:a16="http://schemas.microsoft.com/office/drawing/2014/main" id="{8DE89B05-CB56-4455-9DF0-502E15D5233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4" name="Oval 403">
              <a:extLst>
                <a:ext uri="{FF2B5EF4-FFF2-40B4-BE49-F238E27FC236}">
                  <a16:creationId xmlns:a16="http://schemas.microsoft.com/office/drawing/2014/main" id="{FEB9FF38-08DF-45FB-8B64-EEA8586D265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5" name="Group 404">
            <a:extLst>
              <a:ext uri="{FF2B5EF4-FFF2-40B4-BE49-F238E27FC236}">
                <a16:creationId xmlns:a16="http://schemas.microsoft.com/office/drawing/2014/main" id="{1AAC8B6A-343C-4797-838A-CFEACDA310C2}"/>
              </a:ext>
            </a:extLst>
          </p:cNvPr>
          <p:cNvGrpSpPr/>
          <p:nvPr/>
        </p:nvGrpSpPr>
        <p:grpSpPr>
          <a:xfrm>
            <a:off x="7703615" y="4347919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06" name="Sun 405">
              <a:extLst>
                <a:ext uri="{FF2B5EF4-FFF2-40B4-BE49-F238E27FC236}">
                  <a16:creationId xmlns:a16="http://schemas.microsoft.com/office/drawing/2014/main" id="{122BF993-88FA-4DC5-9370-8D2C6A603AB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7" name="Oval 406">
              <a:extLst>
                <a:ext uri="{FF2B5EF4-FFF2-40B4-BE49-F238E27FC236}">
                  <a16:creationId xmlns:a16="http://schemas.microsoft.com/office/drawing/2014/main" id="{663DAA54-3054-4516-B8DC-5241180B820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C8F68296-08A7-4425-BB69-4657996745FB}"/>
              </a:ext>
            </a:extLst>
          </p:cNvPr>
          <p:cNvGrpSpPr/>
          <p:nvPr/>
        </p:nvGrpSpPr>
        <p:grpSpPr>
          <a:xfrm>
            <a:off x="7703613" y="4593450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09" name="Sun 408">
              <a:extLst>
                <a:ext uri="{FF2B5EF4-FFF2-40B4-BE49-F238E27FC236}">
                  <a16:creationId xmlns:a16="http://schemas.microsoft.com/office/drawing/2014/main" id="{0C7AF5F0-3372-4660-B303-9E0663432E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0" name="Oval 409">
              <a:extLst>
                <a:ext uri="{FF2B5EF4-FFF2-40B4-BE49-F238E27FC236}">
                  <a16:creationId xmlns:a16="http://schemas.microsoft.com/office/drawing/2014/main" id="{86F496E4-D1ED-4B03-948D-FC36E4DADF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1" name="Group 410">
            <a:extLst>
              <a:ext uri="{FF2B5EF4-FFF2-40B4-BE49-F238E27FC236}">
                <a16:creationId xmlns:a16="http://schemas.microsoft.com/office/drawing/2014/main" id="{4D9AE8DE-B387-48DA-B97F-54987E75D350}"/>
              </a:ext>
            </a:extLst>
          </p:cNvPr>
          <p:cNvGrpSpPr/>
          <p:nvPr/>
        </p:nvGrpSpPr>
        <p:grpSpPr>
          <a:xfrm>
            <a:off x="6535137" y="305253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12" name="Sun 411">
              <a:extLst>
                <a:ext uri="{FF2B5EF4-FFF2-40B4-BE49-F238E27FC236}">
                  <a16:creationId xmlns:a16="http://schemas.microsoft.com/office/drawing/2014/main" id="{402BDACE-125A-4B7C-852C-AB49D2C73F5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3" name="Oval 412">
              <a:extLst>
                <a:ext uri="{FF2B5EF4-FFF2-40B4-BE49-F238E27FC236}">
                  <a16:creationId xmlns:a16="http://schemas.microsoft.com/office/drawing/2014/main" id="{28195D75-DC68-4100-BBF8-3405F4EA47D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4" name="Group 413">
            <a:extLst>
              <a:ext uri="{FF2B5EF4-FFF2-40B4-BE49-F238E27FC236}">
                <a16:creationId xmlns:a16="http://schemas.microsoft.com/office/drawing/2014/main" id="{7D0634FB-8EF5-4456-8D1F-AA16431B30F8}"/>
              </a:ext>
            </a:extLst>
          </p:cNvPr>
          <p:cNvGrpSpPr/>
          <p:nvPr/>
        </p:nvGrpSpPr>
        <p:grpSpPr>
          <a:xfrm>
            <a:off x="8753403" y="191059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15" name="Sun 414">
              <a:extLst>
                <a:ext uri="{FF2B5EF4-FFF2-40B4-BE49-F238E27FC236}">
                  <a16:creationId xmlns:a16="http://schemas.microsoft.com/office/drawing/2014/main" id="{31034F7A-EAD5-4859-87DA-FB00613439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6" name="Oval 415">
              <a:extLst>
                <a:ext uri="{FF2B5EF4-FFF2-40B4-BE49-F238E27FC236}">
                  <a16:creationId xmlns:a16="http://schemas.microsoft.com/office/drawing/2014/main" id="{A9FD17B6-E27A-48AE-BA6B-DAA6E596387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7" name="Group 416">
            <a:extLst>
              <a:ext uri="{FF2B5EF4-FFF2-40B4-BE49-F238E27FC236}">
                <a16:creationId xmlns:a16="http://schemas.microsoft.com/office/drawing/2014/main" id="{5AE7B935-D75F-4613-AAA7-C6BBA220AFA1}"/>
              </a:ext>
            </a:extLst>
          </p:cNvPr>
          <p:cNvGrpSpPr/>
          <p:nvPr/>
        </p:nvGrpSpPr>
        <p:grpSpPr>
          <a:xfrm>
            <a:off x="5143428" y="36155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18" name="Sun 417">
              <a:extLst>
                <a:ext uri="{FF2B5EF4-FFF2-40B4-BE49-F238E27FC236}">
                  <a16:creationId xmlns:a16="http://schemas.microsoft.com/office/drawing/2014/main" id="{A47DD596-7EEF-43EB-AC06-86F6C334D6D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9" name="Oval 418">
              <a:extLst>
                <a:ext uri="{FF2B5EF4-FFF2-40B4-BE49-F238E27FC236}">
                  <a16:creationId xmlns:a16="http://schemas.microsoft.com/office/drawing/2014/main" id="{4D07098E-5E25-420B-AD4D-8D362AAA0A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D09DBF40-5F8B-49E3-A989-A47FF3C975D4}"/>
              </a:ext>
            </a:extLst>
          </p:cNvPr>
          <p:cNvGrpSpPr/>
          <p:nvPr/>
        </p:nvGrpSpPr>
        <p:grpSpPr>
          <a:xfrm>
            <a:off x="5114853" y="339649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21" name="Sun 420">
              <a:extLst>
                <a:ext uri="{FF2B5EF4-FFF2-40B4-BE49-F238E27FC236}">
                  <a16:creationId xmlns:a16="http://schemas.microsoft.com/office/drawing/2014/main" id="{6EC295BC-B5B4-4DB2-92A0-78281ACB311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2" name="Oval 421">
              <a:extLst>
                <a:ext uri="{FF2B5EF4-FFF2-40B4-BE49-F238E27FC236}">
                  <a16:creationId xmlns:a16="http://schemas.microsoft.com/office/drawing/2014/main" id="{3F6DC85A-44EC-4981-9819-39348009EC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70DB359F-C8DF-40D9-908C-F14445C05226}"/>
              </a:ext>
            </a:extLst>
          </p:cNvPr>
          <p:cNvGrpSpPr/>
          <p:nvPr/>
        </p:nvGrpSpPr>
        <p:grpSpPr>
          <a:xfrm>
            <a:off x="5105328" y="316789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24" name="Sun 423">
              <a:extLst>
                <a:ext uri="{FF2B5EF4-FFF2-40B4-BE49-F238E27FC236}">
                  <a16:creationId xmlns:a16="http://schemas.microsoft.com/office/drawing/2014/main" id="{F2D00E7A-5E30-42DD-A31B-616C03D3D4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5" name="Oval 424">
              <a:extLst>
                <a:ext uri="{FF2B5EF4-FFF2-40B4-BE49-F238E27FC236}">
                  <a16:creationId xmlns:a16="http://schemas.microsoft.com/office/drawing/2014/main" id="{7090D171-9DA0-479D-A152-8BCB2F1A79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6" name="Group 425">
            <a:extLst>
              <a:ext uri="{FF2B5EF4-FFF2-40B4-BE49-F238E27FC236}">
                <a16:creationId xmlns:a16="http://schemas.microsoft.com/office/drawing/2014/main" id="{A5858985-6130-4009-A818-A72D0060417B}"/>
              </a:ext>
            </a:extLst>
          </p:cNvPr>
          <p:cNvGrpSpPr/>
          <p:nvPr/>
        </p:nvGrpSpPr>
        <p:grpSpPr>
          <a:xfrm>
            <a:off x="5095803" y="297739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27" name="Sun 426">
              <a:extLst>
                <a:ext uri="{FF2B5EF4-FFF2-40B4-BE49-F238E27FC236}">
                  <a16:creationId xmlns:a16="http://schemas.microsoft.com/office/drawing/2014/main" id="{7B324BD5-087F-4A68-9EDA-817F179092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6C809C98-95F8-4F2F-8139-E8B0FBDD7E1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9" name="Group 428">
            <a:extLst>
              <a:ext uri="{FF2B5EF4-FFF2-40B4-BE49-F238E27FC236}">
                <a16:creationId xmlns:a16="http://schemas.microsoft.com/office/drawing/2014/main" id="{AC905298-DA5D-48A1-B6F5-92B969FADAA2}"/>
              </a:ext>
            </a:extLst>
          </p:cNvPr>
          <p:cNvGrpSpPr/>
          <p:nvPr/>
        </p:nvGrpSpPr>
        <p:grpSpPr>
          <a:xfrm>
            <a:off x="5152953" y="27773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30" name="Sun 429">
              <a:extLst>
                <a:ext uri="{FF2B5EF4-FFF2-40B4-BE49-F238E27FC236}">
                  <a16:creationId xmlns:a16="http://schemas.microsoft.com/office/drawing/2014/main" id="{AE232CA3-4B3F-42FE-83D5-9B91607DA78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1" name="Oval 430">
              <a:extLst>
                <a:ext uri="{FF2B5EF4-FFF2-40B4-BE49-F238E27FC236}">
                  <a16:creationId xmlns:a16="http://schemas.microsoft.com/office/drawing/2014/main" id="{BA8AA1EC-C939-4C18-A725-BF98E330B1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2" name="Group 431">
            <a:extLst>
              <a:ext uri="{FF2B5EF4-FFF2-40B4-BE49-F238E27FC236}">
                <a16:creationId xmlns:a16="http://schemas.microsoft.com/office/drawing/2014/main" id="{4CE0BE7A-7F2F-4045-ABE5-F55CB9198B11}"/>
              </a:ext>
            </a:extLst>
          </p:cNvPr>
          <p:cNvGrpSpPr/>
          <p:nvPr/>
        </p:nvGrpSpPr>
        <p:grpSpPr>
          <a:xfrm>
            <a:off x="8753404" y="2798539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33" name="Sun 432">
              <a:extLst>
                <a:ext uri="{FF2B5EF4-FFF2-40B4-BE49-F238E27FC236}">
                  <a16:creationId xmlns:a16="http://schemas.microsoft.com/office/drawing/2014/main" id="{ECBC793A-0327-4FCF-9C74-FA1104550B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4" name="Oval 433">
              <a:extLst>
                <a:ext uri="{FF2B5EF4-FFF2-40B4-BE49-F238E27FC236}">
                  <a16:creationId xmlns:a16="http://schemas.microsoft.com/office/drawing/2014/main" id="{78B2C20B-3C3E-4B11-A95B-900A2DEF673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ECC2EE5C-5CAF-4343-AFA0-6EC4B4D4205B}"/>
              </a:ext>
            </a:extLst>
          </p:cNvPr>
          <p:cNvGrpSpPr/>
          <p:nvPr/>
        </p:nvGrpSpPr>
        <p:grpSpPr>
          <a:xfrm>
            <a:off x="7501201" y="255127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36" name="Sun 435">
              <a:extLst>
                <a:ext uri="{FF2B5EF4-FFF2-40B4-BE49-F238E27FC236}">
                  <a16:creationId xmlns:a16="http://schemas.microsoft.com/office/drawing/2014/main" id="{3DF65010-D246-4A62-8D78-4842C69F9D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7" name="Oval 436">
              <a:extLst>
                <a:ext uri="{FF2B5EF4-FFF2-40B4-BE49-F238E27FC236}">
                  <a16:creationId xmlns:a16="http://schemas.microsoft.com/office/drawing/2014/main" id="{16D5DD35-8094-468F-AD7B-E1D0219221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8" name="Group 437">
            <a:extLst>
              <a:ext uri="{FF2B5EF4-FFF2-40B4-BE49-F238E27FC236}">
                <a16:creationId xmlns:a16="http://schemas.microsoft.com/office/drawing/2014/main" id="{7F0014C8-1A37-41D6-B419-F4832B76CEDF}"/>
              </a:ext>
            </a:extLst>
          </p:cNvPr>
          <p:cNvGrpSpPr/>
          <p:nvPr/>
        </p:nvGrpSpPr>
        <p:grpSpPr>
          <a:xfrm>
            <a:off x="7322536" y="2637671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39" name="Sun 438">
              <a:extLst>
                <a:ext uri="{FF2B5EF4-FFF2-40B4-BE49-F238E27FC236}">
                  <a16:creationId xmlns:a16="http://schemas.microsoft.com/office/drawing/2014/main" id="{48203E16-3912-4BC1-B905-0D225BBB21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0" name="Oval 439">
              <a:extLst>
                <a:ext uri="{FF2B5EF4-FFF2-40B4-BE49-F238E27FC236}">
                  <a16:creationId xmlns:a16="http://schemas.microsoft.com/office/drawing/2014/main" id="{9C8329B8-5448-4918-BF7C-16F9DAD3346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1" name="Group 440">
            <a:extLst>
              <a:ext uri="{FF2B5EF4-FFF2-40B4-BE49-F238E27FC236}">
                <a16:creationId xmlns:a16="http://schemas.microsoft.com/office/drawing/2014/main" id="{81CDB71E-0CDB-40EE-B1FF-118FA0DC2516}"/>
              </a:ext>
            </a:extLst>
          </p:cNvPr>
          <p:cNvGrpSpPr/>
          <p:nvPr/>
        </p:nvGrpSpPr>
        <p:grpSpPr>
          <a:xfrm>
            <a:off x="7127804" y="2747739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42" name="Sun 441">
              <a:extLst>
                <a:ext uri="{FF2B5EF4-FFF2-40B4-BE49-F238E27FC236}">
                  <a16:creationId xmlns:a16="http://schemas.microsoft.com/office/drawing/2014/main" id="{4A97D54F-E0ED-47AE-BFBB-E47A9BF614F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3" name="Oval 442">
              <a:extLst>
                <a:ext uri="{FF2B5EF4-FFF2-40B4-BE49-F238E27FC236}">
                  <a16:creationId xmlns:a16="http://schemas.microsoft.com/office/drawing/2014/main" id="{9BB08EDD-E0A5-4635-A8BB-5028080532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4" name="Group 443">
            <a:extLst>
              <a:ext uri="{FF2B5EF4-FFF2-40B4-BE49-F238E27FC236}">
                <a16:creationId xmlns:a16="http://schemas.microsoft.com/office/drawing/2014/main" id="{8604A67E-F310-4ECB-9DF3-A63E5DF26F45}"/>
              </a:ext>
            </a:extLst>
          </p:cNvPr>
          <p:cNvGrpSpPr/>
          <p:nvPr/>
        </p:nvGrpSpPr>
        <p:grpSpPr>
          <a:xfrm>
            <a:off x="6950003" y="282393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45" name="Sun 444">
              <a:extLst>
                <a:ext uri="{FF2B5EF4-FFF2-40B4-BE49-F238E27FC236}">
                  <a16:creationId xmlns:a16="http://schemas.microsoft.com/office/drawing/2014/main" id="{7673D61A-BAB5-4B4B-A870-AE34090FC60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6" name="Oval 445">
              <a:extLst>
                <a:ext uri="{FF2B5EF4-FFF2-40B4-BE49-F238E27FC236}">
                  <a16:creationId xmlns:a16="http://schemas.microsoft.com/office/drawing/2014/main" id="{42C91A7D-9E92-4381-9CE0-2C02630CFD2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7" name="Group 446">
            <a:extLst>
              <a:ext uri="{FF2B5EF4-FFF2-40B4-BE49-F238E27FC236}">
                <a16:creationId xmlns:a16="http://schemas.microsoft.com/office/drawing/2014/main" id="{387985A0-8692-4694-9A5C-AE15E6F34E79}"/>
              </a:ext>
            </a:extLst>
          </p:cNvPr>
          <p:cNvGrpSpPr/>
          <p:nvPr/>
        </p:nvGrpSpPr>
        <p:grpSpPr>
          <a:xfrm>
            <a:off x="6746803" y="2934006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48" name="Sun 447">
              <a:extLst>
                <a:ext uri="{FF2B5EF4-FFF2-40B4-BE49-F238E27FC236}">
                  <a16:creationId xmlns:a16="http://schemas.microsoft.com/office/drawing/2014/main" id="{097233DD-E88B-45EF-8BA0-4FC18E992B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9" name="Oval 448">
              <a:extLst>
                <a:ext uri="{FF2B5EF4-FFF2-40B4-BE49-F238E27FC236}">
                  <a16:creationId xmlns:a16="http://schemas.microsoft.com/office/drawing/2014/main" id="{D93800FB-2CC0-4A40-AD3E-B15E6DDDB9C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0" name="Group 449">
            <a:extLst>
              <a:ext uri="{FF2B5EF4-FFF2-40B4-BE49-F238E27FC236}">
                <a16:creationId xmlns:a16="http://schemas.microsoft.com/office/drawing/2014/main" id="{334F1896-274B-41CA-8595-CB99E45420A2}"/>
              </a:ext>
            </a:extLst>
          </p:cNvPr>
          <p:cNvGrpSpPr/>
          <p:nvPr/>
        </p:nvGrpSpPr>
        <p:grpSpPr>
          <a:xfrm>
            <a:off x="9914585" y="3709400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51" name="Sun 450">
              <a:extLst>
                <a:ext uri="{FF2B5EF4-FFF2-40B4-BE49-F238E27FC236}">
                  <a16:creationId xmlns:a16="http://schemas.microsoft.com/office/drawing/2014/main" id="{F3A7E347-48BC-4CC9-A322-A2B8E8395B1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2" name="Oval 451">
              <a:extLst>
                <a:ext uri="{FF2B5EF4-FFF2-40B4-BE49-F238E27FC236}">
                  <a16:creationId xmlns:a16="http://schemas.microsoft.com/office/drawing/2014/main" id="{99F8F1F6-EA6C-47B3-A0B4-54EBCF012C5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3" name="Group 452">
            <a:extLst>
              <a:ext uri="{FF2B5EF4-FFF2-40B4-BE49-F238E27FC236}">
                <a16:creationId xmlns:a16="http://schemas.microsoft.com/office/drawing/2014/main" id="{FDFA7171-6EE1-4082-ACAC-52D00A9EEDA0}"/>
              </a:ext>
            </a:extLst>
          </p:cNvPr>
          <p:cNvGrpSpPr/>
          <p:nvPr/>
        </p:nvGrpSpPr>
        <p:grpSpPr>
          <a:xfrm>
            <a:off x="11238560" y="4852400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54" name="Sun 453">
              <a:extLst>
                <a:ext uri="{FF2B5EF4-FFF2-40B4-BE49-F238E27FC236}">
                  <a16:creationId xmlns:a16="http://schemas.microsoft.com/office/drawing/2014/main" id="{5010E670-6FAC-4814-9231-5D1AA69483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5" name="Oval 454">
              <a:extLst>
                <a:ext uri="{FF2B5EF4-FFF2-40B4-BE49-F238E27FC236}">
                  <a16:creationId xmlns:a16="http://schemas.microsoft.com/office/drawing/2014/main" id="{E6B5B13B-B0DA-43A2-A43B-2C2D0565CA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6" name="Group 455">
            <a:extLst>
              <a:ext uri="{FF2B5EF4-FFF2-40B4-BE49-F238E27FC236}">
                <a16:creationId xmlns:a16="http://schemas.microsoft.com/office/drawing/2014/main" id="{49E670E2-B1EB-493A-AF79-D051267E93A8}"/>
              </a:ext>
            </a:extLst>
          </p:cNvPr>
          <p:cNvGrpSpPr/>
          <p:nvPr/>
        </p:nvGrpSpPr>
        <p:grpSpPr>
          <a:xfrm>
            <a:off x="11162360" y="470952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57" name="Sun 456">
              <a:extLst>
                <a:ext uri="{FF2B5EF4-FFF2-40B4-BE49-F238E27FC236}">
                  <a16:creationId xmlns:a16="http://schemas.microsoft.com/office/drawing/2014/main" id="{3FD6D3D8-E217-485C-8B1A-138E605CFCE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8" name="Oval 457">
              <a:extLst>
                <a:ext uri="{FF2B5EF4-FFF2-40B4-BE49-F238E27FC236}">
                  <a16:creationId xmlns:a16="http://schemas.microsoft.com/office/drawing/2014/main" id="{C68D9CD0-D543-4285-A6D8-A37C0037AB9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9" name="Group 458">
            <a:extLst>
              <a:ext uri="{FF2B5EF4-FFF2-40B4-BE49-F238E27FC236}">
                <a16:creationId xmlns:a16="http://schemas.microsoft.com/office/drawing/2014/main" id="{5562E0E5-BDE7-402F-A867-0FC857EAB933}"/>
              </a:ext>
            </a:extLst>
          </p:cNvPr>
          <p:cNvGrpSpPr/>
          <p:nvPr/>
        </p:nvGrpSpPr>
        <p:grpSpPr>
          <a:xfrm>
            <a:off x="11768989" y="221397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60" name="Sun 459">
              <a:extLst>
                <a:ext uri="{FF2B5EF4-FFF2-40B4-BE49-F238E27FC236}">
                  <a16:creationId xmlns:a16="http://schemas.microsoft.com/office/drawing/2014/main" id="{0F4F315B-879F-43D3-9CB7-F40BEF88FCE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1" name="Oval 460">
              <a:extLst>
                <a:ext uri="{FF2B5EF4-FFF2-40B4-BE49-F238E27FC236}">
                  <a16:creationId xmlns:a16="http://schemas.microsoft.com/office/drawing/2014/main" id="{5A6CF0C2-2B81-4BE0-8BA0-231F081BAA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2" name="Group 461">
            <a:extLst>
              <a:ext uri="{FF2B5EF4-FFF2-40B4-BE49-F238E27FC236}">
                <a16:creationId xmlns:a16="http://schemas.microsoft.com/office/drawing/2014/main" id="{7298AF6F-7AA3-4284-87E6-8C5CE5CDC38A}"/>
              </a:ext>
            </a:extLst>
          </p:cNvPr>
          <p:cNvGrpSpPr/>
          <p:nvPr/>
        </p:nvGrpSpPr>
        <p:grpSpPr>
          <a:xfrm>
            <a:off x="5399735" y="438567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63" name="Sun 462">
              <a:extLst>
                <a:ext uri="{FF2B5EF4-FFF2-40B4-BE49-F238E27FC236}">
                  <a16:creationId xmlns:a16="http://schemas.microsoft.com/office/drawing/2014/main" id="{737420E5-4CB1-4FDF-9E14-F255E9BF891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4" name="Oval 463">
              <a:extLst>
                <a:ext uri="{FF2B5EF4-FFF2-40B4-BE49-F238E27FC236}">
                  <a16:creationId xmlns:a16="http://schemas.microsoft.com/office/drawing/2014/main" id="{3AA77920-34C2-4222-99B6-8BAF2B4F93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5" name="Group 464">
            <a:extLst>
              <a:ext uri="{FF2B5EF4-FFF2-40B4-BE49-F238E27FC236}">
                <a16:creationId xmlns:a16="http://schemas.microsoft.com/office/drawing/2014/main" id="{473EDD81-45FC-409E-AEFE-67FE87E9EC36}"/>
              </a:ext>
            </a:extLst>
          </p:cNvPr>
          <p:cNvGrpSpPr/>
          <p:nvPr/>
        </p:nvGrpSpPr>
        <p:grpSpPr>
          <a:xfrm>
            <a:off x="5428310" y="421422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66" name="Sun 465">
              <a:extLst>
                <a:ext uri="{FF2B5EF4-FFF2-40B4-BE49-F238E27FC236}">
                  <a16:creationId xmlns:a16="http://schemas.microsoft.com/office/drawing/2014/main" id="{E5981B94-F1EF-4A28-A951-B8A76103D2E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7" name="Oval 466">
              <a:extLst>
                <a:ext uri="{FF2B5EF4-FFF2-40B4-BE49-F238E27FC236}">
                  <a16:creationId xmlns:a16="http://schemas.microsoft.com/office/drawing/2014/main" id="{31C9C1AA-688E-460B-AAFA-6A391B93425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8" name="Group 467">
            <a:extLst>
              <a:ext uri="{FF2B5EF4-FFF2-40B4-BE49-F238E27FC236}">
                <a16:creationId xmlns:a16="http://schemas.microsoft.com/office/drawing/2014/main" id="{400B94AE-CEFF-4BEA-91E1-609D75ABEDB9}"/>
              </a:ext>
            </a:extLst>
          </p:cNvPr>
          <p:cNvGrpSpPr/>
          <p:nvPr/>
        </p:nvGrpSpPr>
        <p:grpSpPr>
          <a:xfrm>
            <a:off x="5418785" y="404277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69" name="Sun 468">
              <a:extLst>
                <a:ext uri="{FF2B5EF4-FFF2-40B4-BE49-F238E27FC236}">
                  <a16:creationId xmlns:a16="http://schemas.microsoft.com/office/drawing/2014/main" id="{25B6F6F1-18A6-407C-A297-4F1CDF96D39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0" name="Oval 469">
              <a:extLst>
                <a:ext uri="{FF2B5EF4-FFF2-40B4-BE49-F238E27FC236}">
                  <a16:creationId xmlns:a16="http://schemas.microsoft.com/office/drawing/2014/main" id="{70C9E217-E45E-4E3B-BC53-C370A79F8B5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1" name="Group 470">
            <a:extLst>
              <a:ext uri="{FF2B5EF4-FFF2-40B4-BE49-F238E27FC236}">
                <a16:creationId xmlns:a16="http://schemas.microsoft.com/office/drawing/2014/main" id="{EDFDFBEF-F616-4F57-B371-4439045EA5B9}"/>
              </a:ext>
            </a:extLst>
          </p:cNvPr>
          <p:cNvGrpSpPr/>
          <p:nvPr/>
        </p:nvGrpSpPr>
        <p:grpSpPr>
          <a:xfrm>
            <a:off x="5371160" y="3880850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72" name="Sun 471">
              <a:extLst>
                <a:ext uri="{FF2B5EF4-FFF2-40B4-BE49-F238E27FC236}">
                  <a16:creationId xmlns:a16="http://schemas.microsoft.com/office/drawing/2014/main" id="{00DD082C-5D17-43B0-9399-CDFBEFBB7E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F1B7B0A3-8EE3-4369-AE67-7B46F584227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4" name="Group 473">
            <a:extLst>
              <a:ext uri="{FF2B5EF4-FFF2-40B4-BE49-F238E27FC236}">
                <a16:creationId xmlns:a16="http://schemas.microsoft.com/office/drawing/2014/main" id="{42CA690F-6680-4B1C-9AD3-3DB0D45A16B8}"/>
              </a:ext>
            </a:extLst>
          </p:cNvPr>
          <p:cNvGrpSpPr/>
          <p:nvPr/>
        </p:nvGrpSpPr>
        <p:grpSpPr>
          <a:xfrm>
            <a:off x="5352110" y="369987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75" name="Sun 474">
              <a:extLst>
                <a:ext uri="{FF2B5EF4-FFF2-40B4-BE49-F238E27FC236}">
                  <a16:creationId xmlns:a16="http://schemas.microsoft.com/office/drawing/2014/main" id="{8894B3FA-055E-4381-AC68-71E7A8ADFC7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6" name="Oval 475">
              <a:extLst>
                <a:ext uri="{FF2B5EF4-FFF2-40B4-BE49-F238E27FC236}">
                  <a16:creationId xmlns:a16="http://schemas.microsoft.com/office/drawing/2014/main" id="{E0EB3836-170A-4A1F-937E-098982A550C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7" name="Group 476">
            <a:extLst>
              <a:ext uri="{FF2B5EF4-FFF2-40B4-BE49-F238E27FC236}">
                <a16:creationId xmlns:a16="http://schemas.microsoft.com/office/drawing/2014/main" id="{FBF212BB-624F-4AED-B88E-4AAD18BE8715}"/>
              </a:ext>
            </a:extLst>
          </p:cNvPr>
          <p:cNvGrpSpPr/>
          <p:nvPr/>
        </p:nvGrpSpPr>
        <p:grpSpPr>
          <a:xfrm>
            <a:off x="5314010" y="3518900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78" name="Sun 477">
              <a:extLst>
                <a:ext uri="{FF2B5EF4-FFF2-40B4-BE49-F238E27FC236}">
                  <a16:creationId xmlns:a16="http://schemas.microsoft.com/office/drawing/2014/main" id="{BCC1B101-CADA-4B34-8373-49274ACA2CC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9" name="Oval 478">
              <a:extLst>
                <a:ext uri="{FF2B5EF4-FFF2-40B4-BE49-F238E27FC236}">
                  <a16:creationId xmlns:a16="http://schemas.microsoft.com/office/drawing/2014/main" id="{455171D6-3F36-4937-B5EC-3954BB7C1FF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0" name="Group 479">
            <a:extLst>
              <a:ext uri="{FF2B5EF4-FFF2-40B4-BE49-F238E27FC236}">
                <a16:creationId xmlns:a16="http://schemas.microsoft.com/office/drawing/2014/main" id="{A981C718-59BC-4921-8274-49CE9D8A5463}"/>
              </a:ext>
            </a:extLst>
          </p:cNvPr>
          <p:cNvGrpSpPr/>
          <p:nvPr/>
        </p:nvGrpSpPr>
        <p:grpSpPr>
          <a:xfrm>
            <a:off x="5294960" y="3347450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81" name="Sun 480">
              <a:extLst>
                <a:ext uri="{FF2B5EF4-FFF2-40B4-BE49-F238E27FC236}">
                  <a16:creationId xmlns:a16="http://schemas.microsoft.com/office/drawing/2014/main" id="{1F89AF76-4C46-4798-891D-67C77588690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2" name="Oval 481">
              <a:extLst>
                <a:ext uri="{FF2B5EF4-FFF2-40B4-BE49-F238E27FC236}">
                  <a16:creationId xmlns:a16="http://schemas.microsoft.com/office/drawing/2014/main" id="{3782AC86-01DB-4DE4-815E-FCC47111F3B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3" name="Group 482">
            <a:extLst>
              <a:ext uri="{FF2B5EF4-FFF2-40B4-BE49-F238E27FC236}">
                <a16:creationId xmlns:a16="http://schemas.microsoft.com/office/drawing/2014/main" id="{F1B5CC58-9DB0-43B3-9D96-E736410EA147}"/>
              </a:ext>
            </a:extLst>
          </p:cNvPr>
          <p:cNvGrpSpPr/>
          <p:nvPr/>
        </p:nvGrpSpPr>
        <p:grpSpPr>
          <a:xfrm>
            <a:off x="5285435" y="3195050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84" name="Sun 483">
              <a:extLst>
                <a:ext uri="{FF2B5EF4-FFF2-40B4-BE49-F238E27FC236}">
                  <a16:creationId xmlns:a16="http://schemas.microsoft.com/office/drawing/2014/main" id="{5D1F4B84-4354-4062-B5CC-28CF3C6D839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96FB1EE4-0E45-4FFD-A4E3-F33FCF2567D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A15F509C-1A44-40B7-B6E5-A0DD91B47BFB}"/>
              </a:ext>
            </a:extLst>
          </p:cNvPr>
          <p:cNvGrpSpPr/>
          <p:nvPr/>
        </p:nvGrpSpPr>
        <p:grpSpPr>
          <a:xfrm>
            <a:off x="5256860" y="3023600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87" name="Sun 486">
              <a:extLst>
                <a:ext uri="{FF2B5EF4-FFF2-40B4-BE49-F238E27FC236}">
                  <a16:creationId xmlns:a16="http://schemas.microsoft.com/office/drawing/2014/main" id="{EAD9AFE1-F211-491C-89D6-4A4C33A818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8" name="Oval 487">
              <a:extLst>
                <a:ext uri="{FF2B5EF4-FFF2-40B4-BE49-F238E27FC236}">
                  <a16:creationId xmlns:a16="http://schemas.microsoft.com/office/drawing/2014/main" id="{E8E18493-A322-4F44-8CDD-AE2AC06A106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9" name="Group 488">
            <a:extLst>
              <a:ext uri="{FF2B5EF4-FFF2-40B4-BE49-F238E27FC236}">
                <a16:creationId xmlns:a16="http://schemas.microsoft.com/office/drawing/2014/main" id="{08A8E253-F1C1-488B-8D3C-53DD8851A040}"/>
              </a:ext>
            </a:extLst>
          </p:cNvPr>
          <p:cNvGrpSpPr/>
          <p:nvPr/>
        </p:nvGrpSpPr>
        <p:grpSpPr>
          <a:xfrm>
            <a:off x="5466410" y="236637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90" name="Sun 489">
              <a:extLst>
                <a:ext uri="{FF2B5EF4-FFF2-40B4-BE49-F238E27FC236}">
                  <a16:creationId xmlns:a16="http://schemas.microsoft.com/office/drawing/2014/main" id="{3F912F0F-4603-4DE1-9F8E-5CADE7F53B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1" name="Oval 490">
              <a:extLst>
                <a:ext uri="{FF2B5EF4-FFF2-40B4-BE49-F238E27FC236}">
                  <a16:creationId xmlns:a16="http://schemas.microsoft.com/office/drawing/2014/main" id="{2D381088-FA5C-4E05-A146-850EEA334E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2" name="Group 491">
            <a:extLst>
              <a:ext uri="{FF2B5EF4-FFF2-40B4-BE49-F238E27FC236}">
                <a16:creationId xmlns:a16="http://schemas.microsoft.com/office/drawing/2014/main" id="{0CCF7EC7-4B6F-4F06-8180-85E2E1E4072D}"/>
              </a:ext>
            </a:extLst>
          </p:cNvPr>
          <p:cNvGrpSpPr/>
          <p:nvPr/>
        </p:nvGrpSpPr>
        <p:grpSpPr>
          <a:xfrm>
            <a:off x="5352110" y="248067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93" name="Sun 492">
              <a:extLst>
                <a:ext uri="{FF2B5EF4-FFF2-40B4-BE49-F238E27FC236}">
                  <a16:creationId xmlns:a16="http://schemas.microsoft.com/office/drawing/2014/main" id="{75587F66-81CE-42FF-9AD1-B066CDE8BE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4" name="Oval 493">
              <a:extLst>
                <a:ext uri="{FF2B5EF4-FFF2-40B4-BE49-F238E27FC236}">
                  <a16:creationId xmlns:a16="http://schemas.microsoft.com/office/drawing/2014/main" id="{5FDE96DD-2665-4D9E-BE84-6D01EEC313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5" name="Group 494">
            <a:extLst>
              <a:ext uri="{FF2B5EF4-FFF2-40B4-BE49-F238E27FC236}">
                <a16:creationId xmlns:a16="http://schemas.microsoft.com/office/drawing/2014/main" id="{25009FE5-5DFB-4900-8C06-922104B2A04D}"/>
              </a:ext>
            </a:extLst>
          </p:cNvPr>
          <p:cNvGrpSpPr/>
          <p:nvPr/>
        </p:nvGrpSpPr>
        <p:grpSpPr>
          <a:xfrm>
            <a:off x="4837760" y="4928600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96" name="Sun 495">
              <a:extLst>
                <a:ext uri="{FF2B5EF4-FFF2-40B4-BE49-F238E27FC236}">
                  <a16:creationId xmlns:a16="http://schemas.microsoft.com/office/drawing/2014/main" id="{0E4825B2-38DC-41EA-BA98-FF53BA44D28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7" name="Oval 496">
              <a:extLst>
                <a:ext uri="{FF2B5EF4-FFF2-40B4-BE49-F238E27FC236}">
                  <a16:creationId xmlns:a16="http://schemas.microsoft.com/office/drawing/2014/main" id="{2496D5FE-AE49-4931-9F30-979D90373BD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8" name="Group 497">
            <a:extLst>
              <a:ext uri="{FF2B5EF4-FFF2-40B4-BE49-F238E27FC236}">
                <a16:creationId xmlns:a16="http://schemas.microsoft.com/office/drawing/2014/main" id="{4AED63FB-C271-4469-9E37-8D14D4AC536C}"/>
              </a:ext>
            </a:extLst>
          </p:cNvPr>
          <p:cNvGrpSpPr/>
          <p:nvPr/>
        </p:nvGrpSpPr>
        <p:grpSpPr>
          <a:xfrm>
            <a:off x="6516276" y="3378142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499" name="Sun 498">
              <a:extLst>
                <a:ext uri="{FF2B5EF4-FFF2-40B4-BE49-F238E27FC236}">
                  <a16:creationId xmlns:a16="http://schemas.microsoft.com/office/drawing/2014/main" id="{A90055C4-7BBE-4FCB-8984-5F9A85C2219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0" name="Oval 499">
              <a:extLst>
                <a:ext uri="{FF2B5EF4-FFF2-40B4-BE49-F238E27FC236}">
                  <a16:creationId xmlns:a16="http://schemas.microsoft.com/office/drawing/2014/main" id="{B6D6534F-38A5-4722-9D8B-27726F3161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1" name="Group 500">
            <a:extLst>
              <a:ext uri="{FF2B5EF4-FFF2-40B4-BE49-F238E27FC236}">
                <a16:creationId xmlns:a16="http://schemas.microsoft.com/office/drawing/2014/main" id="{4D04A879-4933-4AF9-9CC4-5803E90DB696}"/>
              </a:ext>
            </a:extLst>
          </p:cNvPr>
          <p:cNvGrpSpPr/>
          <p:nvPr/>
        </p:nvGrpSpPr>
        <p:grpSpPr>
          <a:xfrm>
            <a:off x="6685610" y="3268076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02" name="Sun 501">
              <a:extLst>
                <a:ext uri="{FF2B5EF4-FFF2-40B4-BE49-F238E27FC236}">
                  <a16:creationId xmlns:a16="http://schemas.microsoft.com/office/drawing/2014/main" id="{C2CB2A1B-8F73-49B0-9E10-94365FE781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3" name="Oval 502">
              <a:extLst>
                <a:ext uri="{FF2B5EF4-FFF2-40B4-BE49-F238E27FC236}">
                  <a16:creationId xmlns:a16="http://schemas.microsoft.com/office/drawing/2014/main" id="{B8B75684-0B32-4AC3-8C88-72A94FBAE02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4" name="Group 503">
            <a:extLst>
              <a:ext uri="{FF2B5EF4-FFF2-40B4-BE49-F238E27FC236}">
                <a16:creationId xmlns:a16="http://schemas.microsoft.com/office/drawing/2014/main" id="{DE7E3BF3-86E7-4D27-85CB-5B0A93759134}"/>
              </a:ext>
            </a:extLst>
          </p:cNvPr>
          <p:cNvGrpSpPr/>
          <p:nvPr/>
        </p:nvGrpSpPr>
        <p:grpSpPr>
          <a:xfrm>
            <a:off x="8753404" y="30440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05" name="Sun 504">
              <a:extLst>
                <a:ext uri="{FF2B5EF4-FFF2-40B4-BE49-F238E27FC236}">
                  <a16:creationId xmlns:a16="http://schemas.microsoft.com/office/drawing/2014/main" id="{74905A96-EB14-4A80-B301-9D5D137A7A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6" name="Oval 505">
              <a:extLst>
                <a:ext uri="{FF2B5EF4-FFF2-40B4-BE49-F238E27FC236}">
                  <a16:creationId xmlns:a16="http://schemas.microsoft.com/office/drawing/2014/main" id="{F12E0C0E-ABA3-46E5-AECC-53D859EE597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7" name="Group 506">
            <a:extLst>
              <a:ext uri="{FF2B5EF4-FFF2-40B4-BE49-F238E27FC236}">
                <a16:creationId xmlns:a16="http://schemas.microsoft.com/office/drawing/2014/main" id="{3598AEB7-DF82-4B39-9D84-884F226F7756}"/>
              </a:ext>
            </a:extLst>
          </p:cNvPr>
          <p:cNvGrpSpPr/>
          <p:nvPr/>
        </p:nvGrpSpPr>
        <p:grpSpPr>
          <a:xfrm>
            <a:off x="8753404" y="3289605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08" name="Sun 507">
              <a:extLst>
                <a:ext uri="{FF2B5EF4-FFF2-40B4-BE49-F238E27FC236}">
                  <a16:creationId xmlns:a16="http://schemas.microsoft.com/office/drawing/2014/main" id="{26A86761-1A21-44EB-A945-294AA1DFFAA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9" name="Oval 508">
              <a:extLst>
                <a:ext uri="{FF2B5EF4-FFF2-40B4-BE49-F238E27FC236}">
                  <a16:creationId xmlns:a16="http://schemas.microsoft.com/office/drawing/2014/main" id="{4032756A-3487-46B6-8DAC-04DAD5D3240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0" name="Group 509">
            <a:extLst>
              <a:ext uri="{FF2B5EF4-FFF2-40B4-BE49-F238E27FC236}">
                <a16:creationId xmlns:a16="http://schemas.microsoft.com/office/drawing/2014/main" id="{405FBE54-36DB-42FA-BEA4-462F80D9FF07}"/>
              </a:ext>
            </a:extLst>
          </p:cNvPr>
          <p:cNvGrpSpPr/>
          <p:nvPr/>
        </p:nvGrpSpPr>
        <p:grpSpPr>
          <a:xfrm>
            <a:off x="8753404" y="353513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11" name="Sun 510">
              <a:extLst>
                <a:ext uri="{FF2B5EF4-FFF2-40B4-BE49-F238E27FC236}">
                  <a16:creationId xmlns:a16="http://schemas.microsoft.com/office/drawing/2014/main" id="{EB245934-F649-48C5-AE18-A889AE7179A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2" name="Oval 511">
              <a:extLst>
                <a:ext uri="{FF2B5EF4-FFF2-40B4-BE49-F238E27FC236}">
                  <a16:creationId xmlns:a16="http://schemas.microsoft.com/office/drawing/2014/main" id="{C29BD1BD-D817-4435-9A4C-836756B118B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3" name="Group 512">
            <a:extLst>
              <a:ext uri="{FF2B5EF4-FFF2-40B4-BE49-F238E27FC236}">
                <a16:creationId xmlns:a16="http://schemas.microsoft.com/office/drawing/2014/main" id="{899B49E4-8CEA-459A-9223-5E86FAEEDA63}"/>
              </a:ext>
            </a:extLst>
          </p:cNvPr>
          <p:cNvGrpSpPr/>
          <p:nvPr/>
        </p:nvGrpSpPr>
        <p:grpSpPr>
          <a:xfrm>
            <a:off x="8753404" y="3780671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14" name="Sun 513">
              <a:extLst>
                <a:ext uri="{FF2B5EF4-FFF2-40B4-BE49-F238E27FC236}">
                  <a16:creationId xmlns:a16="http://schemas.microsoft.com/office/drawing/2014/main" id="{39ABFD40-D894-4890-AEB7-FD07E7D1DB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5" name="Oval 514">
              <a:extLst>
                <a:ext uri="{FF2B5EF4-FFF2-40B4-BE49-F238E27FC236}">
                  <a16:creationId xmlns:a16="http://schemas.microsoft.com/office/drawing/2014/main" id="{5B942FD9-B67E-48AA-842D-DE3FED87CB8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D8A2CB4B-CF99-46DF-AA64-FEF9059EC3F9}"/>
              </a:ext>
            </a:extLst>
          </p:cNvPr>
          <p:cNvGrpSpPr/>
          <p:nvPr/>
        </p:nvGrpSpPr>
        <p:grpSpPr>
          <a:xfrm>
            <a:off x="8753404" y="4026204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17" name="Sun 516">
              <a:extLst>
                <a:ext uri="{FF2B5EF4-FFF2-40B4-BE49-F238E27FC236}">
                  <a16:creationId xmlns:a16="http://schemas.microsoft.com/office/drawing/2014/main" id="{BA4E4C51-C614-453D-984E-72AC30770F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8" name="Oval 517">
              <a:extLst>
                <a:ext uri="{FF2B5EF4-FFF2-40B4-BE49-F238E27FC236}">
                  <a16:creationId xmlns:a16="http://schemas.microsoft.com/office/drawing/2014/main" id="{837C54C1-DF2A-4F0D-94AC-55719B6261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9" name="Group 518">
            <a:extLst>
              <a:ext uri="{FF2B5EF4-FFF2-40B4-BE49-F238E27FC236}">
                <a16:creationId xmlns:a16="http://schemas.microsoft.com/office/drawing/2014/main" id="{B8A8E0D6-BEFC-472A-8B13-3CFC804E29F0}"/>
              </a:ext>
            </a:extLst>
          </p:cNvPr>
          <p:cNvGrpSpPr/>
          <p:nvPr/>
        </p:nvGrpSpPr>
        <p:grpSpPr>
          <a:xfrm>
            <a:off x="8753404" y="427173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20" name="Sun 519">
              <a:extLst>
                <a:ext uri="{FF2B5EF4-FFF2-40B4-BE49-F238E27FC236}">
                  <a16:creationId xmlns:a16="http://schemas.microsoft.com/office/drawing/2014/main" id="{C34C4ADD-4AC8-44BD-9DC6-2B06C41054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1" name="Oval 520">
              <a:extLst>
                <a:ext uri="{FF2B5EF4-FFF2-40B4-BE49-F238E27FC236}">
                  <a16:creationId xmlns:a16="http://schemas.microsoft.com/office/drawing/2014/main" id="{DC358A08-1179-4DC4-AC65-6E43EDF7FC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2" name="Group 521">
            <a:extLst>
              <a:ext uri="{FF2B5EF4-FFF2-40B4-BE49-F238E27FC236}">
                <a16:creationId xmlns:a16="http://schemas.microsoft.com/office/drawing/2014/main" id="{B29D07F4-1767-4AC1-8407-DCB05F84B8CE}"/>
              </a:ext>
            </a:extLst>
          </p:cNvPr>
          <p:cNvGrpSpPr/>
          <p:nvPr/>
        </p:nvGrpSpPr>
        <p:grpSpPr>
          <a:xfrm>
            <a:off x="8753404" y="4517270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23" name="Sun 522">
              <a:extLst>
                <a:ext uri="{FF2B5EF4-FFF2-40B4-BE49-F238E27FC236}">
                  <a16:creationId xmlns:a16="http://schemas.microsoft.com/office/drawing/2014/main" id="{8C8B273B-C5C8-4EA3-BAF7-23E499CEEC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4" name="Oval 523">
              <a:extLst>
                <a:ext uri="{FF2B5EF4-FFF2-40B4-BE49-F238E27FC236}">
                  <a16:creationId xmlns:a16="http://schemas.microsoft.com/office/drawing/2014/main" id="{88A2A1AE-E03E-41EB-8B4A-38DB54D6F6C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5" name="Group 524">
            <a:extLst>
              <a:ext uri="{FF2B5EF4-FFF2-40B4-BE49-F238E27FC236}">
                <a16:creationId xmlns:a16="http://schemas.microsoft.com/office/drawing/2014/main" id="{19FEE4BD-EB1D-4EEF-8405-53FEA3F85A31}"/>
              </a:ext>
            </a:extLst>
          </p:cNvPr>
          <p:cNvGrpSpPr/>
          <p:nvPr/>
        </p:nvGrpSpPr>
        <p:grpSpPr>
          <a:xfrm>
            <a:off x="8762929" y="4753278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26" name="Sun 525">
              <a:extLst>
                <a:ext uri="{FF2B5EF4-FFF2-40B4-BE49-F238E27FC236}">
                  <a16:creationId xmlns:a16="http://schemas.microsoft.com/office/drawing/2014/main" id="{ED40C6D2-4C76-4DBD-9D76-DC0F89F77E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7" name="Oval 526">
              <a:extLst>
                <a:ext uri="{FF2B5EF4-FFF2-40B4-BE49-F238E27FC236}">
                  <a16:creationId xmlns:a16="http://schemas.microsoft.com/office/drawing/2014/main" id="{1C039F88-32AA-4D80-941F-AA002A984CB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8" name="Group 527">
            <a:extLst>
              <a:ext uri="{FF2B5EF4-FFF2-40B4-BE49-F238E27FC236}">
                <a16:creationId xmlns:a16="http://schemas.microsoft.com/office/drawing/2014/main" id="{9B0E1E71-A96F-4870-BB03-E6198D08615F}"/>
              </a:ext>
            </a:extLst>
          </p:cNvPr>
          <p:cNvGrpSpPr/>
          <p:nvPr/>
        </p:nvGrpSpPr>
        <p:grpSpPr>
          <a:xfrm>
            <a:off x="9693204" y="2375205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29" name="Sun 528">
              <a:extLst>
                <a:ext uri="{FF2B5EF4-FFF2-40B4-BE49-F238E27FC236}">
                  <a16:creationId xmlns:a16="http://schemas.microsoft.com/office/drawing/2014/main" id="{51EC8E85-5924-4DAB-9ACC-4DE93A20E69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0" name="Oval 529">
              <a:extLst>
                <a:ext uri="{FF2B5EF4-FFF2-40B4-BE49-F238E27FC236}">
                  <a16:creationId xmlns:a16="http://schemas.microsoft.com/office/drawing/2014/main" id="{9216F362-3A34-4BB4-ABBE-CF6E2CE8FF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1" name="Group 530">
            <a:extLst>
              <a:ext uri="{FF2B5EF4-FFF2-40B4-BE49-F238E27FC236}">
                <a16:creationId xmlns:a16="http://schemas.microsoft.com/office/drawing/2014/main" id="{13D3C436-DB79-4D57-8D0E-60F7D10EF84E}"/>
              </a:ext>
            </a:extLst>
          </p:cNvPr>
          <p:cNvGrpSpPr/>
          <p:nvPr/>
        </p:nvGrpSpPr>
        <p:grpSpPr>
          <a:xfrm>
            <a:off x="9693204" y="262073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32" name="Sun 531">
              <a:extLst>
                <a:ext uri="{FF2B5EF4-FFF2-40B4-BE49-F238E27FC236}">
                  <a16:creationId xmlns:a16="http://schemas.microsoft.com/office/drawing/2014/main" id="{960109F9-C642-45F1-A2F5-AABCF9624C6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3" name="Oval 532">
              <a:extLst>
                <a:ext uri="{FF2B5EF4-FFF2-40B4-BE49-F238E27FC236}">
                  <a16:creationId xmlns:a16="http://schemas.microsoft.com/office/drawing/2014/main" id="{A8E2F8C8-E9B0-406D-806D-396FC1F76E5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4" name="Group 533">
            <a:extLst>
              <a:ext uri="{FF2B5EF4-FFF2-40B4-BE49-F238E27FC236}">
                <a16:creationId xmlns:a16="http://schemas.microsoft.com/office/drawing/2014/main" id="{432AD4BD-B3BA-4E70-98DA-F5523662F062}"/>
              </a:ext>
            </a:extLst>
          </p:cNvPr>
          <p:cNvGrpSpPr/>
          <p:nvPr/>
        </p:nvGrpSpPr>
        <p:grpSpPr>
          <a:xfrm>
            <a:off x="9693204" y="2866269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35" name="Sun 534">
              <a:extLst>
                <a:ext uri="{FF2B5EF4-FFF2-40B4-BE49-F238E27FC236}">
                  <a16:creationId xmlns:a16="http://schemas.microsoft.com/office/drawing/2014/main" id="{057D4157-E301-462A-9A6E-52EBE7CA486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6" name="Oval 535">
              <a:extLst>
                <a:ext uri="{FF2B5EF4-FFF2-40B4-BE49-F238E27FC236}">
                  <a16:creationId xmlns:a16="http://schemas.microsoft.com/office/drawing/2014/main" id="{5ABC159A-7412-4A55-A389-3FF80B12D5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7" name="Group 536">
            <a:extLst>
              <a:ext uri="{FF2B5EF4-FFF2-40B4-BE49-F238E27FC236}">
                <a16:creationId xmlns:a16="http://schemas.microsoft.com/office/drawing/2014/main" id="{BB8F6BEB-26A5-49EB-BBB1-CF54D9B86D28}"/>
              </a:ext>
            </a:extLst>
          </p:cNvPr>
          <p:cNvGrpSpPr/>
          <p:nvPr/>
        </p:nvGrpSpPr>
        <p:grpSpPr>
          <a:xfrm>
            <a:off x="9693204" y="3111801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38" name="Sun 537">
              <a:extLst>
                <a:ext uri="{FF2B5EF4-FFF2-40B4-BE49-F238E27FC236}">
                  <a16:creationId xmlns:a16="http://schemas.microsoft.com/office/drawing/2014/main" id="{F3BCED3B-2A5F-4786-9D99-1856CE13CC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9" name="Oval 538">
              <a:extLst>
                <a:ext uri="{FF2B5EF4-FFF2-40B4-BE49-F238E27FC236}">
                  <a16:creationId xmlns:a16="http://schemas.microsoft.com/office/drawing/2014/main" id="{D21524B4-3CA9-47E0-8C43-637DC754EE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0" name="Group 539">
            <a:extLst>
              <a:ext uri="{FF2B5EF4-FFF2-40B4-BE49-F238E27FC236}">
                <a16:creationId xmlns:a16="http://schemas.microsoft.com/office/drawing/2014/main" id="{0181A9D9-93BE-403F-8887-4A3D25421B00}"/>
              </a:ext>
            </a:extLst>
          </p:cNvPr>
          <p:cNvGrpSpPr/>
          <p:nvPr/>
        </p:nvGrpSpPr>
        <p:grpSpPr>
          <a:xfrm>
            <a:off x="9693204" y="3357333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41" name="Sun 540">
              <a:extLst>
                <a:ext uri="{FF2B5EF4-FFF2-40B4-BE49-F238E27FC236}">
                  <a16:creationId xmlns:a16="http://schemas.microsoft.com/office/drawing/2014/main" id="{E45DF3C1-AF44-44C6-B2A4-0928A39585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2" name="Oval 541">
              <a:extLst>
                <a:ext uri="{FF2B5EF4-FFF2-40B4-BE49-F238E27FC236}">
                  <a16:creationId xmlns:a16="http://schemas.microsoft.com/office/drawing/2014/main" id="{3D5F4485-76E5-4211-BD96-835F09871D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3" name="Group 542">
            <a:extLst>
              <a:ext uri="{FF2B5EF4-FFF2-40B4-BE49-F238E27FC236}">
                <a16:creationId xmlns:a16="http://schemas.microsoft.com/office/drawing/2014/main" id="{F53EB720-6627-40EF-9B1E-2C92B8094E8F}"/>
              </a:ext>
            </a:extLst>
          </p:cNvPr>
          <p:cNvGrpSpPr/>
          <p:nvPr/>
        </p:nvGrpSpPr>
        <p:grpSpPr>
          <a:xfrm>
            <a:off x="9693204" y="3602865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44" name="Sun 543">
              <a:extLst>
                <a:ext uri="{FF2B5EF4-FFF2-40B4-BE49-F238E27FC236}">
                  <a16:creationId xmlns:a16="http://schemas.microsoft.com/office/drawing/2014/main" id="{8343B3D8-4256-48ED-AA13-92F21540781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5" name="Oval 544">
              <a:extLst>
                <a:ext uri="{FF2B5EF4-FFF2-40B4-BE49-F238E27FC236}">
                  <a16:creationId xmlns:a16="http://schemas.microsoft.com/office/drawing/2014/main" id="{E4331D40-2CD1-4F84-8C2A-5B367CFDEC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6" name="Group 545">
            <a:extLst>
              <a:ext uri="{FF2B5EF4-FFF2-40B4-BE49-F238E27FC236}">
                <a16:creationId xmlns:a16="http://schemas.microsoft.com/office/drawing/2014/main" id="{54368ED3-C52E-47FF-B625-A15FE69B4E37}"/>
              </a:ext>
            </a:extLst>
          </p:cNvPr>
          <p:cNvGrpSpPr/>
          <p:nvPr/>
        </p:nvGrpSpPr>
        <p:grpSpPr>
          <a:xfrm>
            <a:off x="9693204" y="384839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47" name="Sun 546">
              <a:extLst>
                <a:ext uri="{FF2B5EF4-FFF2-40B4-BE49-F238E27FC236}">
                  <a16:creationId xmlns:a16="http://schemas.microsoft.com/office/drawing/2014/main" id="{53AD1794-4468-43AE-B03F-F3EC7CF994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8" name="Oval 547">
              <a:extLst>
                <a:ext uri="{FF2B5EF4-FFF2-40B4-BE49-F238E27FC236}">
                  <a16:creationId xmlns:a16="http://schemas.microsoft.com/office/drawing/2014/main" id="{1399B866-699D-44F7-BC99-2AD2837991B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9" name="Group 548">
            <a:extLst>
              <a:ext uri="{FF2B5EF4-FFF2-40B4-BE49-F238E27FC236}">
                <a16:creationId xmlns:a16="http://schemas.microsoft.com/office/drawing/2014/main" id="{9108527A-C79B-4FC8-8375-6E8B46F703CA}"/>
              </a:ext>
            </a:extLst>
          </p:cNvPr>
          <p:cNvGrpSpPr/>
          <p:nvPr/>
        </p:nvGrpSpPr>
        <p:grpSpPr>
          <a:xfrm>
            <a:off x="8467653" y="230112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50" name="Sun 549">
              <a:extLst>
                <a:ext uri="{FF2B5EF4-FFF2-40B4-BE49-F238E27FC236}">
                  <a16:creationId xmlns:a16="http://schemas.microsoft.com/office/drawing/2014/main" id="{EEF65016-0419-4BF8-986A-4A942077F89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1" name="Oval 550">
              <a:extLst>
                <a:ext uri="{FF2B5EF4-FFF2-40B4-BE49-F238E27FC236}">
                  <a16:creationId xmlns:a16="http://schemas.microsoft.com/office/drawing/2014/main" id="{89949075-8119-4AD6-9B28-018B76484C6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2" name="Group 551">
            <a:extLst>
              <a:ext uri="{FF2B5EF4-FFF2-40B4-BE49-F238E27FC236}">
                <a16:creationId xmlns:a16="http://schemas.microsoft.com/office/drawing/2014/main" id="{AB059606-FC07-418D-9C92-35D1D1F69B46}"/>
              </a:ext>
            </a:extLst>
          </p:cNvPr>
          <p:cNvGrpSpPr/>
          <p:nvPr/>
        </p:nvGrpSpPr>
        <p:grpSpPr>
          <a:xfrm>
            <a:off x="10029753" y="36917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53" name="Sun 552">
              <a:extLst>
                <a:ext uri="{FF2B5EF4-FFF2-40B4-BE49-F238E27FC236}">
                  <a16:creationId xmlns:a16="http://schemas.microsoft.com/office/drawing/2014/main" id="{B3B7786B-7D87-45AA-B522-ADE97722005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4" name="Oval 553">
              <a:extLst>
                <a:ext uri="{FF2B5EF4-FFF2-40B4-BE49-F238E27FC236}">
                  <a16:creationId xmlns:a16="http://schemas.microsoft.com/office/drawing/2014/main" id="{E3A2BDFA-65B4-4FB7-A9AC-084F047B14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5" name="Group 554">
            <a:extLst>
              <a:ext uri="{FF2B5EF4-FFF2-40B4-BE49-F238E27FC236}">
                <a16:creationId xmlns:a16="http://schemas.microsoft.com/office/drawing/2014/main" id="{79E246A9-46B5-4C5B-81CF-6BCD5027B0E8}"/>
              </a:ext>
            </a:extLst>
          </p:cNvPr>
          <p:cNvGrpSpPr/>
          <p:nvPr/>
        </p:nvGrpSpPr>
        <p:grpSpPr>
          <a:xfrm>
            <a:off x="9896403" y="391084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56" name="Sun 555">
              <a:extLst>
                <a:ext uri="{FF2B5EF4-FFF2-40B4-BE49-F238E27FC236}">
                  <a16:creationId xmlns:a16="http://schemas.microsoft.com/office/drawing/2014/main" id="{025CFC42-802A-472F-84DC-D2E4A5B0D51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7" name="Oval 556">
              <a:extLst>
                <a:ext uri="{FF2B5EF4-FFF2-40B4-BE49-F238E27FC236}">
                  <a16:creationId xmlns:a16="http://schemas.microsoft.com/office/drawing/2014/main" id="{78A18A60-688F-49E9-BDA4-0667F6D49B3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8" name="Group 557">
            <a:extLst>
              <a:ext uri="{FF2B5EF4-FFF2-40B4-BE49-F238E27FC236}">
                <a16:creationId xmlns:a16="http://schemas.microsoft.com/office/drawing/2014/main" id="{0F555644-C3F8-43D4-8FE1-53E4C5EBBA25}"/>
              </a:ext>
            </a:extLst>
          </p:cNvPr>
          <p:cNvGrpSpPr/>
          <p:nvPr/>
        </p:nvGrpSpPr>
        <p:grpSpPr>
          <a:xfrm>
            <a:off x="8762928" y="21296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59" name="Sun 558">
              <a:extLst>
                <a:ext uri="{FF2B5EF4-FFF2-40B4-BE49-F238E27FC236}">
                  <a16:creationId xmlns:a16="http://schemas.microsoft.com/office/drawing/2014/main" id="{F30ADB3A-6122-474D-9EC3-FE10F618E6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0" name="Oval 559">
              <a:extLst>
                <a:ext uri="{FF2B5EF4-FFF2-40B4-BE49-F238E27FC236}">
                  <a16:creationId xmlns:a16="http://schemas.microsoft.com/office/drawing/2014/main" id="{56EC6E20-F652-4AD1-B4FA-2B164ADA43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1" name="Group 560">
            <a:extLst>
              <a:ext uri="{FF2B5EF4-FFF2-40B4-BE49-F238E27FC236}">
                <a16:creationId xmlns:a16="http://schemas.microsoft.com/office/drawing/2014/main" id="{B79B4D85-BF5E-49FB-B429-C01618E74074}"/>
              </a:ext>
            </a:extLst>
          </p:cNvPr>
          <p:cNvGrpSpPr/>
          <p:nvPr/>
        </p:nvGrpSpPr>
        <p:grpSpPr>
          <a:xfrm>
            <a:off x="5219628" y="260592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62" name="Sun 561">
              <a:extLst>
                <a:ext uri="{FF2B5EF4-FFF2-40B4-BE49-F238E27FC236}">
                  <a16:creationId xmlns:a16="http://schemas.microsoft.com/office/drawing/2014/main" id="{1E040165-1268-4094-A10D-B225C01205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3" name="Oval 562">
              <a:extLst>
                <a:ext uri="{FF2B5EF4-FFF2-40B4-BE49-F238E27FC236}">
                  <a16:creationId xmlns:a16="http://schemas.microsoft.com/office/drawing/2014/main" id="{B06F2F77-3020-46B0-A283-F391AB5D6D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4" name="Group 563">
            <a:extLst>
              <a:ext uri="{FF2B5EF4-FFF2-40B4-BE49-F238E27FC236}">
                <a16:creationId xmlns:a16="http://schemas.microsoft.com/office/drawing/2014/main" id="{7B991E48-5254-4A5E-8457-0B47055151D7}"/>
              </a:ext>
            </a:extLst>
          </p:cNvPr>
          <p:cNvGrpSpPr/>
          <p:nvPr/>
        </p:nvGrpSpPr>
        <p:grpSpPr>
          <a:xfrm>
            <a:off x="4962453" y="47966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65" name="Sun 564">
              <a:extLst>
                <a:ext uri="{FF2B5EF4-FFF2-40B4-BE49-F238E27FC236}">
                  <a16:creationId xmlns:a16="http://schemas.microsoft.com/office/drawing/2014/main" id="{C90BCDFB-D45C-4EA9-8345-F81B985551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6" name="Oval 565">
              <a:extLst>
                <a:ext uri="{FF2B5EF4-FFF2-40B4-BE49-F238E27FC236}">
                  <a16:creationId xmlns:a16="http://schemas.microsoft.com/office/drawing/2014/main" id="{FC9A77C1-7811-4737-8F3F-CA1820622ED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7" name="Group 566">
            <a:extLst>
              <a:ext uri="{FF2B5EF4-FFF2-40B4-BE49-F238E27FC236}">
                <a16:creationId xmlns:a16="http://schemas.microsoft.com/office/drawing/2014/main" id="{EA7064E1-D385-4917-9FC9-D1E7FB46888E}"/>
              </a:ext>
            </a:extLst>
          </p:cNvPr>
          <p:cNvGrpSpPr/>
          <p:nvPr/>
        </p:nvGrpSpPr>
        <p:grpSpPr>
          <a:xfrm>
            <a:off x="5124378" y="465379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68" name="Sun 567">
              <a:extLst>
                <a:ext uri="{FF2B5EF4-FFF2-40B4-BE49-F238E27FC236}">
                  <a16:creationId xmlns:a16="http://schemas.microsoft.com/office/drawing/2014/main" id="{00E57A55-EA0D-4291-938D-CBF21A58D19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9" name="Oval 568">
              <a:extLst>
                <a:ext uri="{FF2B5EF4-FFF2-40B4-BE49-F238E27FC236}">
                  <a16:creationId xmlns:a16="http://schemas.microsoft.com/office/drawing/2014/main" id="{FF2376C2-F13E-4534-BD25-C01D122908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0" name="Group 569">
            <a:extLst>
              <a:ext uri="{FF2B5EF4-FFF2-40B4-BE49-F238E27FC236}">
                <a16:creationId xmlns:a16="http://schemas.microsoft.com/office/drawing/2014/main" id="{878C22D4-4EF4-4F4F-A451-04BDDD4ED0D7}"/>
              </a:ext>
            </a:extLst>
          </p:cNvPr>
          <p:cNvGrpSpPr/>
          <p:nvPr/>
        </p:nvGrpSpPr>
        <p:grpSpPr>
          <a:xfrm>
            <a:off x="5229153" y="448234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71" name="Sun 570">
              <a:extLst>
                <a:ext uri="{FF2B5EF4-FFF2-40B4-BE49-F238E27FC236}">
                  <a16:creationId xmlns:a16="http://schemas.microsoft.com/office/drawing/2014/main" id="{B1DBBBF2-62FF-4150-BC0F-1E55029D9C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2" name="Oval 571">
              <a:extLst>
                <a:ext uri="{FF2B5EF4-FFF2-40B4-BE49-F238E27FC236}">
                  <a16:creationId xmlns:a16="http://schemas.microsoft.com/office/drawing/2014/main" id="{5C167033-4CAD-47E6-BC11-0901BAC1B27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3" name="Group 572">
            <a:extLst>
              <a:ext uri="{FF2B5EF4-FFF2-40B4-BE49-F238E27FC236}">
                <a16:creationId xmlns:a16="http://schemas.microsoft.com/office/drawing/2014/main" id="{F09DE1E4-C787-49B0-8D48-54BA7877694A}"/>
              </a:ext>
            </a:extLst>
          </p:cNvPr>
          <p:cNvGrpSpPr/>
          <p:nvPr/>
        </p:nvGrpSpPr>
        <p:grpSpPr>
          <a:xfrm>
            <a:off x="5238678" y="425374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74" name="Sun 573">
              <a:extLst>
                <a:ext uri="{FF2B5EF4-FFF2-40B4-BE49-F238E27FC236}">
                  <a16:creationId xmlns:a16="http://schemas.microsoft.com/office/drawing/2014/main" id="{2460C640-CD79-44A8-8F0E-71E17FCA4F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5" name="Oval 574">
              <a:extLst>
                <a:ext uri="{FF2B5EF4-FFF2-40B4-BE49-F238E27FC236}">
                  <a16:creationId xmlns:a16="http://schemas.microsoft.com/office/drawing/2014/main" id="{9C6919D4-0D00-427B-8B12-3FFE77C026E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6" name="Group 575">
            <a:extLst>
              <a:ext uri="{FF2B5EF4-FFF2-40B4-BE49-F238E27FC236}">
                <a16:creationId xmlns:a16="http://schemas.microsoft.com/office/drawing/2014/main" id="{B01C5F40-E177-4A70-93F2-C2AABD3365CB}"/>
              </a:ext>
            </a:extLst>
          </p:cNvPr>
          <p:cNvGrpSpPr/>
          <p:nvPr/>
        </p:nvGrpSpPr>
        <p:grpSpPr>
          <a:xfrm>
            <a:off x="5210103" y="40346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77" name="Sun 576">
              <a:extLst>
                <a:ext uri="{FF2B5EF4-FFF2-40B4-BE49-F238E27FC236}">
                  <a16:creationId xmlns:a16="http://schemas.microsoft.com/office/drawing/2014/main" id="{8A2BD343-1559-4A39-B220-EB6C94241C0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8" name="Oval 577">
              <a:extLst>
                <a:ext uri="{FF2B5EF4-FFF2-40B4-BE49-F238E27FC236}">
                  <a16:creationId xmlns:a16="http://schemas.microsoft.com/office/drawing/2014/main" id="{8042F163-0584-40D2-9BE4-1980A0C3705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9" name="Group 578">
            <a:extLst>
              <a:ext uri="{FF2B5EF4-FFF2-40B4-BE49-F238E27FC236}">
                <a16:creationId xmlns:a16="http://schemas.microsoft.com/office/drawing/2014/main" id="{8B2C106D-BD54-4837-B2E0-F6D0E2B60027}"/>
              </a:ext>
            </a:extLst>
          </p:cNvPr>
          <p:cNvGrpSpPr/>
          <p:nvPr/>
        </p:nvGrpSpPr>
        <p:grpSpPr>
          <a:xfrm>
            <a:off x="5200578" y="381559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80" name="Sun 579">
              <a:extLst>
                <a:ext uri="{FF2B5EF4-FFF2-40B4-BE49-F238E27FC236}">
                  <a16:creationId xmlns:a16="http://schemas.microsoft.com/office/drawing/2014/main" id="{786F3699-FD43-4ACB-BF07-490C31CD1E5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1" name="Oval 580">
              <a:extLst>
                <a:ext uri="{FF2B5EF4-FFF2-40B4-BE49-F238E27FC236}">
                  <a16:creationId xmlns:a16="http://schemas.microsoft.com/office/drawing/2014/main" id="{EBCFAED9-16E5-4C16-839C-3E8A99429D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2" name="Group 581">
            <a:extLst>
              <a:ext uri="{FF2B5EF4-FFF2-40B4-BE49-F238E27FC236}">
                <a16:creationId xmlns:a16="http://schemas.microsoft.com/office/drawing/2014/main" id="{F51D2D39-67AA-47FD-8E9A-18C16A4BBC75}"/>
              </a:ext>
            </a:extLst>
          </p:cNvPr>
          <p:cNvGrpSpPr/>
          <p:nvPr/>
        </p:nvGrpSpPr>
        <p:grpSpPr>
          <a:xfrm>
            <a:off x="9020103" y="21296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83" name="Sun 582">
              <a:extLst>
                <a:ext uri="{FF2B5EF4-FFF2-40B4-BE49-F238E27FC236}">
                  <a16:creationId xmlns:a16="http://schemas.microsoft.com/office/drawing/2014/main" id="{61FED435-2B14-42AF-9848-14F7B2D9014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4" name="Oval 583">
              <a:extLst>
                <a:ext uri="{FF2B5EF4-FFF2-40B4-BE49-F238E27FC236}">
                  <a16:creationId xmlns:a16="http://schemas.microsoft.com/office/drawing/2014/main" id="{24578FAB-6973-4CDF-A664-F275D83C9B6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5" name="Group 584">
            <a:extLst>
              <a:ext uri="{FF2B5EF4-FFF2-40B4-BE49-F238E27FC236}">
                <a16:creationId xmlns:a16="http://schemas.microsoft.com/office/drawing/2014/main" id="{9F0DADC4-471F-422F-AC03-E465E42530C4}"/>
              </a:ext>
            </a:extLst>
          </p:cNvPr>
          <p:cNvGrpSpPr/>
          <p:nvPr/>
        </p:nvGrpSpPr>
        <p:grpSpPr>
          <a:xfrm>
            <a:off x="9248703" y="21296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86" name="Sun 585">
              <a:extLst>
                <a:ext uri="{FF2B5EF4-FFF2-40B4-BE49-F238E27FC236}">
                  <a16:creationId xmlns:a16="http://schemas.microsoft.com/office/drawing/2014/main" id="{8514AEAF-9A7C-410C-AFD4-93B5B2605E7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7" name="Oval 586">
              <a:extLst>
                <a:ext uri="{FF2B5EF4-FFF2-40B4-BE49-F238E27FC236}">
                  <a16:creationId xmlns:a16="http://schemas.microsoft.com/office/drawing/2014/main" id="{82494D4E-18B5-4457-8923-6AA45620F7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8" name="Group 587">
            <a:extLst>
              <a:ext uri="{FF2B5EF4-FFF2-40B4-BE49-F238E27FC236}">
                <a16:creationId xmlns:a16="http://schemas.microsoft.com/office/drawing/2014/main" id="{0536C965-7DB0-4B55-AE18-BEB8DD8194EC}"/>
              </a:ext>
            </a:extLst>
          </p:cNvPr>
          <p:cNvGrpSpPr/>
          <p:nvPr/>
        </p:nvGrpSpPr>
        <p:grpSpPr>
          <a:xfrm>
            <a:off x="9477303" y="21296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89" name="Sun 588">
              <a:extLst>
                <a:ext uri="{FF2B5EF4-FFF2-40B4-BE49-F238E27FC236}">
                  <a16:creationId xmlns:a16="http://schemas.microsoft.com/office/drawing/2014/main" id="{72D02937-DFD5-4049-B811-2539A200EEF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0" name="Oval 589">
              <a:extLst>
                <a:ext uri="{FF2B5EF4-FFF2-40B4-BE49-F238E27FC236}">
                  <a16:creationId xmlns:a16="http://schemas.microsoft.com/office/drawing/2014/main" id="{AC2D89F7-F0C3-4A47-A5AF-3463FB44BF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1" name="Group 590">
            <a:extLst>
              <a:ext uri="{FF2B5EF4-FFF2-40B4-BE49-F238E27FC236}">
                <a16:creationId xmlns:a16="http://schemas.microsoft.com/office/drawing/2014/main" id="{901B1D33-70F9-49AD-9B32-D0F004FBA458}"/>
              </a:ext>
            </a:extLst>
          </p:cNvPr>
          <p:cNvGrpSpPr/>
          <p:nvPr/>
        </p:nvGrpSpPr>
        <p:grpSpPr>
          <a:xfrm>
            <a:off x="9705903" y="21296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92" name="Sun 591">
              <a:extLst>
                <a:ext uri="{FF2B5EF4-FFF2-40B4-BE49-F238E27FC236}">
                  <a16:creationId xmlns:a16="http://schemas.microsoft.com/office/drawing/2014/main" id="{B584118A-240B-4AB7-9E40-FEAE5ABE72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3" name="Oval 592">
              <a:extLst>
                <a:ext uri="{FF2B5EF4-FFF2-40B4-BE49-F238E27FC236}">
                  <a16:creationId xmlns:a16="http://schemas.microsoft.com/office/drawing/2014/main" id="{001DAD18-C79E-414B-BDA9-FDA1DA4A8B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4" name="Group 593">
            <a:extLst>
              <a:ext uri="{FF2B5EF4-FFF2-40B4-BE49-F238E27FC236}">
                <a16:creationId xmlns:a16="http://schemas.microsoft.com/office/drawing/2014/main" id="{E39FDD53-711C-4BAB-8F50-EF6D94FE116E}"/>
              </a:ext>
            </a:extLst>
          </p:cNvPr>
          <p:cNvGrpSpPr/>
          <p:nvPr/>
        </p:nvGrpSpPr>
        <p:grpSpPr>
          <a:xfrm>
            <a:off x="9934503" y="21296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95" name="Sun 594">
              <a:extLst>
                <a:ext uri="{FF2B5EF4-FFF2-40B4-BE49-F238E27FC236}">
                  <a16:creationId xmlns:a16="http://schemas.microsoft.com/office/drawing/2014/main" id="{4F78C695-D20B-4428-8BDB-F531957DC74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6" name="Oval 595">
              <a:extLst>
                <a:ext uri="{FF2B5EF4-FFF2-40B4-BE49-F238E27FC236}">
                  <a16:creationId xmlns:a16="http://schemas.microsoft.com/office/drawing/2014/main" id="{A1C850EF-FC4A-4D3D-83E4-46ACB1763E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7" name="Group 596">
            <a:extLst>
              <a:ext uri="{FF2B5EF4-FFF2-40B4-BE49-F238E27FC236}">
                <a16:creationId xmlns:a16="http://schemas.microsoft.com/office/drawing/2014/main" id="{555621F5-31D5-40F6-AB70-C34FA63360AF}"/>
              </a:ext>
            </a:extLst>
          </p:cNvPr>
          <p:cNvGrpSpPr/>
          <p:nvPr/>
        </p:nvGrpSpPr>
        <p:grpSpPr>
          <a:xfrm>
            <a:off x="10163103" y="21296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598" name="Sun 597">
              <a:extLst>
                <a:ext uri="{FF2B5EF4-FFF2-40B4-BE49-F238E27FC236}">
                  <a16:creationId xmlns:a16="http://schemas.microsoft.com/office/drawing/2014/main" id="{787E465E-B2A3-4450-A4F1-7FA1DEF586E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9" name="Oval 598">
              <a:extLst>
                <a:ext uri="{FF2B5EF4-FFF2-40B4-BE49-F238E27FC236}">
                  <a16:creationId xmlns:a16="http://schemas.microsoft.com/office/drawing/2014/main" id="{E1043A08-22C6-451A-A2B8-5480AD99B9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0" name="Group 599">
            <a:extLst>
              <a:ext uri="{FF2B5EF4-FFF2-40B4-BE49-F238E27FC236}">
                <a16:creationId xmlns:a16="http://schemas.microsoft.com/office/drawing/2014/main" id="{7FA7DFDE-B5B1-49E7-A187-D92B88E1EA46}"/>
              </a:ext>
            </a:extLst>
          </p:cNvPr>
          <p:cNvGrpSpPr/>
          <p:nvPr/>
        </p:nvGrpSpPr>
        <p:grpSpPr>
          <a:xfrm>
            <a:off x="10391703" y="21296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01" name="Sun 600">
              <a:extLst>
                <a:ext uri="{FF2B5EF4-FFF2-40B4-BE49-F238E27FC236}">
                  <a16:creationId xmlns:a16="http://schemas.microsoft.com/office/drawing/2014/main" id="{2ACAD345-78B0-4AFF-AF96-4032F8EF201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2" name="Oval 601">
              <a:extLst>
                <a:ext uri="{FF2B5EF4-FFF2-40B4-BE49-F238E27FC236}">
                  <a16:creationId xmlns:a16="http://schemas.microsoft.com/office/drawing/2014/main" id="{641C147E-4E03-43FC-83E9-E6089DCB88C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96872C46-89BB-456B-8330-8E59126816DE}"/>
              </a:ext>
            </a:extLst>
          </p:cNvPr>
          <p:cNvGrpSpPr/>
          <p:nvPr/>
        </p:nvGrpSpPr>
        <p:grpSpPr>
          <a:xfrm>
            <a:off x="10620303" y="21296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04" name="Sun 603">
              <a:extLst>
                <a:ext uri="{FF2B5EF4-FFF2-40B4-BE49-F238E27FC236}">
                  <a16:creationId xmlns:a16="http://schemas.microsoft.com/office/drawing/2014/main" id="{A146293A-5724-4DE8-89EA-64357BF37BA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5" name="Oval 604">
              <a:extLst>
                <a:ext uri="{FF2B5EF4-FFF2-40B4-BE49-F238E27FC236}">
                  <a16:creationId xmlns:a16="http://schemas.microsoft.com/office/drawing/2014/main" id="{1DDCD475-23B4-4DBB-A5C9-F9A4F7D8F3F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6" name="Group 605">
            <a:extLst>
              <a:ext uri="{FF2B5EF4-FFF2-40B4-BE49-F238E27FC236}">
                <a16:creationId xmlns:a16="http://schemas.microsoft.com/office/drawing/2014/main" id="{DDBE7B5F-19FF-4C23-9B77-E790DCC1D05D}"/>
              </a:ext>
            </a:extLst>
          </p:cNvPr>
          <p:cNvGrpSpPr/>
          <p:nvPr/>
        </p:nvGrpSpPr>
        <p:grpSpPr>
          <a:xfrm>
            <a:off x="10848903" y="21296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07" name="Sun 606">
              <a:extLst>
                <a:ext uri="{FF2B5EF4-FFF2-40B4-BE49-F238E27FC236}">
                  <a16:creationId xmlns:a16="http://schemas.microsoft.com/office/drawing/2014/main" id="{DCC0D720-7E5D-4DC0-A8E0-BB0D71D0FEB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8" name="Oval 607">
              <a:extLst>
                <a:ext uri="{FF2B5EF4-FFF2-40B4-BE49-F238E27FC236}">
                  <a16:creationId xmlns:a16="http://schemas.microsoft.com/office/drawing/2014/main" id="{0517C95E-E3CF-43F6-9935-A00B53AE1B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9" name="Group 608">
            <a:extLst>
              <a:ext uri="{FF2B5EF4-FFF2-40B4-BE49-F238E27FC236}">
                <a16:creationId xmlns:a16="http://schemas.microsoft.com/office/drawing/2014/main" id="{14E2FCDC-1FCD-4E44-B5EC-EC87B4349929}"/>
              </a:ext>
            </a:extLst>
          </p:cNvPr>
          <p:cNvGrpSpPr/>
          <p:nvPr/>
        </p:nvGrpSpPr>
        <p:grpSpPr>
          <a:xfrm>
            <a:off x="11077503" y="21296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10" name="Sun 609">
              <a:extLst>
                <a:ext uri="{FF2B5EF4-FFF2-40B4-BE49-F238E27FC236}">
                  <a16:creationId xmlns:a16="http://schemas.microsoft.com/office/drawing/2014/main" id="{4E0D5064-A41B-4734-A0E6-CC8079C9458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1" name="Oval 610">
              <a:extLst>
                <a:ext uri="{FF2B5EF4-FFF2-40B4-BE49-F238E27FC236}">
                  <a16:creationId xmlns:a16="http://schemas.microsoft.com/office/drawing/2014/main" id="{A4B6D9D4-5B20-4A12-B2B9-3B32CE22675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2" name="Group 611">
            <a:extLst>
              <a:ext uri="{FF2B5EF4-FFF2-40B4-BE49-F238E27FC236}">
                <a16:creationId xmlns:a16="http://schemas.microsoft.com/office/drawing/2014/main" id="{D601EA18-F2B6-4486-A613-E9DE8D496ECF}"/>
              </a:ext>
            </a:extLst>
          </p:cNvPr>
          <p:cNvGrpSpPr/>
          <p:nvPr/>
        </p:nvGrpSpPr>
        <p:grpSpPr>
          <a:xfrm>
            <a:off x="11306103" y="21296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13" name="Sun 612">
              <a:extLst>
                <a:ext uri="{FF2B5EF4-FFF2-40B4-BE49-F238E27FC236}">
                  <a16:creationId xmlns:a16="http://schemas.microsoft.com/office/drawing/2014/main" id="{4488FA9A-5113-4811-9FE7-F1B9E46F2A7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4" name="Oval 613">
              <a:extLst>
                <a:ext uri="{FF2B5EF4-FFF2-40B4-BE49-F238E27FC236}">
                  <a16:creationId xmlns:a16="http://schemas.microsoft.com/office/drawing/2014/main" id="{88A11696-FE8A-4BB5-B643-59CC7A8E94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5" name="Group 614">
            <a:extLst>
              <a:ext uri="{FF2B5EF4-FFF2-40B4-BE49-F238E27FC236}">
                <a16:creationId xmlns:a16="http://schemas.microsoft.com/office/drawing/2014/main" id="{DB983153-EA54-490F-81B4-F1969F31F4B9}"/>
              </a:ext>
            </a:extLst>
          </p:cNvPr>
          <p:cNvGrpSpPr/>
          <p:nvPr/>
        </p:nvGrpSpPr>
        <p:grpSpPr>
          <a:xfrm>
            <a:off x="11534703" y="21296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16" name="Sun 615">
              <a:extLst>
                <a:ext uri="{FF2B5EF4-FFF2-40B4-BE49-F238E27FC236}">
                  <a16:creationId xmlns:a16="http://schemas.microsoft.com/office/drawing/2014/main" id="{5571A111-7338-48BC-B852-86DCB9AE75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7" name="Oval 616">
              <a:extLst>
                <a:ext uri="{FF2B5EF4-FFF2-40B4-BE49-F238E27FC236}">
                  <a16:creationId xmlns:a16="http://schemas.microsoft.com/office/drawing/2014/main" id="{1F5B4518-B06A-45FF-8DE9-6E29469BCD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8" name="Group 617">
            <a:extLst>
              <a:ext uri="{FF2B5EF4-FFF2-40B4-BE49-F238E27FC236}">
                <a16:creationId xmlns:a16="http://schemas.microsoft.com/office/drawing/2014/main" id="{F610B658-41E8-4110-BA93-00640E48F8D4}"/>
              </a:ext>
            </a:extLst>
          </p:cNvPr>
          <p:cNvGrpSpPr/>
          <p:nvPr/>
        </p:nvGrpSpPr>
        <p:grpSpPr>
          <a:xfrm>
            <a:off x="11067978" y="44918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19" name="Sun 618">
              <a:extLst>
                <a:ext uri="{FF2B5EF4-FFF2-40B4-BE49-F238E27FC236}">
                  <a16:creationId xmlns:a16="http://schemas.microsoft.com/office/drawing/2014/main" id="{F30117D0-1503-424D-A77E-6D2F40C3A3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0" name="Oval 619">
              <a:extLst>
                <a:ext uri="{FF2B5EF4-FFF2-40B4-BE49-F238E27FC236}">
                  <a16:creationId xmlns:a16="http://schemas.microsoft.com/office/drawing/2014/main" id="{2CFAC42A-1A17-4B31-AB7A-E64D5E1F66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1" name="Group 620">
            <a:extLst>
              <a:ext uri="{FF2B5EF4-FFF2-40B4-BE49-F238E27FC236}">
                <a16:creationId xmlns:a16="http://schemas.microsoft.com/office/drawing/2014/main" id="{0B450105-2E05-40EC-BD30-CD967DD3DB7E}"/>
              </a:ext>
            </a:extLst>
          </p:cNvPr>
          <p:cNvGrpSpPr/>
          <p:nvPr/>
        </p:nvGrpSpPr>
        <p:grpSpPr>
          <a:xfrm>
            <a:off x="11058453" y="427279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22" name="Sun 621">
              <a:extLst>
                <a:ext uri="{FF2B5EF4-FFF2-40B4-BE49-F238E27FC236}">
                  <a16:creationId xmlns:a16="http://schemas.microsoft.com/office/drawing/2014/main" id="{110FA98D-4866-4AA0-A794-8299433AD4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3" name="Oval 622">
              <a:extLst>
                <a:ext uri="{FF2B5EF4-FFF2-40B4-BE49-F238E27FC236}">
                  <a16:creationId xmlns:a16="http://schemas.microsoft.com/office/drawing/2014/main" id="{6D85F087-6704-4512-A750-C011334CDC3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4" name="Group 623">
            <a:extLst>
              <a:ext uri="{FF2B5EF4-FFF2-40B4-BE49-F238E27FC236}">
                <a16:creationId xmlns:a16="http://schemas.microsoft.com/office/drawing/2014/main" id="{25F9C053-129B-4E74-A158-713E81FC9809}"/>
              </a:ext>
            </a:extLst>
          </p:cNvPr>
          <p:cNvGrpSpPr/>
          <p:nvPr/>
        </p:nvGrpSpPr>
        <p:grpSpPr>
          <a:xfrm>
            <a:off x="11067978" y="401562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25" name="Sun 624">
              <a:extLst>
                <a:ext uri="{FF2B5EF4-FFF2-40B4-BE49-F238E27FC236}">
                  <a16:creationId xmlns:a16="http://schemas.microsoft.com/office/drawing/2014/main" id="{9B73EB80-B7EB-4D37-AB85-1A312C568E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6" name="Oval 625">
              <a:extLst>
                <a:ext uri="{FF2B5EF4-FFF2-40B4-BE49-F238E27FC236}">
                  <a16:creationId xmlns:a16="http://schemas.microsoft.com/office/drawing/2014/main" id="{C02A1919-E6EF-483D-A12C-5191A7ADFAA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7" name="Group 626">
            <a:extLst>
              <a:ext uri="{FF2B5EF4-FFF2-40B4-BE49-F238E27FC236}">
                <a16:creationId xmlns:a16="http://schemas.microsoft.com/office/drawing/2014/main" id="{E72D5C24-D881-4D7F-A4DE-9EB67E1D6D73}"/>
              </a:ext>
            </a:extLst>
          </p:cNvPr>
          <p:cNvGrpSpPr/>
          <p:nvPr/>
        </p:nvGrpSpPr>
        <p:grpSpPr>
          <a:xfrm>
            <a:off x="11067978" y="381559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28" name="Sun 627">
              <a:extLst>
                <a:ext uri="{FF2B5EF4-FFF2-40B4-BE49-F238E27FC236}">
                  <a16:creationId xmlns:a16="http://schemas.microsoft.com/office/drawing/2014/main" id="{1713889B-E94A-4013-9337-25410C9C246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9" name="Oval 628">
              <a:extLst>
                <a:ext uri="{FF2B5EF4-FFF2-40B4-BE49-F238E27FC236}">
                  <a16:creationId xmlns:a16="http://schemas.microsoft.com/office/drawing/2014/main" id="{8270F820-1211-4670-B2A6-8451304A21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0" name="Group 629">
            <a:extLst>
              <a:ext uri="{FF2B5EF4-FFF2-40B4-BE49-F238E27FC236}">
                <a16:creationId xmlns:a16="http://schemas.microsoft.com/office/drawing/2014/main" id="{7423CB4F-BF5D-44F3-A134-9BFFCB4B531C}"/>
              </a:ext>
            </a:extLst>
          </p:cNvPr>
          <p:cNvGrpSpPr/>
          <p:nvPr/>
        </p:nvGrpSpPr>
        <p:grpSpPr>
          <a:xfrm>
            <a:off x="11087028" y="360604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31" name="Sun 630">
              <a:extLst>
                <a:ext uri="{FF2B5EF4-FFF2-40B4-BE49-F238E27FC236}">
                  <a16:creationId xmlns:a16="http://schemas.microsoft.com/office/drawing/2014/main" id="{9DF304AF-85E7-4F33-B358-6C5DCDA12BF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2" name="Oval 631">
              <a:extLst>
                <a:ext uri="{FF2B5EF4-FFF2-40B4-BE49-F238E27FC236}">
                  <a16:creationId xmlns:a16="http://schemas.microsoft.com/office/drawing/2014/main" id="{DC5D9C7C-8AFD-4BB5-AE59-DB1FD979DA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3" name="Group 632">
            <a:extLst>
              <a:ext uri="{FF2B5EF4-FFF2-40B4-BE49-F238E27FC236}">
                <a16:creationId xmlns:a16="http://schemas.microsoft.com/office/drawing/2014/main" id="{448300D8-90B1-4153-8C33-18B4562AA861}"/>
              </a:ext>
            </a:extLst>
          </p:cNvPr>
          <p:cNvGrpSpPr/>
          <p:nvPr/>
        </p:nvGrpSpPr>
        <p:grpSpPr>
          <a:xfrm>
            <a:off x="11134653" y="33869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34" name="Sun 633">
              <a:extLst>
                <a:ext uri="{FF2B5EF4-FFF2-40B4-BE49-F238E27FC236}">
                  <a16:creationId xmlns:a16="http://schemas.microsoft.com/office/drawing/2014/main" id="{3B672E97-EA83-472E-BC3C-3665116744E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5" name="Oval 634">
              <a:extLst>
                <a:ext uri="{FF2B5EF4-FFF2-40B4-BE49-F238E27FC236}">
                  <a16:creationId xmlns:a16="http://schemas.microsoft.com/office/drawing/2014/main" id="{EFAACB43-D0C9-4888-A45F-42762D0B285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6" name="Group 635">
            <a:extLst>
              <a:ext uri="{FF2B5EF4-FFF2-40B4-BE49-F238E27FC236}">
                <a16:creationId xmlns:a16="http://schemas.microsoft.com/office/drawing/2014/main" id="{EFAD1E4C-4BE7-42E1-8A95-F16341445B0F}"/>
              </a:ext>
            </a:extLst>
          </p:cNvPr>
          <p:cNvGrpSpPr/>
          <p:nvPr/>
        </p:nvGrpSpPr>
        <p:grpSpPr>
          <a:xfrm>
            <a:off x="11182278" y="31583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37" name="Sun 636">
              <a:extLst>
                <a:ext uri="{FF2B5EF4-FFF2-40B4-BE49-F238E27FC236}">
                  <a16:creationId xmlns:a16="http://schemas.microsoft.com/office/drawing/2014/main" id="{0796CEB3-BD56-41F8-855B-386E9CB47B0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8" name="Oval 637">
              <a:extLst>
                <a:ext uri="{FF2B5EF4-FFF2-40B4-BE49-F238E27FC236}">
                  <a16:creationId xmlns:a16="http://schemas.microsoft.com/office/drawing/2014/main" id="{E3AD798F-A4D7-4C7F-8C6B-A4AA58FA042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9" name="Group 638">
            <a:extLst>
              <a:ext uri="{FF2B5EF4-FFF2-40B4-BE49-F238E27FC236}">
                <a16:creationId xmlns:a16="http://schemas.microsoft.com/office/drawing/2014/main" id="{2B3FFDCC-D058-4408-900A-914D125A974D}"/>
              </a:ext>
            </a:extLst>
          </p:cNvPr>
          <p:cNvGrpSpPr/>
          <p:nvPr/>
        </p:nvGrpSpPr>
        <p:grpSpPr>
          <a:xfrm>
            <a:off x="11268003" y="29678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40" name="Sun 639">
              <a:extLst>
                <a:ext uri="{FF2B5EF4-FFF2-40B4-BE49-F238E27FC236}">
                  <a16:creationId xmlns:a16="http://schemas.microsoft.com/office/drawing/2014/main" id="{BF2AA680-F2B9-41EC-B495-206E521E7F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1" name="Oval 640">
              <a:extLst>
                <a:ext uri="{FF2B5EF4-FFF2-40B4-BE49-F238E27FC236}">
                  <a16:creationId xmlns:a16="http://schemas.microsoft.com/office/drawing/2014/main" id="{94E64026-DFFF-4E51-A10E-D8BFFF075E6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2" name="Group 641">
            <a:extLst>
              <a:ext uri="{FF2B5EF4-FFF2-40B4-BE49-F238E27FC236}">
                <a16:creationId xmlns:a16="http://schemas.microsoft.com/office/drawing/2014/main" id="{61C6711E-5872-429B-9669-72FDE9D59C42}"/>
              </a:ext>
            </a:extLst>
          </p:cNvPr>
          <p:cNvGrpSpPr/>
          <p:nvPr/>
        </p:nvGrpSpPr>
        <p:grpSpPr>
          <a:xfrm>
            <a:off x="11001303" y="293929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43" name="Sun 642">
              <a:extLst>
                <a:ext uri="{FF2B5EF4-FFF2-40B4-BE49-F238E27FC236}">
                  <a16:creationId xmlns:a16="http://schemas.microsoft.com/office/drawing/2014/main" id="{40FBEBE9-ACCE-4E77-9765-E7972B309E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4" name="Oval 643">
              <a:extLst>
                <a:ext uri="{FF2B5EF4-FFF2-40B4-BE49-F238E27FC236}">
                  <a16:creationId xmlns:a16="http://schemas.microsoft.com/office/drawing/2014/main" id="{3AA4A13A-9869-4F34-9FD9-FB6CA36C14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5" name="Group 644">
            <a:extLst>
              <a:ext uri="{FF2B5EF4-FFF2-40B4-BE49-F238E27FC236}">
                <a16:creationId xmlns:a16="http://schemas.microsoft.com/office/drawing/2014/main" id="{71B929D7-7F84-4417-97BA-1202CE02AC3F}"/>
              </a:ext>
            </a:extLst>
          </p:cNvPr>
          <p:cNvGrpSpPr/>
          <p:nvPr/>
        </p:nvGrpSpPr>
        <p:grpSpPr>
          <a:xfrm>
            <a:off x="10772703" y="302502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46" name="Sun 645">
              <a:extLst>
                <a:ext uri="{FF2B5EF4-FFF2-40B4-BE49-F238E27FC236}">
                  <a16:creationId xmlns:a16="http://schemas.microsoft.com/office/drawing/2014/main" id="{D6D2BC88-0F0F-491F-8B23-6B1B1BAEFBA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7" name="Oval 646">
              <a:extLst>
                <a:ext uri="{FF2B5EF4-FFF2-40B4-BE49-F238E27FC236}">
                  <a16:creationId xmlns:a16="http://schemas.microsoft.com/office/drawing/2014/main" id="{BF1E60E9-A22A-491D-BE94-93802ADE96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8" name="Group 647">
            <a:extLst>
              <a:ext uri="{FF2B5EF4-FFF2-40B4-BE49-F238E27FC236}">
                <a16:creationId xmlns:a16="http://schemas.microsoft.com/office/drawing/2014/main" id="{3F38ECB6-6FE7-47A3-A902-84123FF4F76F}"/>
              </a:ext>
            </a:extLst>
          </p:cNvPr>
          <p:cNvGrpSpPr/>
          <p:nvPr/>
        </p:nvGrpSpPr>
        <p:grpSpPr>
          <a:xfrm>
            <a:off x="10563153" y="314884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49" name="Sun 648">
              <a:extLst>
                <a:ext uri="{FF2B5EF4-FFF2-40B4-BE49-F238E27FC236}">
                  <a16:creationId xmlns:a16="http://schemas.microsoft.com/office/drawing/2014/main" id="{2A7D6448-E1C7-4627-BD7D-6A1C5E2C4C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0" name="Oval 649">
              <a:extLst>
                <a:ext uri="{FF2B5EF4-FFF2-40B4-BE49-F238E27FC236}">
                  <a16:creationId xmlns:a16="http://schemas.microsoft.com/office/drawing/2014/main" id="{08CFF43E-5FC6-46C6-A661-266CDFB4C7F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1" name="Group 650">
            <a:extLst>
              <a:ext uri="{FF2B5EF4-FFF2-40B4-BE49-F238E27FC236}">
                <a16:creationId xmlns:a16="http://schemas.microsoft.com/office/drawing/2014/main" id="{83A3ADE4-03CA-423E-B030-AEF353B96B36}"/>
              </a:ext>
            </a:extLst>
          </p:cNvPr>
          <p:cNvGrpSpPr/>
          <p:nvPr/>
        </p:nvGrpSpPr>
        <p:grpSpPr>
          <a:xfrm>
            <a:off x="10363128" y="330124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52" name="Sun 651">
              <a:extLst>
                <a:ext uri="{FF2B5EF4-FFF2-40B4-BE49-F238E27FC236}">
                  <a16:creationId xmlns:a16="http://schemas.microsoft.com/office/drawing/2014/main" id="{B505FE32-96F3-4D11-BCD5-B5969625A73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3" name="Oval 652">
              <a:extLst>
                <a:ext uri="{FF2B5EF4-FFF2-40B4-BE49-F238E27FC236}">
                  <a16:creationId xmlns:a16="http://schemas.microsoft.com/office/drawing/2014/main" id="{3ADF4D08-5A97-4AA0-9FB6-068B02F6E37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4" name="Group 653">
            <a:extLst>
              <a:ext uri="{FF2B5EF4-FFF2-40B4-BE49-F238E27FC236}">
                <a16:creationId xmlns:a16="http://schemas.microsoft.com/office/drawing/2014/main" id="{D607C11B-E0D1-4989-A238-065BB3E8E2BB}"/>
              </a:ext>
            </a:extLst>
          </p:cNvPr>
          <p:cNvGrpSpPr/>
          <p:nvPr/>
        </p:nvGrpSpPr>
        <p:grpSpPr>
          <a:xfrm>
            <a:off x="10191678" y="3501272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55" name="Sun 654">
              <a:extLst>
                <a:ext uri="{FF2B5EF4-FFF2-40B4-BE49-F238E27FC236}">
                  <a16:creationId xmlns:a16="http://schemas.microsoft.com/office/drawing/2014/main" id="{85AF107C-3829-4A17-90BE-86F6A54AD93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6" name="Oval 655">
              <a:extLst>
                <a:ext uri="{FF2B5EF4-FFF2-40B4-BE49-F238E27FC236}">
                  <a16:creationId xmlns:a16="http://schemas.microsoft.com/office/drawing/2014/main" id="{29E9519C-FB66-469A-B227-83D438DA5F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7" name="Group 656">
            <a:extLst>
              <a:ext uri="{FF2B5EF4-FFF2-40B4-BE49-F238E27FC236}">
                <a16:creationId xmlns:a16="http://schemas.microsoft.com/office/drawing/2014/main" id="{488582F4-8E3E-458E-9022-384EC4395E64}"/>
              </a:ext>
            </a:extLst>
          </p:cNvPr>
          <p:cNvGrpSpPr/>
          <p:nvPr/>
        </p:nvGrpSpPr>
        <p:grpSpPr>
          <a:xfrm>
            <a:off x="8743010" y="175677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58" name="Sun 657">
              <a:extLst>
                <a:ext uri="{FF2B5EF4-FFF2-40B4-BE49-F238E27FC236}">
                  <a16:creationId xmlns:a16="http://schemas.microsoft.com/office/drawing/2014/main" id="{C713E3F5-D2BC-4B84-AD1E-636F842414D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9" name="Oval 658">
              <a:extLst>
                <a:ext uri="{FF2B5EF4-FFF2-40B4-BE49-F238E27FC236}">
                  <a16:creationId xmlns:a16="http://schemas.microsoft.com/office/drawing/2014/main" id="{E34088D8-6FCE-45A1-A06F-A22FDCF654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0" name="Group 659">
            <a:extLst>
              <a:ext uri="{FF2B5EF4-FFF2-40B4-BE49-F238E27FC236}">
                <a16:creationId xmlns:a16="http://schemas.microsoft.com/office/drawing/2014/main" id="{00E36AD6-1554-4D41-870B-A6B46CF2010B}"/>
              </a:ext>
            </a:extLst>
          </p:cNvPr>
          <p:cNvGrpSpPr/>
          <p:nvPr/>
        </p:nvGrpSpPr>
        <p:grpSpPr>
          <a:xfrm>
            <a:off x="8647760" y="2490200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61" name="Sun 660">
              <a:extLst>
                <a:ext uri="{FF2B5EF4-FFF2-40B4-BE49-F238E27FC236}">
                  <a16:creationId xmlns:a16="http://schemas.microsoft.com/office/drawing/2014/main" id="{4A462938-176E-4D0C-8CE8-8EA91E823C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2" name="Oval 661">
              <a:extLst>
                <a:ext uri="{FF2B5EF4-FFF2-40B4-BE49-F238E27FC236}">
                  <a16:creationId xmlns:a16="http://schemas.microsoft.com/office/drawing/2014/main" id="{A678826C-F51D-4171-9256-CCBCD826921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3" name="Group 662">
            <a:extLst>
              <a:ext uri="{FF2B5EF4-FFF2-40B4-BE49-F238E27FC236}">
                <a16:creationId xmlns:a16="http://schemas.microsoft.com/office/drawing/2014/main" id="{DAA4CED2-CBBA-4D10-91CF-3A2951F3EC42}"/>
              </a:ext>
            </a:extLst>
          </p:cNvPr>
          <p:cNvGrpSpPr/>
          <p:nvPr/>
        </p:nvGrpSpPr>
        <p:grpSpPr>
          <a:xfrm>
            <a:off x="11190935" y="286167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64" name="Sun 663">
              <a:extLst>
                <a:ext uri="{FF2B5EF4-FFF2-40B4-BE49-F238E27FC236}">
                  <a16:creationId xmlns:a16="http://schemas.microsoft.com/office/drawing/2014/main" id="{20FCB956-4ED9-4C23-B201-E2804EFC57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5" name="Oval 664">
              <a:extLst>
                <a:ext uri="{FF2B5EF4-FFF2-40B4-BE49-F238E27FC236}">
                  <a16:creationId xmlns:a16="http://schemas.microsoft.com/office/drawing/2014/main" id="{97B98D73-E297-4AC6-A038-99B7E5C2A8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6" name="Group 665">
            <a:extLst>
              <a:ext uri="{FF2B5EF4-FFF2-40B4-BE49-F238E27FC236}">
                <a16:creationId xmlns:a16="http://schemas.microsoft.com/office/drawing/2014/main" id="{B6D90FA6-493E-4724-AEC1-7A31FDA9B7F5}"/>
              </a:ext>
            </a:extLst>
          </p:cNvPr>
          <p:cNvGrpSpPr/>
          <p:nvPr/>
        </p:nvGrpSpPr>
        <p:grpSpPr>
          <a:xfrm>
            <a:off x="11048060" y="274737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67" name="Sun 666">
              <a:extLst>
                <a:ext uri="{FF2B5EF4-FFF2-40B4-BE49-F238E27FC236}">
                  <a16:creationId xmlns:a16="http://schemas.microsoft.com/office/drawing/2014/main" id="{9710AA67-331E-42A8-91C8-36CC9F19BB8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8" name="Oval 667">
              <a:extLst>
                <a:ext uri="{FF2B5EF4-FFF2-40B4-BE49-F238E27FC236}">
                  <a16:creationId xmlns:a16="http://schemas.microsoft.com/office/drawing/2014/main" id="{9C912671-0AE6-4339-9C1F-B4D675A9247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9" name="Group 668">
            <a:extLst>
              <a:ext uri="{FF2B5EF4-FFF2-40B4-BE49-F238E27FC236}">
                <a16:creationId xmlns:a16="http://schemas.microsoft.com/office/drawing/2014/main" id="{240A0947-3360-44C0-B2E9-CAC1717E6648}"/>
              </a:ext>
            </a:extLst>
          </p:cNvPr>
          <p:cNvGrpSpPr/>
          <p:nvPr/>
        </p:nvGrpSpPr>
        <p:grpSpPr>
          <a:xfrm>
            <a:off x="10895660" y="2814050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70" name="Sun 669">
              <a:extLst>
                <a:ext uri="{FF2B5EF4-FFF2-40B4-BE49-F238E27FC236}">
                  <a16:creationId xmlns:a16="http://schemas.microsoft.com/office/drawing/2014/main" id="{94726220-8DA5-481A-AFF4-F468869ED9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1" name="Oval 670">
              <a:extLst>
                <a:ext uri="{FF2B5EF4-FFF2-40B4-BE49-F238E27FC236}">
                  <a16:creationId xmlns:a16="http://schemas.microsoft.com/office/drawing/2014/main" id="{553901F3-DF14-435C-A7ED-9055D3BB75A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2" name="Group 671">
            <a:extLst>
              <a:ext uri="{FF2B5EF4-FFF2-40B4-BE49-F238E27FC236}">
                <a16:creationId xmlns:a16="http://schemas.microsoft.com/office/drawing/2014/main" id="{94B7DDF5-CDED-4186-B0B2-F1404D3018BF}"/>
              </a:ext>
            </a:extLst>
          </p:cNvPr>
          <p:cNvGrpSpPr/>
          <p:nvPr/>
        </p:nvGrpSpPr>
        <p:grpSpPr>
          <a:xfrm>
            <a:off x="10743260" y="289977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73" name="Sun 672">
              <a:extLst>
                <a:ext uri="{FF2B5EF4-FFF2-40B4-BE49-F238E27FC236}">
                  <a16:creationId xmlns:a16="http://schemas.microsoft.com/office/drawing/2014/main" id="{3E54FA30-4280-4BCF-9F45-4FCC3ABDA7B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4" name="Oval 673">
              <a:extLst>
                <a:ext uri="{FF2B5EF4-FFF2-40B4-BE49-F238E27FC236}">
                  <a16:creationId xmlns:a16="http://schemas.microsoft.com/office/drawing/2014/main" id="{00163C61-7552-4EE8-893D-49C5CBD4FE4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5" name="Group 674">
            <a:extLst>
              <a:ext uri="{FF2B5EF4-FFF2-40B4-BE49-F238E27FC236}">
                <a16:creationId xmlns:a16="http://schemas.microsoft.com/office/drawing/2014/main" id="{F0FD0BFD-D1A8-43AF-BC58-794DCC8280BE}"/>
              </a:ext>
            </a:extLst>
          </p:cNvPr>
          <p:cNvGrpSpPr/>
          <p:nvPr/>
        </p:nvGrpSpPr>
        <p:grpSpPr>
          <a:xfrm>
            <a:off x="10581335" y="2985500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76" name="Sun 675">
              <a:extLst>
                <a:ext uri="{FF2B5EF4-FFF2-40B4-BE49-F238E27FC236}">
                  <a16:creationId xmlns:a16="http://schemas.microsoft.com/office/drawing/2014/main" id="{82124BB2-ACDE-493E-9972-593AC423BE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7" name="Oval 676">
              <a:extLst>
                <a:ext uri="{FF2B5EF4-FFF2-40B4-BE49-F238E27FC236}">
                  <a16:creationId xmlns:a16="http://schemas.microsoft.com/office/drawing/2014/main" id="{42064C50-9C62-4A77-9D02-A313C768B5B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8" name="Group 677">
            <a:extLst>
              <a:ext uri="{FF2B5EF4-FFF2-40B4-BE49-F238E27FC236}">
                <a16:creationId xmlns:a16="http://schemas.microsoft.com/office/drawing/2014/main" id="{105658F7-6E8B-4045-870B-C517B526716F}"/>
              </a:ext>
            </a:extLst>
          </p:cNvPr>
          <p:cNvGrpSpPr/>
          <p:nvPr/>
        </p:nvGrpSpPr>
        <p:grpSpPr>
          <a:xfrm>
            <a:off x="10419410" y="3118850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79" name="Sun 678">
              <a:extLst>
                <a:ext uri="{FF2B5EF4-FFF2-40B4-BE49-F238E27FC236}">
                  <a16:creationId xmlns:a16="http://schemas.microsoft.com/office/drawing/2014/main" id="{BD946F57-0A9F-4E72-A3B9-290C592AAFB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0" name="Oval 679">
              <a:extLst>
                <a:ext uri="{FF2B5EF4-FFF2-40B4-BE49-F238E27FC236}">
                  <a16:creationId xmlns:a16="http://schemas.microsoft.com/office/drawing/2014/main" id="{69B6C99C-19A0-420F-A5D0-B769DF2B1E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1" name="Group 680">
            <a:extLst>
              <a:ext uri="{FF2B5EF4-FFF2-40B4-BE49-F238E27FC236}">
                <a16:creationId xmlns:a16="http://schemas.microsoft.com/office/drawing/2014/main" id="{B1C5F9DC-F851-442E-B4F1-2CB9D0F4CF64}"/>
              </a:ext>
            </a:extLst>
          </p:cNvPr>
          <p:cNvGrpSpPr/>
          <p:nvPr/>
        </p:nvGrpSpPr>
        <p:grpSpPr>
          <a:xfrm>
            <a:off x="10247960" y="3271250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82" name="Sun 681">
              <a:extLst>
                <a:ext uri="{FF2B5EF4-FFF2-40B4-BE49-F238E27FC236}">
                  <a16:creationId xmlns:a16="http://schemas.microsoft.com/office/drawing/2014/main" id="{236A16A4-CE98-4F55-81D9-5B35A3D8685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3" name="Oval 682">
              <a:extLst>
                <a:ext uri="{FF2B5EF4-FFF2-40B4-BE49-F238E27FC236}">
                  <a16:creationId xmlns:a16="http://schemas.microsoft.com/office/drawing/2014/main" id="{2B668AA8-0A65-4534-AF48-44F29569C54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4" name="Group 683">
            <a:extLst>
              <a:ext uri="{FF2B5EF4-FFF2-40B4-BE49-F238E27FC236}">
                <a16:creationId xmlns:a16="http://schemas.microsoft.com/office/drawing/2014/main" id="{1499AF3D-BA93-4359-B305-AE65804EBBE9}"/>
              </a:ext>
            </a:extLst>
          </p:cNvPr>
          <p:cNvGrpSpPr/>
          <p:nvPr/>
        </p:nvGrpSpPr>
        <p:grpSpPr>
          <a:xfrm>
            <a:off x="10124135" y="3414125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85" name="Sun 684">
              <a:extLst>
                <a:ext uri="{FF2B5EF4-FFF2-40B4-BE49-F238E27FC236}">
                  <a16:creationId xmlns:a16="http://schemas.microsoft.com/office/drawing/2014/main" id="{6830328B-6E81-4EC3-A24B-FEEC448105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6" name="Oval 685">
              <a:extLst>
                <a:ext uri="{FF2B5EF4-FFF2-40B4-BE49-F238E27FC236}">
                  <a16:creationId xmlns:a16="http://schemas.microsoft.com/office/drawing/2014/main" id="{BCFBFFAB-11A4-4CAA-9195-E1C2478172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7" name="Group 686">
            <a:extLst>
              <a:ext uri="{FF2B5EF4-FFF2-40B4-BE49-F238E27FC236}">
                <a16:creationId xmlns:a16="http://schemas.microsoft.com/office/drawing/2014/main" id="{2661AA4B-ACA7-4A30-A24A-865ACDAFB31C}"/>
              </a:ext>
            </a:extLst>
          </p:cNvPr>
          <p:cNvGrpSpPr/>
          <p:nvPr/>
        </p:nvGrpSpPr>
        <p:grpSpPr>
          <a:xfrm>
            <a:off x="10009835" y="3537950"/>
            <a:ext cx="209185" cy="209185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88" name="Sun 687">
              <a:extLst>
                <a:ext uri="{FF2B5EF4-FFF2-40B4-BE49-F238E27FC236}">
                  <a16:creationId xmlns:a16="http://schemas.microsoft.com/office/drawing/2014/main" id="{68770DC0-4736-412A-8149-2B98BB5DCBF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9" name="Oval 688">
              <a:extLst>
                <a:ext uri="{FF2B5EF4-FFF2-40B4-BE49-F238E27FC236}">
                  <a16:creationId xmlns:a16="http://schemas.microsoft.com/office/drawing/2014/main" id="{FEE627F3-E88F-4AA3-B407-5C55B36EB36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90" name="Group 689">
            <a:extLst>
              <a:ext uri="{FF2B5EF4-FFF2-40B4-BE49-F238E27FC236}">
                <a16:creationId xmlns:a16="http://schemas.microsoft.com/office/drawing/2014/main" id="{9F2640B0-692A-4DBA-B495-3A2BC057C9E8}"/>
              </a:ext>
            </a:extLst>
          </p:cNvPr>
          <p:cNvGrpSpPr/>
          <p:nvPr/>
        </p:nvGrpSpPr>
        <p:grpSpPr>
          <a:xfrm>
            <a:off x="8762928" y="234874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91" name="Sun 690">
              <a:extLst>
                <a:ext uri="{FF2B5EF4-FFF2-40B4-BE49-F238E27FC236}">
                  <a16:creationId xmlns:a16="http://schemas.microsoft.com/office/drawing/2014/main" id="{7560F23E-21FF-4C23-90E7-FDE65EE33D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92" name="Oval 691">
              <a:extLst>
                <a:ext uri="{FF2B5EF4-FFF2-40B4-BE49-F238E27FC236}">
                  <a16:creationId xmlns:a16="http://schemas.microsoft.com/office/drawing/2014/main" id="{4AF4D260-D53F-4B6D-99DC-BC80DB99029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93" name="Group 692">
            <a:extLst>
              <a:ext uri="{FF2B5EF4-FFF2-40B4-BE49-F238E27FC236}">
                <a16:creationId xmlns:a16="http://schemas.microsoft.com/office/drawing/2014/main" id="{3D4EFC9A-E1FE-478B-9EFB-01C371C93E69}"/>
              </a:ext>
            </a:extLst>
          </p:cNvPr>
          <p:cNvGrpSpPr/>
          <p:nvPr/>
        </p:nvGrpSpPr>
        <p:grpSpPr>
          <a:xfrm>
            <a:off x="8772453" y="255829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94" name="Sun 693">
              <a:extLst>
                <a:ext uri="{FF2B5EF4-FFF2-40B4-BE49-F238E27FC236}">
                  <a16:creationId xmlns:a16="http://schemas.microsoft.com/office/drawing/2014/main" id="{3D6D081F-B194-4D76-B4D3-54795844385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95" name="Oval 694">
              <a:extLst>
                <a:ext uri="{FF2B5EF4-FFF2-40B4-BE49-F238E27FC236}">
                  <a16:creationId xmlns:a16="http://schemas.microsoft.com/office/drawing/2014/main" id="{6BC61AB4-31FD-43D4-9C9D-80B720BDC8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96" name="Group 695">
            <a:extLst>
              <a:ext uri="{FF2B5EF4-FFF2-40B4-BE49-F238E27FC236}">
                <a16:creationId xmlns:a16="http://schemas.microsoft.com/office/drawing/2014/main" id="{9A9F0071-0AB2-4EB4-90DD-D63C3D74EDA6}"/>
              </a:ext>
            </a:extLst>
          </p:cNvPr>
          <p:cNvGrpSpPr/>
          <p:nvPr/>
        </p:nvGrpSpPr>
        <p:grpSpPr>
          <a:xfrm>
            <a:off x="574319" y="2405117"/>
            <a:ext cx="301752" cy="301752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697" name="Sun 696">
              <a:extLst>
                <a:ext uri="{FF2B5EF4-FFF2-40B4-BE49-F238E27FC236}">
                  <a16:creationId xmlns:a16="http://schemas.microsoft.com/office/drawing/2014/main" id="{D00DCD0B-48D5-4227-930D-A3BAD05E5E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98" name="Oval 697">
              <a:extLst>
                <a:ext uri="{FF2B5EF4-FFF2-40B4-BE49-F238E27FC236}">
                  <a16:creationId xmlns:a16="http://schemas.microsoft.com/office/drawing/2014/main" id="{E1469628-729E-4273-8E34-98DB8DF1D2E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99" name="Group 698">
            <a:extLst>
              <a:ext uri="{FF2B5EF4-FFF2-40B4-BE49-F238E27FC236}">
                <a16:creationId xmlns:a16="http://schemas.microsoft.com/office/drawing/2014/main" id="{F94015E8-70B8-4349-8900-A9AC796EA873}"/>
              </a:ext>
            </a:extLst>
          </p:cNvPr>
          <p:cNvGrpSpPr/>
          <p:nvPr/>
        </p:nvGrpSpPr>
        <p:grpSpPr>
          <a:xfrm>
            <a:off x="233322" y="2550831"/>
            <a:ext cx="224389" cy="224389"/>
            <a:chOff x="4084318" y="1418208"/>
            <a:chExt cx="4023359" cy="4021584"/>
          </a:xfrm>
          <a:gradFill flip="none" rotWithShape="1">
            <a:gsLst>
              <a:gs pos="80952">
                <a:srgbClr val="00B050"/>
              </a:gs>
              <a:gs pos="45000">
                <a:srgbClr val="FF0000"/>
              </a:gs>
              <a:gs pos="0">
                <a:srgbClr val="0070C0"/>
              </a:gs>
            </a:gsLst>
            <a:lin ang="5400000" scaled="1"/>
            <a:tileRect r="-100000" b="-100000"/>
          </a:gradFill>
        </p:grpSpPr>
        <p:sp>
          <p:nvSpPr>
            <p:cNvPr id="700" name="Sun 699">
              <a:extLst>
                <a:ext uri="{FF2B5EF4-FFF2-40B4-BE49-F238E27FC236}">
                  <a16:creationId xmlns:a16="http://schemas.microsoft.com/office/drawing/2014/main" id="{3A40CA95-E82D-4623-AB26-AFB3A449DA3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01" name="Oval 700">
              <a:extLst>
                <a:ext uri="{FF2B5EF4-FFF2-40B4-BE49-F238E27FC236}">
                  <a16:creationId xmlns:a16="http://schemas.microsoft.com/office/drawing/2014/main" id="{F3DA3B09-81C9-410F-A340-6F9A0BEB9E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702" name="Frame 701">
            <a:extLst>
              <a:ext uri="{FF2B5EF4-FFF2-40B4-BE49-F238E27FC236}">
                <a16:creationId xmlns:a16="http://schemas.microsoft.com/office/drawing/2014/main" id="{8E512992-6292-493C-B2B5-E8762B0FF0C3}"/>
              </a:ext>
            </a:extLst>
          </p:cNvPr>
          <p:cNvSpPr/>
          <p:nvPr/>
        </p:nvSpPr>
        <p:spPr>
          <a:xfrm>
            <a:off x="9498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7000">
                <a:srgbClr val="FF0000"/>
              </a:gs>
              <a:gs pos="37000">
                <a:srgbClr val="0070C0"/>
              </a:gs>
              <a:gs pos="67000">
                <a:srgbClr val="00B050"/>
              </a:gs>
              <a:gs pos="100000">
                <a:srgbClr val="FFC00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04" name="Group 703">
            <a:extLst>
              <a:ext uri="{FF2B5EF4-FFF2-40B4-BE49-F238E27FC236}">
                <a16:creationId xmlns:a16="http://schemas.microsoft.com/office/drawing/2014/main" id="{ECF903DE-DA16-4378-9392-C3D7428FE5FB}"/>
              </a:ext>
            </a:extLst>
          </p:cNvPr>
          <p:cNvGrpSpPr/>
          <p:nvPr/>
        </p:nvGrpSpPr>
        <p:grpSpPr>
          <a:xfrm>
            <a:off x="161925" y="120650"/>
            <a:ext cx="301752" cy="301752"/>
            <a:chOff x="4084318" y="1418208"/>
            <a:chExt cx="4023359" cy="4021584"/>
          </a:xfrm>
        </p:grpSpPr>
        <p:sp>
          <p:nvSpPr>
            <p:cNvPr id="705" name="Sun 704">
              <a:extLst>
                <a:ext uri="{FF2B5EF4-FFF2-40B4-BE49-F238E27FC236}">
                  <a16:creationId xmlns:a16="http://schemas.microsoft.com/office/drawing/2014/main" id="{6B951E1F-A625-4176-AA8E-4720E53C03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6" name="Oval 705">
              <a:extLst>
                <a:ext uri="{FF2B5EF4-FFF2-40B4-BE49-F238E27FC236}">
                  <a16:creationId xmlns:a16="http://schemas.microsoft.com/office/drawing/2014/main" id="{EA5D8A03-211C-4BAF-B6A1-EA070E9AF8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7" name="Group 706">
            <a:extLst>
              <a:ext uri="{FF2B5EF4-FFF2-40B4-BE49-F238E27FC236}">
                <a16:creationId xmlns:a16="http://schemas.microsoft.com/office/drawing/2014/main" id="{9A51EB0E-77A0-49F8-BE5B-E1A346009339}"/>
              </a:ext>
            </a:extLst>
          </p:cNvPr>
          <p:cNvGrpSpPr/>
          <p:nvPr/>
        </p:nvGrpSpPr>
        <p:grpSpPr>
          <a:xfrm>
            <a:off x="466726" y="120650"/>
            <a:ext cx="301752" cy="301752"/>
            <a:chOff x="4084318" y="1418208"/>
            <a:chExt cx="4023359" cy="4021584"/>
          </a:xfrm>
        </p:grpSpPr>
        <p:sp>
          <p:nvSpPr>
            <p:cNvPr id="708" name="Sun 707">
              <a:extLst>
                <a:ext uri="{FF2B5EF4-FFF2-40B4-BE49-F238E27FC236}">
                  <a16:creationId xmlns:a16="http://schemas.microsoft.com/office/drawing/2014/main" id="{7423DABC-5573-4FEB-ACF3-39FE38F789A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09" name="Oval 708">
              <a:extLst>
                <a:ext uri="{FF2B5EF4-FFF2-40B4-BE49-F238E27FC236}">
                  <a16:creationId xmlns:a16="http://schemas.microsoft.com/office/drawing/2014/main" id="{F06C8ACD-C1AD-4F35-A360-466217E1BA9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0" name="Group 709">
            <a:extLst>
              <a:ext uri="{FF2B5EF4-FFF2-40B4-BE49-F238E27FC236}">
                <a16:creationId xmlns:a16="http://schemas.microsoft.com/office/drawing/2014/main" id="{8A4FFC05-0E76-4AC3-93F7-E7251A5F552B}"/>
              </a:ext>
            </a:extLst>
          </p:cNvPr>
          <p:cNvGrpSpPr/>
          <p:nvPr/>
        </p:nvGrpSpPr>
        <p:grpSpPr>
          <a:xfrm>
            <a:off x="771527" y="120650"/>
            <a:ext cx="301752" cy="301752"/>
            <a:chOff x="4084318" y="1418208"/>
            <a:chExt cx="4023359" cy="4021584"/>
          </a:xfrm>
        </p:grpSpPr>
        <p:sp>
          <p:nvSpPr>
            <p:cNvPr id="711" name="Sun 710">
              <a:extLst>
                <a:ext uri="{FF2B5EF4-FFF2-40B4-BE49-F238E27FC236}">
                  <a16:creationId xmlns:a16="http://schemas.microsoft.com/office/drawing/2014/main" id="{00CF7AAE-F4D1-4A55-B93F-A3F8C79D9B9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2" name="Oval 711">
              <a:extLst>
                <a:ext uri="{FF2B5EF4-FFF2-40B4-BE49-F238E27FC236}">
                  <a16:creationId xmlns:a16="http://schemas.microsoft.com/office/drawing/2014/main" id="{782B0385-BE59-4599-994D-5CBECE87C9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3" name="Group 712">
            <a:extLst>
              <a:ext uri="{FF2B5EF4-FFF2-40B4-BE49-F238E27FC236}">
                <a16:creationId xmlns:a16="http://schemas.microsoft.com/office/drawing/2014/main" id="{505391DA-50A7-4E2C-B4ED-5C15A4FA12E9}"/>
              </a:ext>
            </a:extLst>
          </p:cNvPr>
          <p:cNvGrpSpPr/>
          <p:nvPr/>
        </p:nvGrpSpPr>
        <p:grpSpPr>
          <a:xfrm>
            <a:off x="1076328" y="120650"/>
            <a:ext cx="301752" cy="301752"/>
            <a:chOff x="4084318" y="1418208"/>
            <a:chExt cx="4023359" cy="4021584"/>
          </a:xfrm>
        </p:grpSpPr>
        <p:sp>
          <p:nvSpPr>
            <p:cNvPr id="714" name="Sun 713">
              <a:extLst>
                <a:ext uri="{FF2B5EF4-FFF2-40B4-BE49-F238E27FC236}">
                  <a16:creationId xmlns:a16="http://schemas.microsoft.com/office/drawing/2014/main" id="{7FDDC488-D69B-43A1-864B-EA4BF2C97D9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5" name="Oval 714">
              <a:extLst>
                <a:ext uri="{FF2B5EF4-FFF2-40B4-BE49-F238E27FC236}">
                  <a16:creationId xmlns:a16="http://schemas.microsoft.com/office/drawing/2014/main" id="{7F6E3438-29AA-4553-9478-5FEB32D988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6" name="Group 715">
            <a:extLst>
              <a:ext uri="{FF2B5EF4-FFF2-40B4-BE49-F238E27FC236}">
                <a16:creationId xmlns:a16="http://schemas.microsoft.com/office/drawing/2014/main" id="{D09DF338-D045-4AC0-8BBB-9A3371A8A7FB}"/>
              </a:ext>
            </a:extLst>
          </p:cNvPr>
          <p:cNvGrpSpPr/>
          <p:nvPr/>
        </p:nvGrpSpPr>
        <p:grpSpPr>
          <a:xfrm>
            <a:off x="1381129" y="120650"/>
            <a:ext cx="301752" cy="301752"/>
            <a:chOff x="4084318" y="1418208"/>
            <a:chExt cx="4023359" cy="4021584"/>
          </a:xfrm>
        </p:grpSpPr>
        <p:sp>
          <p:nvSpPr>
            <p:cNvPr id="717" name="Sun 716">
              <a:extLst>
                <a:ext uri="{FF2B5EF4-FFF2-40B4-BE49-F238E27FC236}">
                  <a16:creationId xmlns:a16="http://schemas.microsoft.com/office/drawing/2014/main" id="{60B9A1E4-82D2-4BD6-9DB2-269252773C1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8" name="Oval 717">
              <a:extLst>
                <a:ext uri="{FF2B5EF4-FFF2-40B4-BE49-F238E27FC236}">
                  <a16:creationId xmlns:a16="http://schemas.microsoft.com/office/drawing/2014/main" id="{E544DBB4-0D7A-4845-8D44-B0F063AFF7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9" name="Group 718">
            <a:extLst>
              <a:ext uri="{FF2B5EF4-FFF2-40B4-BE49-F238E27FC236}">
                <a16:creationId xmlns:a16="http://schemas.microsoft.com/office/drawing/2014/main" id="{3C4B8AD5-4726-4417-B29B-31A2F8D61C1E}"/>
              </a:ext>
            </a:extLst>
          </p:cNvPr>
          <p:cNvGrpSpPr/>
          <p:nvPr/>
        </p:nvGrpSpPr>
        <p:grpSpPr>
          <a:xfrm>
            <a:off x="1685930" y="120650"/>
            <a:ext cx="301752" cy="301752"/>
            <a:chOff x="4084318" y="1418208"/>
            <a:chExt cx="4023359" cy="4021584"/>
          </a:xfrm>
        </p:grpSpPr>
        <p:sp>
          <p:nvSpPr>
            <p:cNvPr id="720" name="Sun 719">
              <a:extLst>
                <a:ext uri="{FF2B5EF4-FFF2-40B4-BE49-F238E27FC236}">
                  <a16:creationId xmlns:a16="http://schemas.microsoft.com/office/drawing/2014/main" id="{D3934340-5FCB-469A-9D1A-C7A622859B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1" name="Oval 720">
              <a:extLst>
                <a:ext uri="{FF2B5EF4-FFF2-40B4-BE49-F238E27FC236}">
                  <a16:creationId xmlns:a16="http://schemas.microsoft.com/office/drawing/2014/main" id="{B53363A5-CE78-4033-95F7-138ECCCE0A9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22" name="Group 721">
            <a:extLst>
              <a:ext uri="{FF2B5EF4-FFF2-40B4-BE49-F238E27FC236}">
                <a16:creationId xmlns:a16="http://schemas.microsoft.com/office/drawing/2014/main" id="{7E11F8C9-9A49-4939-B208-54B7B7A7FAA7}"/>
              </a:ext>
            </a:extLst>
          </p:cNvPr>
          <p:cNvGrpSpPr/>
          <p:nvPr/>
        </p:nvGrpSpPr>
        <p:grpSpPr>
          <a:xfrm>
            <a:off x="1990731" y="120650"/>
            <a:ext cx="301752" cy="301752"/>
            <a:chOff x="4084318" y="1418208"/>
            <a:chExt cx="4023359" cy="4021584"/>
          </a:xfrm>
        </p:grpSpPr>
        <p:sp>
          <p:nvSpPr>
            <p:cNvPr id="723" name="Sun 722">
              <a:extLst>
                <a:ext uri="{FF2B5EF4-FFF2-40B4-BE49-F238E27FC236}">
                  <a16:creationId xmlns:a16="http://schemas.microsoft.com/office/drawing/2014/main" id="{09314F17-D7EE-4EEF-B2EE-B721C4FCA04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24" name="Oval 723">
              <a:extLst>
                <a:ext uri="{FF2B5EF4-FFF2-40B4-BE49-F238E27FC236}">
                  <a16:creationId xmlns:a16="http://schemas.microsoft.com/office/drawing/2014/main" id="{CDE8F70A-1BE6-4019-8274-491C19F80F0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25" name="Group 724">
            <a:extLst>
              <a:ext uri="{FF2B5EF4-FFF2-40B4-BE49-F238E27FC236}">
                <a16:creationId xmlns:a16="http://schemas.microsoft.com/office/drawing/2014/main" id="{7ADCE70D-2309-46F8-AACD-5D584FE34837}"/>
              </a:ext>
            </a:extLst>
          </p:cNvPr>
          <p:cNvGrpSpPr/>
          <p:nvPr/>
        </p:nvGrpSpPr>
        <p:grpSpPr>
          <a:xfrm>
            <a:off x="2295532" y="120650"/>
            <a:ext cx="301752" cy="301752"/>
            <a:chOff x="4084318" y="1418208"/>
            <a:chExt cx="4023359" cy="4021584"/>
          </a:xfrm>
        </p:grpSpPr>
        <p:sp>
          <p:nvSpPr>
            <p:cNvPr id="726" name="Sun 725">
              <a:extLst>
                <a:ext uri="{FF2B5EF4-FFF2-40B4-BE49-F238E27FC236}">
                  <a16:creationId xmlns:a16="http://schemas.microsoft.com/office/drawing/2014/main" id="{2BD9A776-04F1-4448-A30C-56CD1962B16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7" name="Oval 726">
              <a:extLst>
                <a:ext uri="{FF2B5EF4-FFF2-40B4-BE49-F238E27FC236}">
                  <a16:creationId xmlns:a16="http://schemas.microsoft.com/office/drawing/2014/main" id="{4364DEAA-459A-498B-AA44-F88B0D8A13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28" name="Group 727">
            <a:extLst>
              <a:ext uri="{FF2B5EF4-FFF2-40B4-BE49-F238E27FC236}">
                <a16:creationId xmlns:a16="http://schemas.microsoft.com/office/drawing/2014/main" id="{FA29916A-9702-4734-BCF7-F1022F877A2C}"/>
              </a:ext>
            </a:extLst>
          </p:cNvPr>
          <p:cNvGrpSpPr/>
          <p:nvPr/>
        </p:nvGrpSpPr>
        <p:grpSpPr>
          <a:xfrm>
            <a:off x="2600333" y="120650"/>
            <a:ext cx="301752" cy="301752"/>
            <a:chOff x="4084318" y="1418208"/>
            <a:chExt cx="4023359" cy="4021584"/>
          </a:xfrm>
        </p:grpSpPr>
        <p:sp>
          <p:nvSpPr>
            <p:cNvPr id="729" name="Sun 728">
              <a:extLst>
                <a:ext uri="{FF2B5EF4-FFF2-40B4-BE49-F238E27FC236}">
                  <a16:creationId xmlns:a16="http://schemas.microsoft.com/office/drawing/2014/main" id="{20A95776-A937-45D3-8FF5-1E21D666BD2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0" name="Oval 729">
              <a:extLst>
                <a:ext uri="{FF2B5EF4-FFF2-40B4-BE49-F238E27FC236}">
                  <a16:creationId xmlns:a16="http://schemas.microsoft.com/office/drawing/2014/main" id="{151EC3BF-F4AA-45E8-9785-C47BF33F5F8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31" name="Group 730">
            <a:extLst>
              <a:ext uri="{FF2B5EF4-FFF2-40B4-BE49-F238E27FC236}">
                <a16:creationId xmlns:a16="http://schemas.microsoft.com/office/drawing/2014/main" id="{07192B48-056A-468F-AB07-7F75185376CA}"/>
              </a:ext>
            </a:extLst>
          </p:cNvPr>
          <p:cNvGrpSpPr/>
          <p:nvPr/>
        </p:nvGrpSpPr>
        <p:grpSpPr>
          <a:xfrm>
            <a:off x="2905134" y="120650"/>
            <a:ext cx="301752" cy="301752"/>
            <a:chOff x="4084318" y="1418208"/>
            <a:chExt cx="4023359" cy="4021584"/>
          </a:xfrm>
        </p:grpSpPr>
        <p:sp>
          <p:nvSpPr>
            <p:cNvPr id="732" name="Sun 731">
              <a:extLst>
                <a:ext uri="{FF2B5EF4-FFF2-40B4-BE49-F238E27FC236}">
                  <a16:creationId xmlns:a16="http://schemas.microsoft.com/office/drawing/2014/main" id="{6092B77C-6D1D-4E95-9F13-7F2B884CA8B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3" name="Oval 732">
              <a:extLst>
                <a:ext uri="{FF2B5EF4-FFF2-40B4-BE49-F238E27FC236}">
                  <a16:creationId xmlns:a16="http://schemas.microsoft.com/office/drawing/2014/main" id="{11C24E1F-6606-4753-92C9-39B5CC07AFF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34" name="Group 733">
            <a:extLst>
              <a:ext uri="{FF2B5EF4-FFF2-40B4-BE49-F238E27FC236}">
                <a16:creationId xmlns:a16="http://schemas.microsoft.com/office/drawing/2014/main" id="{459D64E1-AAC7-466F-8191-BA4DC8D91652}"/>
              </a:ext>
            </a:extLst>
          </p:cNvPr>
          <p:cNvGrpSpPr/>
          <p:nvPr/>
        </p:nvGrpSpPr>
        <p:grpSpPr>
          <a:xfrm>
            <a:off x="3209935" y="120650"/>
            <a:ext cx="301752" cy="301752"/>
            <a:chOff x="4084318" y="1418208"/>
            <a:chExt cx="4023359" cy="4021584"/>
          </a:xfrm>
        </p:grpSpPr>
        <p:sp>
          <p:nvSpPr>
            <p:cNvPr id="735" name="Sun 734">
              <a:extLst>
                <a:ext uri="{FF2B5EF4-FFF2-40B4-BE49-F238E27FC236}">
                  <a16:creationId xmlns:a16="http://schemas.microsoft.com/office/drawing/2014/main" id="{DAD039E1-BB18-424B-BD24-330D361131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6" name="Oval 735">
              <a:extLst>
                <a:ext uri="{FF2B5EF4-FFF2-40B4-BE49-F238E27FC236}">
                  <a16:creationId xmlns:a16="http://schemas.microsoft.com/office/drawing/2014/main" id="{E4839AB4-1EBB-42D1-B715-E2A3F6FEB1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37" name="Group 736">
            <a:extLst>
              <a:ext uri="{FF2B5EF4-FFF2-40B4-BE49-F238E27FC236}">
                <a16:creationId xmlns:a16="http://schemas.microsoft.com/office/drawing/2014/main" id="{0F9D6184-02EE-44BB-9532-CEA87D90FA05}"/>
              </a:ext>
            </a:extLst>
          </p:cNvPr>
          <p:cNvGrpSpPr/>
          <p:nvPr/>
        </p:nvGrpSpPr>
        <p:grpSpPr>
          <a:xfrm>
            <a:off x="3514736" y="120650"/>
            <a:ext cx="301752" cy="301752"/>
            <a:chOff x="4084318" y="1418208"/>
            <a:chExt cx="4023359" cy="4021584"/>
          </a:xfrm>
        </p:grpSpPr>
        <p:sp>
          <p:nvSpPr>
            <p:cNvPr id="738" name="Sun 737">
              <a:extLst>
                <a:ext uri="{FF2B5EF4-FFF2-40B4-BE49-F238E27FC236}">
                  <a16:creationId xmlns:a16="http://schemas.microsoft.com/office/drawing/2014/main" id="{69007B8F-46DA-441A-89E8-42DDCF63DB6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9" name="Oval 738">
              <a:extLst>
                <a:ext uri="{FF2B5EF4-FFF2-40B4-BE49-F238E27FC236}">
                  <a16:creationId xmlns:a16="http://schemas.microsoft.com/office/drawing/2014/main" id="{2ACBE5D1-F1F5-4339-876E-7F597366C2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0" name="Group 739">
            <a:extLst>
              <a:ext uri="{FF2B5EF4-FFF2-40B4-BE49-F238E27FC236}">
                <a16:creationId xmlns:a16="http://schemas.microsoft.com/office/drawing/2014/main" id="{5DEB0436-E803-45C7-BE4E-9107668737F7}"/>
              </a:ext>
            </a:extLst>
          </p:cNvPr>
          <p:cNvGrpSpPr/>
          <p:nvPr/>
        </p:nvGrpSpPr>
        <p:grpSpPr>
          <a:xfrm>
            <a:off x="3819537" y="120650"/>
            <a:ext cx="301752" cy="301752"/>
            <a:chOff x="4084318" y="1418208"/>
            <a:chExt cx="4023359" cy="4021584"/>
          </a:xfrm>
        </p:grpSpPr>
        <p:sp>
          <p:nvSpPr>
            <p:cNvPr id="741" name="Sun 740">
              <a:extLst>
                <a:ext uri="{FF2B5EF4-FFF2-40B4-BE49-F238E27FC236}">
                  <a16:creationId xmlns:a16="http://schemas.microsoft.com/office/drawing/2014/main" id="{813895B0-E659-41BF-AEA1-3BD3551870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2" name="Oval 741">
              <a:extLst>
                <a:ext uri="{FF2B5EF4-FFF2-40B4-BE49-F238E27FC236}">
                  <a16:creationId xmlns:a16="http://schemas.microsoft.com/office/drawing/2014/main" id="{8F3917A6-7D08-4F48-956C-81F8AB7257B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3" name="Group 742">
            <a:extLst>
              <a:ext uri="{FF2B5EF4-FFF2-40B4-BE49-F238E27FC236}">
                <a16:creationId xmlns:a16="http://schemas.microsoft.com/office/drawing/2014/main" id="{F0FDC120-B1E6-43F1-974C-5CA8901546DD}"/>
              </a:ext>
            </a:extLst>
          </p:cNvPr>
          <p:cNvGrpSpPr/>
          <p:nvPr/>
        </p:nvGrpSpPr>
        <p:grpSpPr>
          <a:xfrm>
            <a:off x="4124338" y="120650"/>
            <a:ext cx="301752" cy="301752"/>
            <a:chOff x="4084318" y="1418208"/>
            <a:chExt cx="4023359" cy="4021584"/>
          </a:xfrm>
        </p:grpSpPr>
        <p:sp>
          <p:nvSpPr>
            <p:cNvPr id="744" name="Sun 743">
              <a:extLst>
                <a:ext uri="{FF2B5EF4-FFF2-40B4-BE49-F238E27FC236}">
                  <a16:creationId xmlns:a16="http://schemas.microsoft.com/office/drawing/2014/main" id="{40C37EB0-E2FF-4FCF-8BD5-54CDBEA5E3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5" name="Oval 744">
              <a:extLst>
                <a:ext uri="{FF2B5EF4-FFF2-40B4-BE49-F238E27FC236}">
                  <a16:creationId xmlns:a16="http://schemas.microsoft.com/office/drawing/2014/main" id="{B2048D82-522E-4A6D-944D-89E3238F4A5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6" name="Group 745">
            <a:extLst>
              <a:ext uri="{FF2B5EF4-FFF2-40B4-BE49-F238E27FC236}">
                <a16:creationId xmlns:a16="http://schemas.microsoft.com/office/drawing/2014/main" id="{5FA5C892-5C3B-456F-A9AF-7705A4497C91}"/>
              </a:ext>
            </a:extLst>
          </p:cNvPr>
          <p:cNvGrpSpPr/>
          <p:nvPr/>
        </p:nvGrpSpPr>
        <p:grpSpPr>
          <a:xfrm>
            <a:off x="4429139" y="120650"/>
            <a:ext cx="301752" cy="301752"/>
            <a:chOff x="4084318" y="1418208"/>
            <a:chExt cx="4023359" cy="4021584"/>
          </a:xfrm>
        </p:grpSpPr>
        <p:sp>
          <p:nvSpPr>
            <p:cNvPr id="747" name="Sun 746">
              <a:extLst>
                <a:ext uri="{FF2B5EF4-FFF2-40B4-BE49-F238E27FC236}">
                  <a16:creationId xmlns:a16="http://schemas.microsoft.com/office/drawing/2014/main" id="{EB2B1537-8165-4A49-9DF7-8ED4AEDD73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8" name="Oval 747">
              <a:extLst>
                <a:ext uri="{FF2B5EF4-FFF2-40B4-BE49-F238E27FC236}">
                  <a16:creationId xmlns:a16="http://schemas.microsoft.com/office/drawing/2014/main" id="{6FEE98A3-2F6C-4F4E-B936-9F2B88E3E4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9" name="Group 748">
            <a:extLst>
              <a:ext uri="{FF2B5EF4-FFF2-40B4-BE49-F238E27FC236}">
                <a16:creationId xmlns:a16="http://schemas.microsoft.com/office/drawing/2014/main" id="{ED00D110-BD6B-4908-8DAA-F4545C2CB3BF}"/>
              </a:ext>
            </a:extLst>
          </p:cNvPr>
          <p:cNvGrpSpPr/>
          <p:nvPr/>
        </p:nvGrpSpPr>
        <p:grpSpPr>
          <a:xfrm>
            <a:off x="4733940" y="120650"/>
            <a:ext cx="301752" cy="301752"/>
            <a:chOff x="4084318" y="1418208"/>
            <a:chExt cx="4023359" cy="4021584"/>
          </a:xfrm>
        </p:grpSpPr>
        <p:sp>
          <p:nvSpPr>
            <p:cNvPr id="750" name="Sun 749">
              <a:extLst>
                <a:ext uri="{FF2B5EF4-FFF2-40B4-BE49-F238E27FC236}">
                  <a16:creationId xmlns:a16="http://schemas.microsoft.com/office/drawing/2014/main" id="{D2AE2A25-A72A-4F2A-89E7-FC8BE4A06EA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1" name="Oval 750">
              <a:extLst>
                <a:ext uri="{FF2B5EF4-FFF2-40B4-BE49-F238E27FC236}">
                  <a16:creationId xmlns:a16="http://schemas.microsoft.com/office/drawing/2014/main" id="{DF2026C0-7C0B-42B1-9FB7-875F5983E3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52" name="Group 751">
            <a:extLst>
              <a:ext uri="{FF2B5EF4-FFF2-40B4-BE49-F238E27FC236}">
                <a16:creationId xmlns:a16="http://schemas.microsoft.com/office/drawing/2014/main" id="{67ADF98F-2DAE-42E6-9BC5-F1E56FE2BA76}"/>
              </a:ext>
            </a:extLst>
          </p:cNvPr>
          <p:cNvGrpSpPr/>
          <p:nvPr/>
        </p:nvGrpSpPr>
        <p:grpSpPr>
          <a:xfrm>
            <a:off x="5038741" y="120650"/>
            <a:ext cx="301752" cy="301752"/>
            <a:chOff x="4084318" y="1418208"/>
            <a:chExt cx="4023359" cy="4021584"/>
          </a:xfrm>
        </p:grpSpPr>
        <p:sp>
          <p:nvSpPr>
            <p:cNvPr id="753" name="Sun 752">
              <a:extLst>
                <a:ext uri="{FF2B5EF4-FFF2-40B4-BE49-F238E27FC236}">
                  <a16:creationId xmlns:a16="http://schemas.microsoft.com/office/drawing/2014/main" id="{2CD063D6-6F06-4908-BC16-BFB5914656A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4" name="Oval 753">
              <a:extLst>
                <a:ext uri="{FF2B5EF4-FFF2-40B4-BE49-F238E27FC236}">
                  <a16:creationId xmlns:a16="http://schemas.microsoft.com/office/drawing/2014/main" id="{F9E9B14C-87DD-4738-9A17-26234E181D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55" name="Group 754">
            <a:extLst>
              <a:ext uri="{FF2B5EF4-FFF2-40B4-BE49-F238E27FC236}">
                <a16:creationId xmlns:a16="http://schemas.microsoft.com/office/drawing/2014/main" id="{97ABAE5A-BFD1-4EEB-97DD-A58219AEB3A0}"/>
              </a:ext>
            </a:extLst>
          </p:cNvPr>
          <p:cNvGrpSpPr/>
          <p:nvPr/>
        </p:nvGrpSpPr>
        <p:grpSpPr>
          <a:xfrm>
            <a:off x="5343542" y="120650"/>
            <a:ext cx="301752" cy="301752"/>
            <a:chOff x="4084318" y="1418208"/>
            <a:chExt cx="4023359" cy="4021584"/>
          </a:xfrm>
        </p:grpSpPr>
        <p:sp>
          <p:nvSpPr>
            <p:cNvPr id="756" name="Sun 755">
              <a:extLst>
                <a:ext uri="{FF2B5EF4-FFF2-40B4-BE49-F238E27FC236}">
                  <a16:creationId xmlns:a16="http://schemas.microsoft.com/office/drawing/2014/main" id="{D34C3FDC-5413-47EB-824A-5EF75B1AD4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7" name="Oval 756">
              <a:extLst>
                <a:ext uri="{FF2B5EF4-FFF2-40B4-BE49-F238E27FC236}">
                  <a16:creationId xmlns:a16="http://schemas.microsoft.com/office/drawing/2014/main" id="{73958951-911D-48D2-9AC4-EADA3C19CB1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58" name="Group 757">
            <a:extLst>
              <a:ext uri="{FF2B5EF4-FFF2-40B4-BE49-F238E27FC236}">
                <a16:creationId xmlns:a16="http://schemas.microsoft.com/office/drawing/2014/main" id="{063338CB-5002-46F2-88BC-160F9A9D9DDC}"/>
              </a:ext>
            </a:extLst>
          </p:cNvPr>
          <p:cNvGrpSpPr/>
          <p:nvPr/>
        </p:nvGrpSpPr>
        <p:grpSpPr>
          <a:xfrm>
            <a:off x="5648343" y="120650"/>
            <a:ext cx="301752" cy="301752"/>
            <a:chOff x="4084318" y="1418208"/>
            <a:chExt cx="4023359" cy="4021584"/>
          </a:xfrm>
        </p:grpSpPr>
        <p:sp>
          <p:nvSpPr>
            <p:cNvPr id="759" name="Sun 758">
              <a:extLst>
                <a:ext uri="{FF2B5EF4-FFF2-40B4-BE49-F238E27FC236}">
                  <a16:creationId xmlns:a16="http://schemas.microsoft.com/office/drawing/2014/main" id="{549A5CE0-1C6C-46F3-9336-547C84436CF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0" name="Oval 759">
              <a:extLst>
                <a:ext uri="{FF2B5EF4-FFF2-40B4-BE49-F238E27FC236}">
                  <a16:creationId xmlns:a16="http://schemas.microsoft.com/office/drawing/2014/main" id="{80413E44-F1A1-4A6F-ABD8-F9F46A5B664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61" name="Group 760">
            <a:extLst>
              <a:ext uri="{FF2B5EF4-FFF2-40B4-BE49-F238E27FC236}">
                <a16:creationId xmlns:a16="http://schemas.microsoft.com/office/drawing/2014/main" id="{D6C2DFA5-0B72-4FD3-8F94-7C9A4CE374E1}"/>
              </a:ext>
            </a:extLst>
          </p:cNvPr>
          <p:cNvGrpSpPr/>
          <p:nvPr/>
        </p:nvGrpSpPr>
        <p:grpSpPr>
          <a:xfrm>
            <a:off x="5953144" y="120650"/>
            <a:ext cx="301752" cy="301752"/>
            <a:chOff x="4084318" y="1418208"/>
            <a:chExt cx="4023359" cy="4021584"/>
          </a:xfrm>
        </p:grpSpPr>
        <p:sp>
          <p:nvSpPr>
            <p:cNvPr id="762" name="Sun 761">
              <a:extLst>
                <a:ext uri="{FF2B5EF4-FFF2-40B4-BE49-F238E27FC236}">
                  <a16:creationId xmlns:a16="http://schemas.microsoft.com/office/drawing/2014/main" id="{F89C44F3-7CA2-47C4-98F3-0CCD49E199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3" name="Oval 762">
              <a:extLst>
                <a:ext uri="{FF2B5EF4-FFF2-40B4-BE49-F238E27FC236}">
                  <a16:creationId xmlns:a16="http://schemas.microsoft.com/office/drawing/2014/main" id="{4DCCC946-64C0-43BD-AA0B-323919181C4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64" name="Group 763">
            <a:extLst>
              <a:ext uri="{FF2B5EF4-FFF2-40B4-BE49-F238E27FC236}">
                <a16:creationId xmlns:a16="http://schemas.microsoft.com/office/drawing/2014/main" id="{41C8A832-B0EA-44B0-BDAF-32C85A1FE3CA}"/>
              </a:ext>
            </a:extLst>
          </p:cNvPr>
          <p:cNvGrpSpPr/>
          <p:nvPr/>
        </p:nvGrpSpPr>
        <p:grpSpPr>
          <a:xfrm>
            <a:off x="6257945" y="120650"/>
            <a:ext cx="301752" cy="301752"/>
            <a:chOff x="4084318" y="1418208"/>
            <a:chExt cx="4023359" cy="4021584"/>
          </a:xfrm>
        </p:grpSpPr>
        <p:sp>
          <p:nvSpPr>
            <p:cNvPr id="765" name="Sun 764">
              <a:extLst>
                <a:ext uri="{FF2B5EF4-FFF2-40B4-BE49-F238E27FC236}">
                  <a16:creationId xmlns:a16="http://schemas.microsoft.com/office/drawing/2014/main" id="{69A58B2F-6098-475A-B6C4-F235F25A877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6" name="Oval 765">
              <a:extLst>
                <a:ext uri="{FF2B5EF4-FFF2-40B4-BE49-F238E27FC236}">
                  <a16:creationId xmlns:a16="http://schemas.microsoft.com/office/drawing/2014/main" id="{D2481384-EE17-4C3E-B4BD-ABE34B2A7FB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67" name="Group 766">
            <a:extLst>
              <a:ext uri="{FF2B5EF4-FFF2-40B4-BE49-F238E27FC236}">
                <a16:creationId xmlns:a16="http://schemas.microsoft.com/office/drawing/2014/main" id="{E4ACF3E5-DD94-44AD-AB5F-BB4736EF20D6}"/>
              </a:ext>
            </a:extLst>
          </p:cNvPr>
          <p:cNvGrpSpPr/>
          <p:nvPr/>
        </p:nvGrpSpPr>
        <p:grpSpPr>
          <a:xfrm>
            <a:off x="6562746" y="120650"/>
            <a:ext cx="301752" cy="301752"/>
            <a:chOff x="4084318" y="1418208"/>
            <a:chExt cx="4023359" cy="4021584"/>
          </a:xfrm>
        </p:grpSpPr>
        <p:sp>
          <p:nvSpPr>
            <p:cNvPr id="768" name="Sun 767">
              <a:extLst>
                <a:ext uri="{FF2B5EF4-FFF2-40B4-BE49-F238E27FC236}">
                  <a16:creationId xmlns:a16="http://schemas.microsoft.com/office/drawing/2014/main" id="{2FEEBC6A-9A51-4BE9-A5B1-EB6C15E27D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9" name="Oval 768">
              <a:extLst>
                <a:ext uri="{FF2B5EF4-FFF2-40B4-BE49-F238E27FC236}">
                  <a16:creationId xmlns:a16="http://schemas.microsoft.com/office/drawing/2014/main" id="{273EEE9E-2AD1-45E7-ADEF-CCE028267F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0" name="Group 769">
            <a:extLst>
              <a:ext uri="{FF2B5EF4-FFF2-40B4-BE49-F238E27FC236}">
                <a16:creationId xmlns:a16="http://schemas.microsoft.com/office/drawing/2014/main" id="{0060BD56-3FCB-4725-9E97-59796016AC00}"/>
              </a:ext>
            </a:extLst>
          </p:cNvPr>
          <p:cNvGrpSpPr/>
          <p:nvPr/>
        </p:nvGrpSpPr>
        <p:grpSpPr>
          <a:xfrm>
            <a:off x="6867547" y="120650"/>
            <a:ext cx="301752" cy="301752"/>
            <a:chOff x="4084318" y="1418208"/>
            <a:chExt cx="4023359" cy="4021584"/>
          </a:xfrm>
        </p:grpSpPr>
        <p:sp>
          <p:nvSpPr>
            <p:cNvPr id="771" name="Sun 770">
              <a:extLst>
                <a:ext uri="{FF2B5EF4-FFF2-40B4-BE49-F238E27FC236}">
                  <a16:creationId xmlns:a16="http://schemas.microsoft.com/office/drawing/2014/main" id="{45449D55-95B9-4E8F-B928-6A00D5C79AB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2" name="Oval 771">
              <a:extLst>
                <a:ext uri="{FF2B5EF4-FFF2-40B4-BE49-F238E27FC236}">
                  <a16:creationId xmlns:a16="http://schemas.microsoft.com/office/drawing/2014/main" id="{1C2A701C-EB57-48B9-9E38-2DC15A94877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3" name="Group 772">
            <a:extLst>
              <a:ext uri="{FF2B5EF4-FFF2-40B4-BE49-F238E27FC236}">
                <a16:creationId xmlns:a16="http://schemas.microsoft.com/office/drawing/2014/main" id="{BADF4403-6A0A-4F91-B5AB-A6BCA6164B35}"/>
              </a:ext>
            </a:extLst>
          </p:cNvPr>
          <p:cNvGrpSpPr/>
          <p:nvPr/>
        </p:nvGrpSpPr>
        <p:grpSpPr>
          <a:xfrm>
            <a:off x="7172348" y="120650"/>
            <a:ext cx="301752" cy="301752"/>
            <a:chOff x="4084318" y="1418208"/>
            <a:chExt cx="4023359" cy="4021584"/>
          </a:xfrm>
        </p:grpSpPr>
        <p:sp>
          <p:nvSpPr>
            <p:cNvPr id="774" name="Sun 773">
              <a:extLst>
                <a:ext uri="{FF2B5EF4-FFF2-40B4-BE49-F238E27FC236}">
                  <a16:creationId xmlns:a16="http://schemas.microsoft.com/office/drawing/2014/main" id="{E563D55A-CC35-4A98-9CF2-F9C022B5255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5" name="Oval 774">
              <a:extLst>
                <a:ext uri="{FF2B5EF4-FFF2-40B4-BE49-F238E27FC236}">
                  <a16:creationId xmlns:a16="http://schemas.microsoft.com/office/drawing/2014/main" id="{2062CEAD-A61F-43E7-AB0D-AA0D9B64F49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6" name="Group 775">
            <a:extLst>
              <a:ext uri="{FF2B5EF4-FFF2-40B4-BE49-F238E27FC236}">
                <a16:creationId xmlns:a16="http://schemas.microsoft.com/office/drawing/2014/main" id="{20284950-3215-4CBE-BAC1-F145326825D2}"/>
              </a:ext>
            </a:extLst>
          </p:cNvPr>
          <p:cNvGrpSpPr/>
          <p:nvPr/>
        </p:nvGrpSpPr>
        <p:grpSpPr>
          <a:xfrm>
            <a:off x="7477149" y="120650"/>
            <a:ext cx="301752" cy="301752"/>
            <a:chOff x="4084318" y="1418208"/>
            <a:chExt cx="4023359" cy="4021584"/>
          </a:xfrm>
        </p:grpSpPr>
        <p:sp>
          <p:nvSpPr>
            <p:cNvPr id="777" name="Sun 776">
              <a:extLst>
                <a:ext uri="{FF2B5EF4-FFF2-40B4-BE49-F238E27FC236}">
                  <a16:creationId xmlns:a16="http://schemas.microsoft.com/office/drawing/2014/main" id="{90E6440C-61AE-4D66-9DA3-B15A4E57C4F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8" name="Oval 777">
              <a:extLst>
                <a:ext uri="{FF2B5EF4-FFF2-40B4-BE49-F238E27FC236}">
                  <a16:creationId xmlns:a16="http://schemas.microsoft.com/office/drawing/2014/main" id="{8C249678-24AD-4F6E-B8D3-1142E5ED653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9" name="Group 778">
            <a:extLst>
              <a:ext uri="{FF2B5EF4-FFF2-40B4-BE49-F238E27FC236}">
                <a16:creationId xmlns:a16="http://schemas.microsoft.com/office/drawing/2014/main" id="{1C31BDA8-E680-48D9-88E6-E5C626D4D696}"/>
              </a:ext>
            </a:extLst>
          </p:cNvPr>
          <p:cNvGrpSpPr/>
          <p:nvPr/>
        </p:nvGrpSpPr>
        <p:grpSpPr>
          <a:xfrm>
            <a:off x="7781950" y="120650"/>
            <a:ext cx="301752" cy="301752"/>
            <a:chOff x="4084318" y="1418208"/>
            <a:chExt cx="4023359" cy="4021584"/>
          </a:xfrm>
        </p:grpSpPr>
        <p:sp>
          <p:nvSpPr>
            <p:cNvPr id="780" name="Sun 779">
              <a:extLst>
                <a:ext uri="{FF2B5EF4-FFF2-40B4-BE49-F238E27FC236}">
                  <a16:creationId xmlns:a16="http://schemas.microsoft.com/office/drawing/2014/main" id="{6DB59CFA-68C8-445F-AAC7-0588F1A210B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1" name="Oval 780">
              <a:extLst>
                <a:ext uri="{FF2B5EF4-FFF2-40B4-BE49-F238E27FC236}">
                  <a16:creationId xmlns:a16="http://schemas.microsoft.com/office/drawing/2014/main" id="{380312C8-3AEB-4C77-9269-9B993727C70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2" name="Group 781">
            <a:extLst>
              <a:ext uri="{FF2B5EF4-FFF2-40B4-BE49-F238E27FC236}">
                <a16:creationId xmlns:a16="http://schemas.microsoft.com/office/drawing/2014/main" id="{894B4FDE-05D2-4AE7-B10C-EDBB08DC6411}"/>
              </a:ext>
            </a:extLst>
          </p:cNvPr>
          <p:cNvGrpSpPr/>
          <p:nvPr/>
        </p:nvGrpSpPr>
        <p:grpSpPr>
          <a:xfrm>
            <a:off x="8086751" y="120650"/>
            <a:ext cx="301752" cy="301752"/>
            <a:chOff x="4084318" y="1418208"/>
            <a:chExt cx="4023359" cy="4021584"/>
          </a:xfrm>
        </p:grpSpPr>
        <p:sp>
          <p:nvSpPr>
            <p:cNvPr id="783" name="Sun 782">
              <a:extLst>
                <a:ext uri="{FF2B5EF4-FFF2-40B4-BE49-F238E27FC236}">
                  <a16:creationId xmlns:a16="http://schemas.microsoft.com/office/drawing/2014/main" id="{2DFCE196-3335-4F3B-9003-4D081847DAE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4" name="Oval 783">
              <a:extLst>
                <a:ext uri="{FF2B5EF4-FFF2-40B4-BE49-F238E27FC236}">
                  <a16:creationId xmlns:a16="http://schemas.microsoft.com/office/drawing/2014/main" id="{AF305245-F6DD-4198-9E70-0EE44353D68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5" name="Group 784">
            <a:extLst>
              <a:ext uri="{FF2B5EF4-FFF2-40B4-BE49-F238E27FC236}">
                <a16:creationId xmlns:a16="http://schemas.microsoft.com/office/drawing/2014/main" id="{54FB7877-64DA-4754-AE28-0D0CB5C6C9B0}"/>
              </a:ext>
            </a:extLst>
          </p:cNvPr>
          <p:cNvGrpSpPr/>
          <p:nvPr/>
        </p:nvGrpSpPr>
        <p:grpSpPr>
          <a:xfrm>
            <a:off x="8391552" y="120650"/>
            <a:ext cx="301752" cy="301752"/>
            <a:chOff x="4084318" y="1418208"/>
            <a:chExt cx="4023359" cy="4021584"/>
          </a:xfrm>
        </p:grpSpPr>
        <p:sp>
          <p:nvSpPr>
            <p:cNvPr id="786" name="Sun 785">
              <a:extLst>
                <a:ext uri="{FF2B5EF4-FFF2-40B4-BE49-F238E27FC236}">
                  <a16:creationId xmlns:a16="http://schemas.microsoft.com/office/drawing/2014/main" id="{9D0E8E5F-9B93-4823-AAE3-757D779B4A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7" name="Oval 786">
              <a:extLst>
                <a:ext uri="{FF2B5EF4-FFF2-40B4-BE49-F238E27FC236}">
                  <a16:creationId xmlns:a16="http://schemas.microsoft.com/office/drawing/2014/main" id="{DAC1E088-72CB-43FF-8039-D5D3855C260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8" name="Group 787">
            <a:extLst>
              <a:ext uri="{FF2B5EF4-FFF2-40B4-BE49-F238E27FC236}">
                <a16:creationId xmlns:a16="http://schemas.microsoft.com/office/drawing/2014/main" id="{72741399-F76C-4DFD-9455-E52807BE02E8}"/>
              </a:ext>
            </a:extLst>
          </p:cNvPr>
          <p:cNvGrpSpPr/>
          <p:nvPr/>
        </p:nvGrpSpPr>
        <p:grpSpPr>
          <a:xfrm>
            <a:off x="8696353" y="120650"/>
            <a:ext cx="301752" cy="301752"/>
            <a:chOff x="4084318" y="1418208"/>
            <a:chExt cx="4023359" cy="4021584"/>
          </a:xfrm>
        </p:grpSpPr>
        <p:sp>
          <p:nvSpPr>
            <p:cNvPr id="789" name="Sun 788">
              <a:extLst>
                <a:ext uri="{FF2B5EF4-FFF2-40B4-BE49-F238E27FC236}">
                  <a16:creationId xmlns:a16="http://schemas.microsoft.com/office/drawing/2014/main" id="{9BEEBE12-C4D3-4A07-A314-1699E36F21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0" name="Oval 789">
              <a:extLst>
                <a:ext uri="{FF2B5EF4-FFF2-40B4-BE49-F238E27FC236}">
                  <a16:creationId xmlns:a16="http://schemas.microsoft.com/office/drawing/2014/main" id="{1CAF964E-C18F-4763-AFDF-453D9A2A2E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91" name="Group 790">
            <a:extLst>
              <a:ext uri="{FF2B5EF4-FFF2-40B4-BE49-F238E27FC236}">
                <a16:creationId xmlns:a16="http://schemas.microsoft.com/office/drawing/2014/main" id="{FC8EDC05-2A2F-4B0C-AF21-41829C0CE9B6}"/>
              </a:ext>
            </a:extLst>
          </p:cNvPr>
          <p:cNvGrpSpPr/>
          <p:nvPr/>
        </p:nvGrpSpPr>
        <p:grpSpPr>
          <a:xfrm>
            <a:off x="9001154" y="120650"/>
            <a:ext cx="301752" cy="301752"/>
            <a:chOff x="4084318" y="1418208"/>
            <a:chExt cx="4023359" cy="4021584"/>
          </a:xfrm>
        </p:grpSpPr>
        <p:sp>
          <p:nvSpPr>
            <p:cNvPr id="792" name="Sun 791">
              <a:extLst>
                <a:ext uri="{FF2B5EF4-FFF2-40B4-BE49-F238E27FC236}">
                  <a16:creationId xmlns:a16="http://schemas.microsoft.com/office/drawing/2014/main" id="{4CA85A5B-DCE1-41DF-ACDD-1969A3228E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3" name="Oval 792">
              <a:extLst>
                <a:ext uri="{FF2B5EF4-FFF2-40B4-BE49-F238E27FC236}">
                  <a16:creationId xmlns:a16="http://schemas.microsoft.com/office/drawing/2014/main" id="{1CB5F49B-262A-43CB-8739-5E3C558742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94" name="Group 793">
            <a:extLst>
              <a:ext uri="{FF2B5EF4-FFF2-40B4-BE49-F238E27FC236}">
                <a16:creationId xmlns:a16="http://schemas.microsoft.com/office/drawing/2014/main" id="{FBE8D7A2-CD78-4D8A-8753-039B7DC243EA}"/>
              </a:ext>
            </a:extLst>
          </p:cNvPr>
          <p:cNvGrpSpPr/>
          <p:nvPr/>
        </p:nvGrpSpPr>
        <p:grpSpPr>
          <a:xfrm>
            <a:off x="9305955" y="120650"/>
            <a:ext cx="301752" cy="301752"/>
            <a:chOff x="4084318" y="1418208"/>
            <a:chExt cx="4023359" cy="4021584"/>
          </a:xfrm>
        </p:grpSpPr>
        <p:sp>
          <p:nvSpPr>
            <p:cNvPr id="795" name="Sun 794">
              <a:extLst>
                <a:ext uri="{FF2B5EF4-FFF2-40B4-BE49-F238E27FC236}">
                  <a16:creationId xmlns:a16="http://schemas.microsoft.com/office/drawing/2014/main" id="{7309FA5E-410A-4E22-9F39-44AA9CF550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6" name="Oval 795">
              <a:extLst>
                <a:ext uri="{FF2B5EF4-FFF2-40B4-BE49-F238E27FC236}">
                  <a16:creationId xmlns:a16="http://schemas.microsoft.com/office/drawing/2014/main" id="{ADAA8DF2-10CA-428C-A08B-2AE57E2A4AD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97" name="Group 796">
            <a:extLst>
              <a:ext uri="{FF2B5EF4-FFF2-40B4-BE49-F238E27FC236}">
                <a16:creationId xmlns:a16="http://schemas.microsoft.com/office/drawing/2014/main" id="{D9449F3D-51E1-47F4-95FC-9AF70F8115E8}"/>
              </a:ext>
            </a:extLst>
          </p:cNvPr>
          <p:cNvGrpSpPr/>
          <p:nvPr/>
        </p:nvGrpSpPr>
        <p:grpSpPr>
          <a:xfrm>
            <a:off x="9610756" y="120650"/>
            <a:ext cx="301752" cy="301752"/>
            <a:chOff x="4084318" y="1418208"/>
            <a:chExt cx="4023359" cy="4021584"/>
          </a:xfrm>
        </p:grpSpPr>
        <p:sp>
          <p:nvSpPr>
            <p:cNvPr id="798" name="Sun 797">
              <a:extLst>
                <a:ext uri="{FF2B5EF4-FFF2-40B4-BE49-F238E27FC236}">
                  <a16:creationId xmlns:a16="http://schemas.microsoft.com/office/drawing/2014/main" id="{5BBCF670-0CF5-4286-A369-799E2071ED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9" name="Oval 798">
              <a:extLst>
                <a:ext uri="{FF2B5EF4-FFF2-40B4-BE49-F238E27FC236}">
                  <a16:creationId xmlns:a16="http://schemas.microsoft.com/office/drawing/2014/main" id="{1149F4B6-983B-4CAA-86D5-6ABC7C98CB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0" name="Group 799">
            <a:extLst>
              <a:ext uri="{FF2B5EF4-FFF2-40B4-BE49-F238E27FC236}">
                <a16:creationId xmlns:a16="http://schemas.microsoft.com/office/drawing/2014/main" id="{058C528D-B78A-4E20-BE5C-328459CA0B1F}"/>
              </a:ext>
            </a:extLst>
          </p:cNvPr>
          <p:cNvGrpSpPr/>
          <p:nvPr/>
        </p:nvGrpSpPr>
        <p:grpSpPr>
          <a:xfrm>
            <a:off x="9915557" y="120650"/>
            <a:ext cx="301752" cy="301752"/>
            <a:chOff x="4084318" y="1418208"/>
            <a:chExt cx="4023359" cy="4021584"/>
          </a:xfrm>
        </p:grpSpPr>
        <p:sp>
          <p:nvSpPr>
            <p:cNvPr id="801" name="Sun 800">
              <a:extLst>
                <a:ext uri="{FF2B5EF4-FFF2-40B4-BE49-F238E27FC236}">
                  <a16:creationId xmlns:a16="http://schemas.microsoft.com/office/drawing/2014/main" id="{68408C13-3221-4789-96EC-EFE68680D5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2" name="Oval 801">
              <a:extLst>
                <a:ext uri="{FF2B5EF4-FFF2-40B4-BE49-F238E27FC236}">
                  <a16:creationId xmlns:a16="http://schemas.microsoft.com/office/drawing/2014/main" id="{E02D147C-EAED-4C11-94E7-A096D4010E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3" name="Group 802">
            <a:extLst>
              <a:ext uri="{FF2B5EF4-FFF2-40B4-BE49-F238E27FC236}">
                <a16:creationId xmlns:a16="http://schemas.microsoft.com/office/drawing/2014/main" id="{D426605B-97D1-429B-B4BD-0E7591BE4898}"/>
              </a:ext>
            </a:extLst>
          </p:cNvPr>
          <p:cNvGrpSpPr/>
          <p:nvPr/>
        </p:nvGrpSpPr>
        <p:grpSpPr>
          <a:xfrm>
            <a:off x="10220358" y="120650"/>
            <a:ext cx="301752" cy="301752"/>
            <a:chOff x="4084318" y="1418208"/>
            <a:chExt cx="4023359" cy="4021584"/>
          </a:xfrm>
        </p:grpSpPr>
        <p:sp>
          <p:nvSpPr>
            <p:cNvPr id="804" name="Sun 803">
              <a:extLst>
                <a:ext uri="{FF2B5EF4-FFF2-40B4-BE49-F238E27FC236}">
                  <a16:creationId xmlns:a16="http://schemas.microsoft.com/office/drawing/2014/main" id="{650A19E0-2C66-4847-B896-D60EB53BEC3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5" name="Oval 804">
              <a:extLst>
                <a:ext uri="{FF2B5EF4-FFF2-40B4-BE49-F238E27FC236}">
                  <a16:creationId xmlns:a16="http://schemas.microsoft.com/office/drawing/2014/main" id="{BC1B17E1-CB6D-4C84-B3D7-F1435E65AEC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6" name="Group 805">
            <a:extLst>
              <a:ext uri="{FF2B5EF4-FFF2-40B4-BE49-F238E27FC236}">
                <a16:creationId xmlns:a16="http://schemas.microsoft.com/office/drawing/2014/main" id="{476CDF0A-0584-4A00-B7F9-775BAA936B92}"/>
              </a:ext>
            </a:extLst>
          </p:cNvPr>
          <p:cNvGrpSpPr/>
          <p:nvPr/>
        </p:nvGrpSpPr>
        <p:grpSpPr>
          <a:xfrm>
            <a:off x="10525159" y="120650"/>
            <a:ext cx="301752" cy="301752"/>
            <a:chOff x="4084318" y="1418208"/>
            <a:chExt cx="4023359" cy="4021584"/>
          </a:xfrm>
        </p:grpSpPr>
        <p:sp>
          <p:nvSpPr>
            <p:cNvPr id="807" name="Sun 806">
              <a:extLst>
                <a:ext uri="{FF2B5EF4-FFF2-40B4-BE49-F238E27FC236}">
                  <a16:creationId xmlns:a16="http://schemas.microsoft.com/office/drawing/2014/main" id="{1705669A-D704-45C9-B079-ADA7CA1CE14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8" name="Oval 807">
              <a:extLst>
                <a:ext uri="{FF2B5EF4-FFF2-40B4-BE49-F238E27FC236}">
                  <a16:creationId xmlns:a16="http://schemas.microsoft.com/office/drawing/2014/main" id="{5E1D943F-8D61-4C4C-8233-32FBE64A1A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9" name="Group 808">
            <a:extLst>
              <a:ext uri="{FF2B5EF4-FFF2-40B4-BE49-F238E27FC236}">
                <a16:creationId xmlns:a16="http://schemas.microsoft.com/office/drawing/2014/main" id="{DBAEC290-A48D-4F70-82D6-54EAC6EEF978}"/>
              </a:ext>
            </a:extLst>
          </p:cNvPr>
          <p:cNvGrpSpPr/>
          <p:nvPr/>
        </p:nvGrpSpPr>
        <p:grpSpPr>
          <a:xfrm>
            <a:off x="10829960" y="120650"/>
            <a:ext cx="301752" cy="301752"/>
            <a:chOff x="4084318" y="1418208"/>
            <a:chExt cx="4023359" cy="4021584"/>
          </a:xfrm>
        </p:grpSpPr>
        <p:sp>
          <p:nvSpPr>
            <p:cNvPr id="810" name="Sun 809">
              <a:extLst>
                <a:ext uri="{FF2B5EF4-FFF2-40B4-BE49-F238E27FC236}">
                  <a16:creationId xmlns:a16="http://schemas.microsoft.com/office/drawing/2014/main" id="{1B464763-F8E7-4B32-A2CC-0D1B4B4AB48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1" name="Oval 810">
              <a:extLst>
                <a:ext uri="{FF2B5EF4-FFF2-40B4-BE49-F238E27FC236}">
                  <a16:creationId xmlns:a16="http://schemas.microsoft.com/office/drawing/2014/main" id="{A0262C53-E6A8-47EE-A62B-9BF86449F7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2" name="Group 811">
            <a:extLst>
              <a:ext uri="{FF2B5EF4-FFF2-40B4-BE49-F238E27FC236}">
                <a16:creationId xmlns:a16="http://schemas.microsoft.com/office/drawing/2014/main" id="{365F5121-EBA7-4130-8C9D-B3FCF6A76DE5}"/>
              </a:ext>
            </a:extLst>
          </p:cNvPr>
          <p:cNvGrpSpPr/>
          <p:nvPr/>
        </p:nvGrpSpPr>
        <p:grpSpPr>
          <a:xfrm>
            <a:off x="11134761" y="120650"/>
            <a:ext cx="301752" cy="301752"/>
            <a:chOff x="4084318" y="1418208"/>
            <a:chExt cx="4023359" cy="4021584"/>
          </a:xfrm>
        </p:grpSpPr>
        <p:sp>
          <p:nvSpPr>
            <p:cNvPr id="813" name="Sun 812">
              <a:extLst>
                <a:ext uri="{FF2B5EF4-FFF2-40B4-BE49-F238E27FC236}">
                  <a16:creationId xmlns:a16="http://schemas.microsoft.com/office/drawing/2014/main" id="{16B7D6E6-693E-4013-B695-406CE3306F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4" name="Oval 813">
              <a:extLst>
                <a:ext uri="{FF2B5EF4-FFF2-40B4-BE49-F238E27FC236}">
                  <a16:creationId xmlns:a16="http://schemas.microsoft.com/office/drawing/2014/main" id="{CEA78273-6DEA-4ED9-B712-C70414A4F25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5" name="Group 814">
            <a:extLst>
              <a:ext uri="{FF2B5EF4-FFF2-40B4-BE49-F238E27FC236}">
                <a16:creationId xmlns:a16="http://schemas.microsoft.com/office/drawing/2014/main" id="{E51E3713-B66A-448D-929A-549331DBB820}"/>
              </a:ext>
            </a:extLst>
          </p:cNvPr>
          <p:cNvGrpSpPr/>
          <p:nvPr/>
        </p:nvGrpSpPr>
        <p:grpSpPr>
          <a:xfrm>
            <a:off x="11464962" y="120650"/>
            <a:ext cx="301752" cy="301752"/>
            <a:chOff x="4084318" y="1418208"/>
            <a:chExt cx="4023359" cy="4021584"/>
          </a:xfrm>
        </p:grpSpPr>
        <p:sp>
          <p:nvSpPr>
            <p:cNvPr id="816" name="Sun 815">
              <a:extLst>
                <a:ext uri="{FF2B5EF4-FFF2-40B4-BE49-F238E27FC236}">
                  <a16:creationId xmlns:a16="http://schemas.microsoft.com/office/drawing/2014/main" id="{AFD76D38-3FB1-4076-B7DB-225E33DB0FE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7" name="Oval 816">
              <a:extLst>
                <a:ext uri="{FF2B5EF4-FFF2-40B4-BE49-F238E27FC236}">
                  <a16:creationId xmlns:a16="http://schemas.microsoft.com/office/drawing/2014/main" id="{D800930C-3A77-4F67-926E-A28C4B591E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8" name="Group 817">
            <a:extLst>
              <a:ext uri="{FF2B5EF4-FFF2-40B4-BE49-F238E27FC236}">
                <a16:creationId xmlns:a16="http://schemas.microsoft.com/office/drawing/2014/main" id="{583868B5-6FB2-4C3D-9F16-029155D1CD01}"/>
              </a:ext>
            </a:extLst>
          </p:cNvPr>
          <p:cNvGrpSpPr/>
          <p:nvPr/>
        </p:nvGrpSpPr>
        <p:grpSpPr>
          <a:xfrm>
            <a:off x="11795163" y="120650"/>
            <a:ext cx="301752" cy="301752"/>
            <a:chOff x="4084318" y="1418208"/>
            <a:chExt cx="4023359" cy="4021584"/>
          </a:xfrm>
        </p:grpSpPr>
        <p:sp>
          <p:nvSpPr>
            <p:cNvPr id="819" name="Sun 818">
              <a:extLst>
                <a:ext uri="{FF2B5EF4-FFF2-40B4-BE49-F238E27FC236}">
                  <a16:creationId xmlns:a16="http://schemas.microsoft.com/office/drawing/2014/main" id="{76830B9C-0E93-4C23-B4BE-577F306F8F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0" name="Oval 819">
              <a:extLst>
                <a:ext uri="{FF2B5EF4-FFF2-40B4-BE49-F238E27FC236}">
                  <a16:creationId xmlns:a16="http://schemas.microsoft.com/office/drawing/2014/main" id="{5E34C978-8F19-4A7B-8522-272EBE1112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21" name="Group 820">
            <a:extLst>
              <a:ext uri="{FF2B5EF4-FFF2-40B4-BE49-F238E27FC236}">
                <a16:creationId xmlns:a16="http://schemas.microsoft.com/office/drawing/2014/main" id="{873B527E-2211-4439-9D4F-7CDA4B5AD54B}"/>
              </a:ext>
            </a:extLst>
          </p:cNvPr>
          <p:cNvGrpSpPr/>
          <p:nvPr/>
        </p:nvGrpSpPr>
        <p:grpSpPr>
          <a:xfrm>
            <a:off x="136525" y="6457950"/>
            <a:ext cx="301752" cy="301752"/>
            <a:chOff x="4084318" y="1418208"/>
            <a:chExt cx="4023359" cy="4021584"/>
          </a:xfrm>
        </p:grpSpPr>
        <p:sp>
          <p:nvSpPr>
            <p:cNvPr id="822" name="Sun 821">
              <a:extLst>
                <a:ext uri="{FF2B5EF4-FFF2-40B4-BE49-F238E27FC236}">
                  <a16:creationId xmlns:a16="http://schemas.microsoft.com/office/drawing/2014/main" id="{1A082FCB-88F8-415E-BCFB-FF08D54212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3" name="Oval 822">
              <a:extLst>
                <a:ext uri="{FF2B5EF4-FFF2-40B4-BE49-F238E27FC236}">
                  <a16:creationId xmlns:a16="http://schemas.microsoft.com/office/drawing/2014/main" id="{06035C85-6DB7-4D99-B38C-18007F4995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24" name="Group 823">
            <a:extLst>
              <a:ext uri="{FF2B5EF4-FFF2-40B4-BE49-F238E27FC236}">
                <a16:creationId xmlns:a16="http://schemas.microsoft.com/office/drawing/2014/main" id="{EB6ED7ED-C975-40A9-BA91-3091F932B5C7}"/>
              </a:ext>
            </a:extLst>
          </p:cNvPr>
          <p:cNvGrpSpPr/>
          <p:nvPr/>
        </p:nvGrpSpPr>
        <p:grpSpPr>
          <a:xfrm>
            <a:off x="441326" y="6457950"/>
            <a:ext cx="301752" cy="301752"/>
            <a:chOff x="4084318" y="1418208"/>
            <a:chExt cx="4023359" cy="4021584"/>
          </a:xfrm>
        </p:grpSpPr>
        <p:sp>
          <p:nvSpPr>
            <p:cNvPr id="825" name="Sun 824">
              <a:extLst>
                <a:ext uri="{FF2B5EF4-FFF2-40B4-BE49-F238E27FC236}">
                  <a16:creationId xmlns:a16="http://schemas.microsoft.com/office/drawing/2014/main" id="{6ABA90A8-2B14-4081-864F-96520ED1884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6" name="Oval 825">
              <a:extLst>
                <a:ext uri="{FF2B5EF4-FFF2-40B4-BE49-F238E27FC236}">
                  <a16:creationId xmlns:a16="http://schemas.microsoft.com/office/drawing/2014/main" id="{91B5E95A-A993-4B21-BDD6-3303CB0062E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27" name="Group 826">
            <a:extLst>
              <a:ext uri="{FF2B5EF4-FFF2-40B4-BE49-F238E27FC236}">
                <a16:creationId xmlns:a16="http://schemas.microsoft.com/office/drawing/2014/main" id="{EBDB1EE3-E42A-4145-8F17-2B86C0168A90}"/>
              </a:ext>
            </a:extLst>
          </p:cNvPr>
          <p:cNvGrpSpPr/>
          <p:nvPr/>
        </p:nvGrpSpPr>
        <p:grpSpPr>
          <a:xfrm>
            <a:off x="746127" y="6457950"/>
            <a:ext cx="301752" cy="301752"/>
            <a:chOff x="4084318" y="1418208"/>
            <a:chExt cx="4023359" cy="4021584"/>
          </a:xfrm>
        </p:grpSpPr>
        <p:sp>
          <p:nvSpPr>
            <p:cNvPr id="828" name="Sun 827">
              <a:extLst>
                <a:ext uri="{FF2B5EF4-FFF2-40B4-BE49-F238E27FC236}">
                  <a16:creationId xmlns:a16="http://schemas.microsoft.com/office/drawing/2014/main" id="{86032A8B-B304-426D-946A-11F594072E6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9" name="Oval 828">
              <a:extLst>
                <a:ext uri="{FF2B5EF4-FFF2-40B4-BE49-F238E27FC236}">
                  <a16:creationId xmlns:a16="http://schemas.microsoft.com/office/drawing/2014/main" id="{DD3B6D76-9AB0-4217-A19D-29D8EC6C5A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0" name="Group 829">
            <a:extLst>
              <a:ext uri="{FF2B5EF4-FFF2-40B4-BE49-F238E27FC236}">
                <a16:creationId xmlns:a16="http://schemas.microsoft.com/office/drawing/2014/main" id="{E1D5A322-874E-4F58-9A68-7B3D0D79630F}"/>
              </a:ext>
            </a:extLst>
          </p:cNvPr>
          <p:cNvGrpSpPr/>
          <p:nvPr/>
        </p:nvGrpSpPr>
        <p:grpSpPr>
          <a:xfrm>
            <a:off x="1050928" y="6457950"/>
            <a:ext cx="301752" cy="301752"/>
            <a:chOff x="4084318" y="1418208"/>
            <a:chExt cx="4023359" cy="4021584"/>
          </a:xfrm>
        </p:grpSpPr>
        <p:sp>
          <p:nvSpPr>
            <p:cNvPr id="831" name="Sun 830">
              <a:extLst>
                <a:ext uri="{FF2B5EF4-FFF2-40B4-BE49-F238E27FC236}">
                  <a16:creationId xmlns:a16="http://schemas.microsoft.com/office/drawing/2014/main" id="{D39C22B4-19D3-4168-ADE8-EB93EB66103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2" name="Oval 831">
              <a:extLst>
                <a:ext uri="{FF2B5EF4-FFF2-40B4-BE49-F238E27FC236}">
                  <a16:creationId xmlns:a16="http://schemas.microsoft.com/office/drawing/2014/main" id="{2C6ED25A-1097-41AD-B405-8D5E714B761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3" name="Group 832">
            <a:extLst>
              <a:ext uri="{FF2B5EF4-FFF2-40B4-BE49-F238E27FC236}">
                <a16:creationId xmlns:a16="http://schemas.microsoft.com/office/drawing/2014/main" id="{21C0092D-B8C5-41AA-AADC-91F167656819}"/>
              </a:ext>
            </a:extLst>
          </p:cNvPr>
          <p:cNvGrpSpPr/>
          <p:nvPr/>
        </p:nvGrpSpPr>
        <p:grpSpPr>
          <a:xfrm>
            <a:off x="1355729" y="6457950"/>
            <a:ext cx="301752" cy="301752"/>
            <a:chOff x="4084318" y="1418208"/>
            <a:chExt cx="4023359" cy="4021584"/>
          </a:xfrm>
        </p:grpSpPr>
        <p:sp>
          <p:nvSpPr>
            <p:cNvPr id="834" name="Sun 833">
              <a:extLst>
                <a:ext uri="{FF2B5EF4-FFF2-40B4-BE49-F238E27FC236}">
                  <a16:creationId xmlns:a16="http://schemas.microsoft.com/office/drawing/2014/main" id="{3E7C8D64-1D72-4540-A8F4-CFD26410D4F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5" name="Oval 834">
              <a:extLst>
                <a:ext uri="{FF2B5EF4-FFF2-40B4-BE49-F238E27FC236}">
                  <a16:creationId xmlns:a16="http://schemas.microsoft.com/office/drawing/2014/main" id="{2B568F00-A429-49B0-B385-E61B701A53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6" name="Group 835">
            <a:extLst>
              <a:ext uri="{FF2B5EF4-FFF2-40B4-BE49-F238E27FC236}">
                <a16:creationId xmlns:a16="http://schemas.microsoft.com/office/drawing/2014/main" id="{EABD3335-9543-4E39-B7DD-ED04BD20550A}"/>
              </a:ext>
            </a:extLst>
          </p:cNvPr>
          <p:cNvGrpSpPr/>
          <p:nvPr/>
        </p:nvGrpSpPr>
        <p:grpSpPr>
          <a:xfrm>
            <a:off x="1660530" y="6457950"/>
            <a:ext cx="301752" cy="301752"/>
            <a:chOff x="4084318" y="1418208"/>
            <a:chExt cx="4023359" cy="4021584"/>
          </a:xfrm>
        </p:grpSpPr>
        <p:sp>
          <p:nvSpPr>
            <p:cNvPr id="837" name="Sun 836">
              <a:extLst>
                <a:ext uri="{FF2B5EF4-FFF2-40B4-BE49-F238E27FC236}">
                  <a16:creationId xmlns:a16="http://schemas.microsoft.com/office/drawing/2014/main" id="{8E1EA639-7479-41C6-A4A9-782F185601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8" name="Oval 837">
              <a:extLst>
                <a:ext uri="{FF2B5EF4-FFF2-40B4-BE49-F238E27FC236}">
                  <a16:creationId xmlns:a16="http://schemas.microsoft.com/office/drawing/2014/main" id="{0F7EE8BF-9CF3-43CE-88E2-8AF767B22CC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9" name="Group 838">
            <a:extLst>
              <a:ext uri="{FF2B5EF4-FFF2-40B4-BE49-F238E27FC236}">
                <a16:creationId xmlns:a16="http://schemas.microsoft.com/office/drawing/2014/main" id="{6EE3EF5A-BB88-492C-833B-21C28F65C501}"/>
              </a:ext>
            </a:extLst>
          </p:cNvPr>
          <p:cNvGrpSpPr/>
          <p:nvPr/>
        </p:nvGrpSpPr>
        <p:grpSpPr>
          <a:xfrm>
            <a:off x="1965331" y="6457950"/>
            <a:ext cx="301752" cy="301752"/>
            <a:chOff x="4084318" y="1418208"/>
            <a:chExt cx="4023359" cy="4021584"/>
          </a:xfrm>
        </p:grpSpPr>
        <p:sp>
          <p:nvSpPr>
            <p:cNvPr id="840" name="Sun 839">
              <a:extLst>
                <a:ext uri="{FF2B5EF4-FFF2-40B4-BE49-F238E27FC236}">
                  <a16:creationId xmlns:a16="http://schemas.microsoft.com/office/drawing/2014/main" id="{1405F9D9-E6EB-4178-B5C8-ECA806FFE0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1" name="Oval 840">
              <a:extLst>
                <a:ext uri="{FF2B5EF4-FFF2-40B4-BE49-F238E27FC236}">
                  <a16:creationId xmlns:a16="http://schemas.microsoft.com/office/drawing/2014/main" id="{C2814B0F-3063-4DF2-B6BA-BFA6C4FBF1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42" name="Group 841">
            <a:extLst>
              <a:ext uri="{FF2B5EF4-FFF2-40B4-BE49-F238E27FC236}">
                <a16:creationId xmlns:a16="http://schemas.microsoft.com/office/drawing/2014/main" id="{B4578226-754B-4B7A-862A-E50A612465C6}"/>
              </a:ext>
            </a:extLst>
          </p:cNvPr>
          <p:cNvGrpSpPr/>
          <p:nvPr/>
        </p:nvGrpSpPr>
        <p:grpSpPr>
          <a:xfrm>
            <a:off x="2270132" y="6457950"/>
            <a:ext cx="301752" cy="301752"/>
            <a:chOff x="4084318" y="1418208"/>
            <a:chExt cx="4023359" cy="4021584"/>
          </a:xfrm>
        </p:grpSpPr>
        <p:sp>
          <p:nvSpPr>
            <p:cNvPr id="843" name="Sun 842">
              <a:extLst>
                <a:ext uri="{FF2B5EF4-FFF2-40B4-BE49-F238E27FC236}">
                  <a16:creationId xmlns:a16="http://schemas.microsoft.com/office/drawing/2014/main" id="{D7A89FCF-A8A8-4064-AF24-3EB61C49472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4" name="Oval 843">
              <a:extLst>
                <a:ext uri="{FF2B5EF4-FFF2-40B4-BE49-F238E27FC236}">
                  <a16:creationId xmlns:a16="http://schemas.microsoft.com/office/drawing/2014/main" id="{B2D0F368-D2BB-4EF2-BB0D-4A858849B08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45" name="Group 844">
            <a:extLst>
              <a:ext uri="{FF2B5EF4-FFF2-40B4-BE49-F238E27FC236}">
                <a16:creationId xmlns:a16="http://schemas.microsoft.com/office/drawing/2014/main" id="{B251FB6B-B327-43FA-8C5C-7BB176EA9186}"/>
              </a:ext>
            </a:extLst>
          </p:cNvPr>
          <p:cNvGrpSpPr/>
          <p:nvPr/>
        </p:nvGrpSpPr>
        <p:grpSpPr>
          <a:xfrm>
            <a:off x="2574933" y="6457950"/>
            <a:ext cx="301752" cy="301752"/>
            <a:chOff x="4084318" y="1418208"/>
            <a:chExt cx="4023359" cy="4021584"/>
          </a:xfrm>
        </p:grpSpPr>
        <p:sp>
          <p:nvSpPr>
            <p:cNvPr id="846" name="Sun 845">
              <a:extLst>
                <a:ext uri="{FF2B5EF4-FFF2-40B4-BE49-F238E27FC236}">
                  <a16:creationId xmlns:a16="http://schemas.microsoft.com/office/drawing/2014/main" id="{A3657DD9-EE1A-4F21-B86F-EDA6DDDA6E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7" name="Oval 846">
              <a:extLst>
                <a:ext uri="{FF2B5EF4-FFF2-40B4-BE49-F238E27FC236}">
                  <a16:creationId xmlns:a16="http://schemas.microsoft.com/office/drawing/2014/main" id="{6A424AEE-64DD-41E5-B292-D84DD767840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48" name="Group 847">
            <a:extLst>
              <a:ext uri="{FF2B5EF4-FFF2-40B4-BE49-F238E27FC236}">
                <a16:creationId xmlns:a16="http://schemas.microsoft.com/office/drawing/2014/main" id="{3DD5A558-EBC1-4786-B7CA-DF4264DB591E}"/>
              </a:ext>
            </a:extLst>
          </p:cNvPr>
          <p:cNvGrpSpPr/>
          <p:nvPr/>
        </p:nvGrpSpPr>
        <p:grpSpPr>
          <a:xfrm>
            <a:off x="2879734" y="6457950"/>
            <a:ext cx="301752" cy="301752"/>
            <a:chOff x="4084318" y="1418208"/>
            <a:chExt cx="4023359" cy="4021584"/>
          </a:xfrm>
        </p:grpSpPr>
        <p:sp>
          <p:nvSpPr>
            <p:cNvPr id="849" name="Sun 848">
              <a:extLst>
                <a:ext uri="{FF2B5EF4-FFF2-40B4-BE49-F238E27FC236}">
                  <a16:creationId xmlns:a16="http://schemas.microsoft.com/office/drawing/2014/main" id="{5F55B63F-D1FE-4711-91D5-E7523E1395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0" name="Oval 849">
              <a:extLst>
                <a:ext uri="{FF2B5EF4-FFF2-40B4-BE49-F238E27FC236}">
                  <a16:creationId xmlns:a16="http://schemas.microsoft.com/office/drawing/2014/main" id="{BE59D307-3FDD-4C3F-BCE3-B8E89C428D9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1" name="Group 850">
            <a:extLst>
              <a:ext uri="{FF2B5EF4-FFF2-40B4-BE49-F238E27FC236}">
                <a16:creationId xmlns:a16="http://schemas.microsoft.com/office/drawing/2014/main" id="{E6016AB1-740B-4E8F-8AAC-2EEE9DC4AEB1}"/>
              </a:ext>
            </a:extLst>
          </p:cNvPr>
          <p:cNvGrpSpPr/>
          <p:nvPr/>
        </p:nvGrpSpPr>
        <p:grpSpPr>
          <a:xfrm>
            <a:off x="3184535" y="6457950"/>
            <a:ext cx="301752" cy="301752"/>
            <a:chOff x="4084318" y="1418208"/>
            <a:chExt cx="4023359" cy="4021584"/>
          </a:xfrm>
        </p:grpSpPr>
        <p:sp>
          <p:nvSpPr>
            <p:cNvPr id="852" name="Sun 851">
              <a:extLst>
                <a:ext uri="{FF2B5EF4-FFF2-40B4-BE49-F238E27FC236}">
                  <a16:creationId xmlns:a16="http://schemas.microsoft.com/office/drawing/2014/main" id="{423718F6-115D-463D-AD9D-FAA821B67AA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3" name="Oval 852">
              <a:extLst>
                <a:ext uri="{FF2B5EF4-FFF2-40B4-BE49-F238E27FC236}">
                  <a16:creationId xmlns:a16="http://schemas.microsoft.com/office/drawing/2014/main" id="{74BFEFEC-4562-4841-85DC-0BA7C4E3D4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4" name="Group 853">
            <a:extLst>
              <a:ext uri="{FF2B5EF4-FFF2-40B4-BE49-F238E27FC236}">
                <a16:creationId xmlns:a16="http://schemas.microsoft.com/office/drawing/2014/main" id="{E848DAF6-9B2F-4416-A250-900E869C8F1B}"/>
              </a:ext>
            </a:extLst>
          </p:cNvPr>
          <p:cNvGrpSpPr/>
          <p:nvPr/>
        </p:nvGrpSpPr>
        <p:grpSpPr>
          <a:xfrm>
            <a:off x="3489336" y="6457950"/>
            <a:ext cx="301752" cy="301752"/>
            <a:chOff x="4084318" y="1418208"/>
            <a:chExt cx="4023359" cy="4021584"/>
          </a:xfrm>
        </p:grpSpPr>
        <p:sp>
          <p:nvSpPr>
            <p:cNvPr id="855" name="Sun 854">
              <a:extLst>
                <a:ext uri="{FF2B5EF4-FFF2-40B4-BE49-F238E27FC236}">
                  <a16:creationId xmlns:a16="http://schemas.microsoft.com/office/drawing/2014/main" id="{911FC18E-8F0F-42E1-B466-21BC42A8315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6" name="Oval 855">
              <a:extLst>
                <a:ext uri="{FF2B5EF4-FFF2-40B4-BE49-F238E27FC236}">
                  <a16:creationId xmlns:a16="http://schemas.microsoft.com/office/drawing/2014/main" id="{CCF72AED-2CD1-46F5-9110-18EC9E5B25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7" name="Group 856">
            <a:extLst>
              <a:ext uri="{FF2B5EF4-FFF2-40B4-BE49-F238E27FC236}">
                <a16:creationId xmlns:a16="http://schemas.microsoft.com/office/drawing/2014/main" id="{9ED02FD8-F098-444F-A11E-C71733B2D7E6}"/>
              </a:ext>
            </a:extLst>
          </p:cNvPr>
          <p:cNvGrpSpPr/>
          <p:nvPr/>
        </p:nvGrpSpPr>
        <p:grpSpPr>
          <a:xfrm>
            <a:off x="3794137" y="6457950"/>
            <a:ext cx="301752" cy="301752"/>
            <a:chOff x="4084318" y="1418208"/>
            <a:chExt cx="4023359" cy="4021584"/>
          </a:xfrm>
        </p:grpSpPr>
        <p:sp>
          <p:nvSpPr>
            <p:cNvPr id="858" name="Sun 857">
              <a:extLst>
                <a:ext uri="{FF2B5EF4-FFF2-40B4-BE49-F238E27FC236}">
                  <a16:creationId xmlns:a16="http://schemas.microsoft.com/office/drawing/2014/main" id="{C8900218-839F-40A5-BD79-E0789C184DE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9" name="Oval 858">
              <a:extLst>
                <a:ext uri="{FF2B5EF4-FFF2-40B4-BE49-F238E27FC236}">
                  <a16:creationId xmlns:a16="http://schemas.microsoft.com/office/drawing/2014/main" id="{C58BD4A8-EDB1-4CEF-8D16-8FE0FD5C8BD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60" name="Group 859">
            <a:extLst>
              <a:ext uri="{FF2B5EF4-FFF2-40B4-BE49-F238E27FC236}">
                <a16:creationId xmlns:a16="http://schemas.microsoft.com/office/drawing/2014/main" id="{4AE9F275-8547-42C1-A832-BBEFECAFA865}"/>
              </a:ext>
            </a:extLst>
          </p:cNvPr>
          <p:cNvGrpSpPr/>
          <p:nvPr/>
        </p:nvGrpSpPr>
        <p:grpSpPr>
          <a:xfrm>
            <a:off x="4098938" y="6457950"/>
            <a:ext cx="301752" cy="301752"/>
            <a:chOff x="4084318" y="1418208"/>
            <a:chExt cx="4023359" cy="4021584"/>
          </a:xfrm>
        </p:grpSpPr>
        <p:sp>
          <p:nvSpPr>
            <p:cNvPr id="861" name="Sun 860">
              <a:extLst>
                <a:ext uri="{FF2B5EF4-FFF2-40B4-BE49-F238E27FC236}">
                  <a16:creationId xmlns:a16="http://schemas.microsoft.com/office/drawing/2014/main" id="{4830E9FA-2F25-4F56-8D84-8A346AB4974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2" name="Oval 861">
              <a:extLst>
                <a:ext uri="{FF2B5EF4-FFF2-40B4-BE49-F238E27FC236}">
                  <a16:creationId xmlns:a16="http://schemas.microsoft.com/office/drawing/2014/main" id="{987D10DE-7475-4BB9-B716-489857E0158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63" name="Group 862">
            <a:extLst>
              <a:ext uri="{FF2B5EF4-FFF2-40B4-BE49-F238E27FC236}">
                <a16:creationId xmlns:a16="http://schemas.microsoft.com/office/drawing/2014/main" id="{772FFC8E-BB80-4B30-A8A9-59AC86E1DE37}"/>
              </a:ext>
            </a:extLst>
          </p:cNvPr>
          <p:cNvGrpSpPr/>
          <p:nvPr/>
        </p:nvGrpSpPr>
        <p:grpSpPr>
          <a:xfrm>
            <a:off x="4403739" y="6457950"/>
            <a:ext cx="301752" cy="301752"/>
            <a:chOff x="4084318" y="1418208"/>
            <a:chExt cx="4023359" cy="4021584"/>
          </a:xfrm>
        </p:grpSpPr>
        <p:sp>
          <p:nvSpPr>
            <p:cNvPr id="864" name="Sun 863">
              <a:extLst>
                <a:ext uri="{FF2B5EF4-FFF2-40B4-BE49-F238E27FC236}">
                  <a16:creationId xmlns:a16="http://schemas.microsoft.com/office/drawing/2014/main" id="{E11A8234-6567-47FC-805A-31DA12136C8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5" name="Oval 864">
              <a:extLst>
                <a:ext uri="{FF2B5EF4-FFF2-40B4-BE49-F238E27FC236}">
                  <a16:creationId xmlns:a16="http://schemas.microsoft.com/office/drawing/2014/main" id="{30A056F1-59C6-4299-9559-01DB252D9CC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66" name="Group 865">
            <a:extLst>
              <a:ext uri="{FF2B5EF4-FFF2-40B4-BE49-F238E27FC236}">
                <a16:creationId xmlns:a16="http://schemas.microsoft.com/office/drawing/2014/main" id="{4DE780FE-4B79-4D1A-B4FA-D31729F1AB6E}"/>
              </a:ext>
            </a:extLst>
          </p:cNvPr>
          <p:cNvGrpSpPr/>
          <p:nvPr/>
        </p:nvGrpSpPr>
        <p:grpSpPr>
          <a:xfrm>
            <a:off x="4708540" y="6457950"/>
            <a:ext cx="301752" cy="301752"/>
            <a:chOff x="4084318" y="1418208"/>
            <a:chExt cx="4023359" cy="4021584"/>
          </a:xfrm>
        </p:grpSpPr>
        <p:sp>
          <p:nvSpPr>
            <p:cNvPr id="867" name="Sun 866">
              <a:extLst>
                <a:ext uri="{FF2B5EF4-FFF2-40B4-BE49-F238E27FC236}">
                  <a16:creationId xmlns:a16="http://schemas.microsoft.com/office/drawing/2014/main" id="{D71211C7-8297-43C3-A463-91E42A62914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8" name="Oval 867">
              <a:extLst>
                <a:ext uri="{FF2B5EF4-FFF2-40B4-BE49-F238E27FC236}">
                  <a16:creationId xmlns:a16="http://schemas.microsoft.com/office/drawing/2014/main" id="{854EFCE4-6F3F-47BA-A79F-E508BAD52DB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69" name="Group 868">
            <a:extLst>
              <a:ext uri="{FF2B5EF4-FFF2-40B4-BE49-F238E27FC236}">
                <a16:creationId xmlns:a16="http://schemas.microsoft.com/office/drawing/2014/main" id="{D7E2F5B8-082A-44A8-9DF9-FBDA49CFAC18}"/>
              </a:ext>
            </a:extLst>
          </p:cNvPr>
          <p:cNvGrpSpPr/>
          <p:nvPr/>
        </p:nvGrpSpPr>
        <p:grpSpPr>
          <a:xfrm>
            <a:off x="5013341" y="6457950"/>
            <a:ext cx="301752" cy="301752"/>
            <a:chOff x="4084318" y="1418208"/>
            <a:chExt cx="4023359" cy="4021584"/>
          </a:xfrm>
        </p:grpSpPr>
        <p:sp>
          <p:nvSpPr>
            <p:cNvPr id="870" name="Sun 869">
              <a:extLst>
                <a:ext uri="{FF2B5EF4-FFF2-40B4-BE49-F238E27FC236}">
                  <a16:creationId xmlns:a16="http://schemas.microsoft.com/office/drawing/2014/main" id="{BD611360-4467-4F90-84A8-A004A31C51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1" name="Oval 870">
              <a:extLst>
                <a:ext uri="{FF2B5EF4-FFF2-40B4-BE49-F238E27FC236}">
                  <a16:creationId xmlns:a16="http://schemas.microsoft.com/office/drawing/2014/main" id="{C34B8C1C-A23C-419F-A80F-FA5939B5AEA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2" name="Group 871">
            <a:extLst>
              <a:ext uri="{FF2B5EF4-FFF2-40B4-BE49-F238E27FC236}">
                <a16:creationId xmlns:a16="http://schemas.microsoft.com/office/drawing/2014/main" id="{22BCE2E8-392D-4222-9913-7FAA2FB7F4C8}"/>
              </a:ext>
            </a:extLst>
          </p:cNvPr>
          <p:cNvGrpSpPr/>
          <p:nvPr/>
        </p:nvGrpSpPr>
        <p:grpSpPr>
          <a:xfrm>
            <a:off x="5318142" y="6457950"/>
            <a:ext cx="301752" cy="301752"/>
            <a:chOff x="4084318" y="1418208"/>
            <a:chExt cx="4023359" cy="4021584"/>
          </a:xfrm>
        </p:grpSpPr>
        <p:sp>
          <p:nvSpPr>
            <p:cNvPr id="873" name="Sun 872">
              <a:extLst>
                <a:ext uri="{FF2B5EF4-FFF2-40B4-BE49-F238E27FC236}">
                  <a16:creationId xmlns:a16="http://schemas.microsoft.com/office/drawing/2014/main" id="{304B4587-5958-44B9-8CEE-8A8EEC68525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4" name="Oval 873">
              <a:extLst>
                <a:ext uri="{FF2B5EF4-FFF2-40B4-BE49-F238E27FC236}">
                  <a16:creationId xmlns:a16="http://schemas.microsoft.com/office/drawing/2014/main" id="{DE9F2A7B-32EF-471A-AE29-5CFCB85A984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5" name="Group 874">
            <a:extLst>
              <a:ext uri="{FF2B5EF4-FFF2-40B4-BE49-F238E27FC236}">
                <a16:creationId xmlns:a16="http://schemas.microsoft.com/office/drawing/2014/main" id="{0A493F9E-77E3-4F99-9F68-90143AEA0A6C}"/>
              </a:ext>
            </a:extLst>
          </p:cNvPr>
          <p:cNvGrpSpPr/>
          <p:nvPr/>
        </p:nvGrpSpPr>
        <p:grpSpPr>
          <a:xfrm>
            <a:off x="5622943" y="6457950"/>
            <a:ext cx="301752" cy="301752"/>
            <a:chOff x="4084318" y="1418208"/>
            <a:chExt cx="4023359" cy="4021584"/>
          </a:xfrm>
        </p:grpSpPr>
        <p:sp>
          <p:nvSpPr>
            <p:cNvPr id="876" name="Sun 875">
              <a:extLst>
                <a:ext uri="{FF2B5EF4-FFF2-40B4-BE49-F238E27FC236}">
                  <a16:creationId xmlns:a16="http://schemas.microsoft.com/office/drawing/2014/main" id="{647E87AF-BBEF-4333-B5E3-D794105945D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7" name="Oval 876">
              <a:extLst>
                <a:ext uri="{FF2B5EF4-FFF2-40B4-BE49-F238E27FC236}">
                  <a16:creationId xmlns:a16="http://schemas.microsoft.com/office/drawing/2014/main" id="{A1E38B06-0408-4C30-95AE-678ADB9CDC4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8" name="Group 877">
            <a:extLst>
              <a:ext uri="{FF2B5EF4-FFF2-40B4-BE49-F238E27FC236}">
                <a16:creationId xmlns:a16="http://schemas.microsoft.com/office/drawing/2014/main" id="{5F3B10AC-55F1-44B6-A926-391BCCB3C2A7}"/>
              </a:ext>
            </a:extLst>
          </p:cNvPr>
          <p:cNvGrpSpPr/>
          <p:nvPr/>
        </p:nvGrpSpPr>
        <p:grpSpPr>
          <a:xfrm>
            <a:off x="5927744" y="6457950"/>
            <a:ext cx="301752" cy="301752"/>
            <a:chOff x="4084318" y="1418208"/>
            <a:chExt cx="4023359" cy="4021584"/>
          </a:xfrm>
        </p:grpSpPr>
        <p:sp>
          <p:nvSpPr>
            <p:cNvPr id="879" name="Sun 878">
              <a:extLst>
                <a:ext uri="{FF2B5EF4-FFF2-40B4-BE49-F238E27FC236}">
                  <a16:creationId xmlns:a16="http://schemas.microsoft.com/office/drawing/2014/main" id="{D9D76D36-1477-4AE4-8701-91F2F1B85C5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0" name="Oval 879">
              <a:extLst>
                <a:ext uri="{FF2B5EF4-FFF2-40B4-BE49-F238E27FC236}">
                  <a16:creationId xmlns:a16="http://schemas.microsoft.com/office/drawing/2014/main" id="{CCBCCC87-2615-44CC-9B8A-6FF088AE2C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1" name="Group 880">
            <a:extLst>
              <a:ext uri="{FF2B5EF4-FFF2-40B4-BE49-F238E27FC236}">
                <a16:creationId xmlns:a16="http://schemas.microsoft.com/office/drawing/2014/main" id="{2CF46EA9-8EAD-4EF5-A76E-5922198BFE7B}"/>
              </a:ext>
            </a:extLst>
          </p:cNvPr>
          <p:cNvGrpSpPr/>
          <p:nvPr/>
        </p:nvGrpSpPr>
        <p:grpSpPr>
          <a:xfrm>
            <a:off x="6232545" y="6457950"/>
            <a:ext cx="301752" cy="301752"/>
            <a:chOff x="4084318" y="1418208"/>
            <a:chExt cx="4023359" cy="4021584"/>
          </a:xfrm>
        </p:grpSpPr>
        <p:sp>
          <p:nvSpPr>
            <p:cNvPr id="882" name="Sun 881">
              <a:extLst>
                <a:ext uri="{FF2B5EF4-FFF2-40B4-BE49-F238E27FC236}">
                  <a16:creationId xmlns:a16="http://schemas.microsoft.com/office/drawing/2014/main" id="{F6EB6B4F-FA56-454B-93EE-283DDA0341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3" name="Oval 882">
              <a:extLst>
                <a:ext uri="{FF2B5EF4-FFF2-40B4-BE49-F238E27FC236}">
                  <a16:creationId xmlns:a16="http://schemas.microsoft.com/office/drawing/2014/main" id="{012C3C97-85DD-40A6-AD8F-B844092B666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4" name="Group 883">
            <a:extLst>
              <a:ext uri="{FF2B5EF4-FFF2-40B4-BE49-F238E27FC236}">
                <a16:creationId xmlns:a16="http://schemas.microsoft.com/office/drawing/2014/main" id="{A9B92116-C737-4058-83E0-232FA4322782}"/>
              </a:ext>
            </a:extLst>
          </p:cNvPr>
          <p:cNvGrpSpPr/>
          <p:nvPr/>
        </p:nvGrpSpPr>
        <p:grpSpPr>
          <a:xfrm>
            <a:off x="6537346" y="6457950"/>
            <a:ext cx="301752" cy="301752"/>
            <a:chOff x="4084318" y="1418208"/>
            <a:chExt cx="4023359" cy="4021584"/>
          </a:xfrm>
        </p:grpSpPr>
        <p:sp>
          <p:nvSpPr>
            <p:cNvPr id="885" name="Sun 884">
              <a:extLst>
                <a:ext uri="{FF2B5EF4-FFF2-40B4-BE49-F238E27FC236}">
                  <a16:creationId xmlns:a16="http://schemas.microsoft.com/office/drawing/2014/main" id="{E06912A4-47FB-44F7-B0CA-A23EE35B2A0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6" name="Oval 885">
              <a:extLst>
                <a:ext uri="{FF2B5EF4-FFF2-40B4-BE49-F238E27FC236}">
                  <a16:creationId xmlns:a16="http://schemas.microsoft.com/office/drawing/2014/main" id="{5B3DEB96-9509-4E13-9F05-E2A600ED78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7" name="Group 886">
            <a:extLst>
              <a:ext uri="{FF2B5EF4-FFF2-40B4-BE49-F238E27FC236}">
                <a16:creationId xmlns:a16="http://schemas.microsoft.com/office/drawing/2014/main" id="{A0B1F52B-DEB8-4AE3-9D9B-EDC5612620DF}"/>
              </a:ext>
            </a:extLst>
          </p:cNvPr>
          <p:cNvGrpSpPr/>
          <p:nvPr/>
        </p:nvGrpSpPr>
        <p:grpSpPr>
          <a:xfrm>
            <a:off x="6842147" y="6457950"/>
            <a:ext cx="301752" cy="301752"/>
            <a:chOff x="4084318" y="1418208"/>
            <a:chExt cx="4023359" cy="4021584"/>
          </a:xfrm>
        </p:grpSpPr>
        <p:sp>
          <p:nvSpPr>
            <p:cNvPr id="888" name="Sun 887">
              <a:extLst>
                <a:ext uri="{FF2B5EF4-FFF2-40B4-BE49-F238E27FC236}">
                  <a16:creationId xmlns:a16="http://schemas.microsoft.com/office/drawing/2014/main" id="{EBA4520E-F345-4C4F-96D7-7DB95A0B5EB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9" name="Oval 888">
              <a:extLst>
                <a:ext uri="{FF2B5EF4-FFF2-40B4-BE49-F238E27FC236}">
                  <a16:creationId xmlns:a16="http://schemas.microsoft.com/office/drawing/2014/main" id="{9FEA3716-DE6B-450E-AE82-07347C60A0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0" name="Group 889">
            <a:extLst>
              <a:ext uri="{FF2B5EF4-FFF2-40B4-BE49-F238E27FC236}">
                <a16:creationId xmlns:a16="http://schemas.microsoft.com/office/drawing/2014/main" id="{E27A7FBB-F02F-457F-878B-217D9451E096}"/>
              </a:ext>
            </a:extLst>
          </p:cNvPr>
          <p:cNvGrpSpPr/>
          <p:nvPr/>
        </p:nvGrpSpPr>
        <p:grpSpPr>
          <a:xfrm>
            <a:off x="7146948" y="6457950"/>
            <a:ext cx="301752" cy="301752"/>
            <a:chOff x="4084318" y="1418208"/>
            <a:chExt cx="4023359" cy="4021584"/>
          </a:xfrm>
        </p:grpSpPr>
        <p:sp>
          <p:nvSpPr>
            <p:cNvPr id="891" name="Sun 890">
              <a:extLst>
                <a:ext uri="{FF2B5EF4-FFF2-40B4-BE49-F238E27FC236}">
                  <a16:creationId xmlns:a16="http://schemas.microsoft.com/office/drawing/2014/main" id="{22A52BA9-2A56-4D9F-A36C-CEF436E537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2" name="Oval 891">
              <a:extLst>
                <a:ext uri="{FF2B5EF4-FFF2-40B4-BE49-F238E27FC236}">
                  <a16:creationId xmlns:a16="http://schemas.microsoft.com/office/drawing/2014/main" id="{A595C332-59E6-44DE-9F7B-F8015A3C4DD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3" name="Group 892">
            <a:extLst>
              <a:ext uri="{FF2B5EF4-FFF2-40B4-BE49-F238E27FC236}">
                <a16:creationId xmlns:a16="http://schemas.microsoft.com/office/drawing/2014/main" id="{244CDEA4-7A76-49D0-93BA-0239E7FEDA3A}"/>
              </a:ext>
            </a:extLst>
          </p:cNvPr>
          <p:cNvGrpSpPr/>
          <p:nvPr/>
        </p:nvGrpSpPr>
        <p:grpSpPr>
          <a:xfrm>
            <a:off x="7451749" y="6457950"/>
            <a:ext cx="301752" cy="301752"/>
            <a:chOff x="4084318" y="1418208"/>
            <a:chExt cx="4023359" cy="4021584"/>
          </a:xfrm>
        </p:grpSpPr>
        <p:sp>
          <p:nvSpPr>
            <p:cNvPr id="894" name="Sun 893">
              <a:extLst>
                <a:ext uri="{FF2B5EF4-FFF2-40B4-BE49-F238E27FC236}">
                  <a16:creationId xmlns:a16="http://schemas.microsoft.com/office/drawing/2014/main" id="{E60C9C72-50B0-4858-9E65-6A9A20A79D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5" name="Oval 894">
              <a:extLst>
                <a:ext uri="{FF2B5EF4-FFF2-40B4-BE49-F238E27FC236}">
                  <a16:creationId xmlns:a16="http://schemas.microsoft.com/office/drawing/2014/main" id="{39F9F40E-6610-455B-ABFA-A67F482F2CD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6" name="Group 895">
            <a:extLst>
              <a:ext uri="{FF2B5EF4-FFF2-40B4-BE49-F238E27FC236}">
                <a16:creationId xmlns:a16="http://schemas.microsoft.com/office/drawing/2014/main" id="{B5A11B80-C4BA-40A7-9E71-BDA5B4D1F503}"/>
              </a:ext>
            </a:extLst>
          </p:cNvPr>
          <p:cNvGrpSpPr/>
          <p:nvPr/>
        </p:nvGrpSpPr>
        <p:grpSpPr>
          <a:xfrm>
            <a:off x="7756550" y="6457950"/>
            <a:ext cx="301752" cy="301752"/>
            <a:chOff x="4084318" y="1418208"/>
            <a:chExt cx="4023359" cy="4021584"/>
          </a:xfrm>
        </p:grpSpPr>
        <p:sp>
          <p:nvSpPr>
            <p:cNvPr id="897" name="Sun 896">
              <a:extLst>
                <a:ext uri="{FF2B5EF4-FFF2-40B4-BE49-F238E27FC236}">
                  <a16:creationId xmlns:a16="http://schemas.microsoft.com/office/drawing/2014/main" id="{54C36BD2-C630-4E89-ACA8-CFB3CA88E26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8" name="Oval 897">
              <a:extLst>
                <a:ext uri="{FF2B5EF4-FFF2-40B4-BE49-F238E27FC236}">
                  <a16:creationId xmlns:a16="http://schemas.microsoft.com/office/drawing/2014/main" id="{7DFF529D-3F0C-44A3-A987-624362C9F9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9" name="Group 898">
            <a:extLst>
              <a:ext uri="{FF2B5EF4-FFF2-40B4-BE49-F238E27FC236}">
                <a16:creationId xmlns:a16="http://schemas.microsoft.com/office/drawing/2014/main" id="{8649BA8E-F455-43EF-BEF1-665E1CC1735D}"/>
              </a:ext>
            </a:extLst>
          </p:cNvPr>
          <p:cNvGrpSpPr/>
          <p:nvPr/>
        </p:nvGrpSpPr>
        <p:grpSpPr>
          <a:xfrm>
            <a:off x="8061351" y="6457950"/>
            <a:ext cx="301752" cy="301752"/>
            <a:chOff x="4084318" y="1418208"/>
            <a:chExt cx="4023359" cy="4021584"/>
          </a:xfrm>
        </p:grpSpPr>
        <p:sp>
          <p:nvSpPr>
            <p:cNvPr id="900" name="Sun 899">
              <a:extLst>
                <a:ext uri="{FF2B5EF4-FFF2-40B4-BE49-F238E27FC236}">
                  <a16:creationId xmlns:a16="http://schemas.microsoft.com/office/drawing/2014/main" id="{D91CA1E7-B314-417D-9764-7706A2AF945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1" name="Oval 900">
              <a:extLst>
                <a:ext uri="{FF2B5EF4-FFF2-40B4-BE49-F238E27FC236}">
                  <a16:creationId xmlns:a16="http://schemas.microsoft.com/office/drawing/2014/main" id="{4519B152-9884-40F9-927D-5D2C15EAEA8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2" name="Group 901">
            <a:extLst>
              <a:ext uri="{FF2B5EF4-FFF2-40B4-BE49-F238E27FC236}">
                <a16:creationId xmlns:a16="http://schemas.microsoft.com/office/drawing/2014/main" id="{FF6CC448-9FA9-41A7-8D3E-9FB280F7BD8B}"/>
              </a:ext>
            </a:extLst>
          </p:cNvPr>
          <p:cNvGrpSpPr/>
          <p:nvPr/>
        </p:nvGrpSpPr>
        <p:grpSpPr>
          <a:xfrm>
            <a:off x="8366152" y="6457950"/>
            <a:ext cx="301752" cy="301752"/>
            <a:chOff x="4084318" y="1418208"/>
            <a:chExt cx="4023359" cy="4021584"/>
          </a:xfrm>
        </p:grpSpPr>
        <p:sp>
          <p:nvSpPr>
            <p:cNvPr id="903" name="Sun 902">
              <a:extLst>
                <a:ext uri="{FF2B5EF4-FFF2-40B4-BE49-F238E27FC236}">
                  <a16:creationId xmlns:a16="http://schemas.microsoft.com/office/drawing/2014/main" id="{6BF747B8-0A6C-4AEC-B87D-7B0B6539260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4" name="Oval 903">
              <a:extLst>
                <a:ext uri="{FF2B5EF4-FFF2-40B4-BE49-F238E27FC236}">
                  <a16:creationId xmlns:a16="http://schemas.microsoft.com/office/drawing/2014/main" id="{74E8C354-6753-4CE5-A8F9-1065E09DF1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5" name="Group 904">
            <a:extLst>
              <a:ext uri="{FF2B5EF4-FFF2-40B4-BE49-F238E27FC236}">
                <a16:creationId xmlns:a16="http://schemas.microsoft.com/office/drawing/2014/main" id="{697B0FF6-E10A-4153-966F-B8FBBF9492A1}"/>
              </a:ext>
            </a:extLst>
          </p:cNvPr>
          <p:cNvGrpSpPr/>
          <p:nvPr/>
        </p:nvGrpSpPr>
        <p:grpSpPr>
          <a:xfrm>
            <a:off x="8670953" y="6457950"/>
            <a:ext cx="301752" cy="301752"/>
            <a:chOff x="4084318" y="1418208"/>
            <a:chExt cx="4023359" cy="4021584"/>
          </a:xfrm>
        </p:grpSpPr>
        <p:sp>
          <p:nvSpPr>
            <p:cNvPr id="906" name="Sun 905">
              <a:extLst>
                <a:ext uri="{FF2B5EF4-FFF2-40B4-BE49-F238E27FC236}">
                  <a16:creationId xmlns:a16="http://schemas.microsoft.com/office/drawing/2014/main" id="{E581E105-7A76-4065-9C5B-884ED5179F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7" name="Oval 906">
              <a:extLst>
                <a:ext uri="{FF2B5EF4-FFF2-40B4-BE49-F238E27FC236}">
                  <a16:creationId xmlns:a16="http://schemas.microsoft.com/office/drawing/2014/main" id="{A0AC3367-36B0-4801-8DA7-FC2FFA1CA55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8" name="Group 907">
            <a:extLst>
              <a:ext uri="{FF2B5EF4-FFF2-40B4-BE49-F238E27FC236}">
                <a16:creationId xmlns:a16="http://schemas.microsoft.com/office/drawing/2014/main" id="{907E0566-EB16-42FF-A2DD-29D178BA4169}"/>
              </a:ext>
            </a:extLst>
          </p:cNvPr>
          <p:cNvGrpSpPr/>
          <p:nvPr/>
        </p:nvGrpSpPr>
        <p:grpSpPr>
          <a:xfrm>
            <a:off x="8975754" y="6457950"/>
            <a:ext cx="301752" cy="301752"/>
            <a:chOff x="4084318" y="1418208"/>
            <a:chExt cx="4023359" cy="4021584"/>
          </a:xfrm>
        </p:grpSpPr>
        <p:sp>
          <p:nvSpPr>
            <p:cNvPr id="909" name="Sun 908">
              <a:extLst>
                <a:ext uri="{FF2B5EF4-FFF2-40B4-BE49-F238E27FC236}">
                  <a16:creationId xmlns:a16="http://schemas.microsoft.com/office/drawing/2014/main" id="{D931C2FC-7E77-4D8C-9CF7-B62F4D2FA5E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0" name="Oval 909">
              <a:extLst>
                <a:ext uri="{FF2B5EF4-FFF2-40B4-BE49-F238E27FC236}">
                  <a16:creationId xmlns:a16="http://schemas.microsoft.com/office/drawing/2014/main" id="{F1E49BFB-55AB-4CFB-8CF9-2B106219A11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11" name="Group 910">
            <a:extLst>
              <a:ext uri="{FF2B5EF4-FFF2-40B4-BE49-F238E27FC236}">
                <a16:creationId xmlns:a16="http://schemas.microsoft.com/office/drawing/2014/main" id="{9116780E-D077-4976-B7D8-EEF233D00602}"/>
              </a:ext>
            </a:extLst>
          </p:cNvPr>
          <p:cNvGrpSpPr/>
          <p:nvPr/>
        </p:nvGrpSpPr>
        <p:grpSpPr>
          <a:xfrm>
            <a:off x="9280555" y="6457950"/>
            <a:ext cx="301752" cy="301752"/>
            <a:chOff x="4084318" y="1418208"/>
            <a:chExt cx="4023359" cy="4021584"/>
          </a:xfrm>
        </p:grpSpPr>
        <p:sp>
          <p:nvSpPr>
            <p:cNvPr id="912" name="Sun 911">
              <a:extLst>
                <a:ext uri="{FF2B5EF4-FFF2-40B4-BE49-F238E27FC236}">
                  <a16:creationId xmlns:a16="http://schemas.microsoft.com/office/drawing/2014/main" id="{9FA89EE8-5768-4160-86F4-C470A830558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3" name="Oval 912">
              <a:extLst>
                <a:ext uri="{FF2B5EF4-FFF2-40B4-BE49-F238E27FC236}">
                  <a16:creationId xmlns:a16="http://schemas.microsoft.com/office/drawing/2014/main" id="{55780D8C-FAC0-4141-AF7F-3E9A33F8DD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14" name="Group 913">
            <a:extLst>
              <a:ext uri="{FF2B5EF4-FFF2-40B4-BE49-F238E27FC236}">
                <a16:creationId xmlns:a16="http://schemas.microsoft.com/office/drawing/2014/main" id="{665B7AA9-6CC8-4EEF-B1EC-CBEBB0D55ACC}"/>
              </a:ext>
            </a:extLst>
          </p:cNvPr>
          <p:cNvGrpSpPr/>
          <p:nvPr/>
        </p:nvGrpSpPr>
        <p:grpSpPr>
          <a:xfrm>
            <a:off x="9585356" y="6457950"/>
            <a:ext cx="301752" cy="301752"/>
            <a:chOff x="4084318" y="1418208"/>
            <a:chExt cx="4023359" cy="4021584"/>
          </a:xfrm>
        </p:grpSpPr>
        <p:sp>
          <p:nvSpPr>
            <p:cNvPr id="915" name="Sun 914">
              <a:extLst>
                <a:ext uri="{FF2B5EF4-FFF2-40B4-BE49-F238E27FC236}">
                  <a16:creationId xmlns:a16="http://schemas.microsoft.com/office/drawing/2014/main" id="{810B4F2A-7855-40F4-AC22-67F5ABEDA0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6" name="Oval 915">
              <a:extLst>
                <a:ext uri="{FF2B5EF4-FFF2-40B4-BE49-F238E27FC236}">
                  <a16:creationId xmlns:a16="http://schemas.microsoft.com/office/drawing/2014/main" id="{70C9AD00-0094-4191-8CB8-D6C471932CC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17" name="Group 916">
            <a:extLst>
              <a:ext uri="{FF2B5EF4-FFF2-40B4-BE49-F238E27FC236}">
                <a16:creationId xmlns:a16="http://schemas.microsoft.com/office/drawing/2014/main" id="{62BB68A6-8EDE-4071-A4D2-7A13AEE363CA}"/>
              </a:ext>
            </a:extLst>
          </p:cNvPr>
          <p:cNvGrpSpPr/>
          <p:nvPr/>
        </p:nvGrpSpPr>
        <p:grpSpPr>
          <a:xfrm>
            <a:off x="9890157" y="6457950"/>
            <a:ext cx="301752" cy="301752"/>
            <a:chOff x="4084318" y="1418208"/>
            <a:chExt cx="4023359" cy="4021584"/>
          </a:xfrm>
        </p:grpSpPr>
        <p:sp>
          <p:nvSpPr>
            <p:cNvPr id="918" name="Sun 917">
              <a:extLst>
                <a:ext uri="{FF2B5EF4-FFF2-40B4-BE49-F238E27FC236}">
                  <a16:creationId xmlns:a16="http://schemas.microsoft.com/office/drawing/2014/main" id="{CE63DCCA-6E9D-4614-94AA-5BB13D9549A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9" name="Oval 918">
              <a:extLst>
                <a:ext uri="{FF2B5EF4-FFF2-40B4-BE49-F238E27FC236}">
                  <a16:creationId xmlns:a16="http://schemas.microsoft.com/office/drawing/2014/main" id="{C4E5A2F4-6C75-48EE-A357-B72D67592A7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0" name="Group 919">
            <a:extLst>
              <a:ext uri="{FF2B5EF4-FFF2-40B4-BE49-F238E27FC236}">
                <a16:creationId xmlns:a16="http://schemas.microsoft.com/office/drawing/2014/main" id="{77369AB6-2E27-4E3F-81A8-C5E19E03BF17}"/>
              </a:ext>
            </a:extLst>
          </p:cNvPr>
          <p:cNvGrpSpPr/>
          <p:nvPr/>
        </p:nvGrpSpPr>
        <p:grpSpPr>
          <a:xfrm>
            <a:off x="10194958" y="6457950"/>
            <a:ext cx="301752" cy="301752"/>
            <a:chOff x="4084318" y="1418208"/>
            <a:chExt cx="4023359" cy="4021584"/>
          </a:xfrm>
        </p:grpSpPr>
        <p:sp>
          <p:nvSpPr>
            <p:cNvPr id="921" name="Sun 920">
              <a:extLst>
                <a:ext uri="{FF2B5EF4-FFF2-40B4-BE49-F238E27FC236}">
                  <a16:creationId xmlns:a16="http://schemas.microsoft.com/office/drawing/2014/main" id="{88B6D0F0-BE76-421C-B1C4-5C6C6302CB5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2" name="Oval 921">
              <a:extLst>
                <a:ext uri="{FF2B5EF4-FFF2-40B4-BE49-F238E27FC236}">
                  <a16:creationId xmlns:a16="http://schemas.microsoft.com/office/drawing/2014/main" id="{BADB4931-35BB-4689-8EB2-CB5CA37BEB3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3" name="Group 922">
            <a:extLst>
              <a:ext uri="{FF2B5EF4-FFF2-40B4-BE49-F238E27FC236}">
                <a16:creationId xmlns:a16="http://schemas.microsoft.com/office/drawing/2014/main" id="{AC1184C6-D3D6-4512-BE0A-29CB2C28D2B1}"/>
              </a:ext>
            </a:extLst>
          </p:cNvPr>
          <p:cNvGrpSpPr/>
          <p:nvPr/>
        </p:nvGrpSpPr>
        <p:grpSpPr>
          <a:xfrm>
            <a:off x="10499759" y="6457950"/>
            <a:ext cx="301752" cy="301752"/>
            <a:chOff x="4084318" y="1418208"/>
            <a:chExt cx="4023359" cy="4021584"/>
          </a:xfrm>
        </p:grpSpPr>
        <p:sp>
          <p:nvSpPr>
            <p:cNvPr id="924" name="Sun 923">
              <a:extLst>
                <a:ext uri="{FF2B5EF4-FFF2-40B4-BE49-F238E27FC236}">
                  <a16:creationId xmlns:a16="http://schemas.microsoft.com/office/drawing/2014/main" id="{CDB76C4D-39ED-41D6-AE96-8FCC4793B18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5" name="Oval 924">
              <a:extLst>
                <a:ext uri="{FF2B5EF4-FFF2-40B4-BE49-F238E27FC236}">
                  <a16:creationId xmlns:a16="http://schemas.microsoft.com/office/drawing/2014/main" id="{5D066CDC-37CA-4E74-BC21-CC77ED3E0A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6" name="Group 925">
            <a:extLst>
              <a:ext uri="{FF2B5EF4-FFF2-40B4-BE49-F238E27FC236}">
                <a16:creationId xmlns:a16="http://schemas.microsoft.com/office/drawing/2014/main" id="{D691BE59-49CE-4BFE-8A9D-7DC6719F8113}"/>
              </a:ext>
            </a:extLst>
          </p:cNvPr>
          <p:cNvGrpSpPr/>
          <p:nvPr/>
        </p:nvGrpSpPr>
        <p:grpSpPr>
          <a:xfrm>
            <a:off x="10804560" y="6457950"/>
            <a:ext cx="301752" cy="301752"/>
            <a:chOff x="4084318" y="1418208"/>
            <a:chExt cx="4023359" cy="4021584"/>
          </a:xfrm>
        </p:grpSpPr>
        <p:sp>
          <p:nvSpPr>
            <p:cNvPr id="927" name="Sun 926">
              <a:extLst>
                <a:ext uri="{FF2B5EF4-FFF2-40B4-BE49-F238E27FC236}">
                  <a16:creationId xmlns:a16="http://schemas.microsoft.com/office/drawing/2014/main" id="{68CC1072-E5C4-4863-ADF2-119649474A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8" name="Oval 927">
              <a:extLst>
                <a:ext uri="{FF2B5EF4-FFF2-40B4-BE49-F238E27FC236}">
                  <a16:creationId xmlns:a16="http://schemas.microsoft.com/office/drawing/2014/main" id="{9B93874E-A9BD-4B0C-9001-55D615F472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9" name="Group 928">
            <a:extLst>
              <a:ext uri="{FF2B5EF4-FFF2-40B4-BE49-F238E27FC236}">
                <a16:creationId xmlns:a16="http://schemas.microsoft.com/office/drawing/2014/main" id="{410EA9BA-D066-42EF-A68E-2350A592DED4}"/>
              </a:ext>
            </a:extLst>
          </p:cNvPr>
          <p:cNvGrpSpPr/>
          <p:nvPr/>
        </p:nvGrpSpPr>
        <p:grpSpPr>
          <a:xfrm>
            <a:off x="11109361" y="6457950"/>
            <a:ext cx="301752" cy="301752"/>
            <a:chOff x="4084318" y="1418208"/>
            <a:chExt cx="4023359" cy="4021584"/>
          </a:xfrm>
        </p:grpSpPr>
        <p:sp>
          <p:nvSpPr>
            <p:cNvPr id="930" name="Sun 929">
              <a:extLst>
                <a:ext uri="{FF2B5EF4-FFF2-40B4-BE49-F238E27FC236}">
                  <a16:creationId xmlns:a16="http://schemas.microsoft.com/office/drawing/2014/main" id="{CCAE62AF-D46D-4BE8-99D6-C1D05CD4702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1" name="Oval 930">
              <a:extLst>
                <a:ext uri="{FF2B5EF4-FFF2-40B4-BE49-F238E27FC236}">
                  <a16:creationId xmlns:a16="http://schemas.microsoft.com/office/drawing/2014/main" id="{5B308102-F934-4D0C-A846-AE4B861E586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2" name="Group 931">
            <a:extLst>
              <a:ext uri="{FF2B5EF4-FFF2-40B4-BE49-F238E27FC236}">
                <a16:creationId xmlns:a16="http://schemas.microsoft.com/office/drawing/2014/main" id="{54116077-8CE0-4E7E-82D4-281CE82A157D}"/>
              </a:ext>
            </a:extLst>
          </p:cNvPr>
          <p:cNvGrpSpPr/>
          <p:nvPr/>
        </p:nvGrpSpPr>
        <p:grpSpPr>
          <a:xfrm>
            <a:off x="11464962" y="6457950"/>
            <a:ext cx="301752" cy="301752"/>
            <a:chOff x="4084318" y="1418208"/>
            <a:chExt cx="4023359" cy="4021584"/>
          </a:xfrm>
        </p:grpSpPr>
        <p:sp>
          <p:nvSpPr>
            <p:cNvPr id="933" name="Sun 932">
              <a:extLst>
                <a:ext uri="{FF2B5EF4-FFF2-40B4-BE49-F238E27FC236}">
                  <a16:creationId xmlns:a16="http://schemas.microsoft.com/office/drawing/2014/main" id="{68AC3D38-2A8D-4EA2-992E-21D20BDAF5A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4" name="Oval 933">
              <a:extLst>
                <a:ext uri="{FF2B5EF4-FFF2-40B4-BE49-F238E27FC236}">
                  <a16:creationId xmlns:a16="http://schemas.microsoft.com/office/drawing/2014/main" id="{E8F6383A-9048-496A-8A7E-233C9143BB7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5" name="Group 934">
            <a:extLst>
              <a:ext uri="{FF2B5EF4-FFF2-40B4-BE49-F238E27FC236}">
                <a16:creationId xmlns:a16="http://schemas.microsoft.com/office/drawing/2014/main" id="{CC191188-5102-45B8-B790-BAC95C7E94B8}"/>
              </a:ext>
            </a:extLst>
          </p:cNvPr>
          <p:cNvGrpSpPr/>
          <p:nvPr/>
        </p:nvGrpSpPr>
        <p:grpSpPr>
          <a:xfrm>
            <a:off x="11795163" y="6457950"/>
            <a:ext cx="301752" cy="301752"/>
            <a:chOff x="4084318" y="1418208"/>
            <a:chExt cx="4023359" cy="4021584"/>
          </a:xfrm>
        </p:grpSpPr>
        <p:sp>
          <p:nvSpPr>
            <p:cNvPr id="936" name="Sun 935">
              <a:extLst>
                <a:ext uri="{FF2B5EF4-FFF2-40B4-BE49-F238E27FC236}">
                  <a16:creationId xmlns:a16="http://schemas.microsoft.com/office/drawing/2014/main" id="{6DA88FB4-0BF1-4A3A-8F4C-7D68DE2E814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7" name="Oval 936">
              <a:extLst>
                <a:ext uri="{FF2B5EF4-FFF2-40B4-BE49-F238E27FC236}">
                  <a16:creationId xmlns:a16="http://schemas.microsoft.com/office/drawing/2014/main" id="{049B8F14-E2EA-46A3-A624-30A7E26AE2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8" name="Group 937">
            <a:extLst>
              <a:ext uri="{FF2B5EF4-FFF2-40B4-BE49-F238E27FC236}">
                <a16:creationId xmlns:a16="http://schemas.microsoft.com/office/drawing/2014/main" id="{BAB3ECBA-E544-47CD-B7B1-F888F896E390}"/>
              </a:ext>
            </a:extLst>
          </p:cNvPr>
          <p:cNvGrpSpPr/>
          <p:nvPr/>
        </p:nvGrpSpPr>
        <p:grpSpPr>
          <a:xfrm>
            <a:off x="161925" y="450850"/>
            <a:ext cx="301752" cy="301752"/>
            <a:chOff x="4084318" y="1418208"/>
            <a:chExt cx="4023359" cy="4021584"/>
          </a:xfrm>
        </p:grpSpPr>
        <p:sp>
          <p:nvSpPr>
            <p:cNvPr id="939" name="Sun 938">
              <a:extLst>
                <a:ext uri="{FF2B5EF4-FFF2-40B4-BE49-F238E27FC236}">
                  <a16:creationId xmlns:a16="http://schemas.microsoft.com/office/drawing/2014/main" id="{E263DC92-EBB1-4BB7-ADBD-7922F5CFAB5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0" name="Oval 939">
              <a:extLst>
                <a:ext uri="{FF2B5EF4-FFF2-40B4-BE49-F238E27FC236}">
                  <a16:creationId xmlns:a16="http://schemas.microsoft.com/office/drawing/2014/main" id="{BB7BE47E-590B-4256-A099-1217407280D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1" name="Group 940">
            <a:extLst>
              <a:ext uri="{FF2B5EF4-FFF2-40B4-BE49-F238E27FC236}">
                <a16:creationId xmlns:a16="http://schemas.microsoft.com/office/drawing/2014/main" id="{151C78D4-09CC-40CC-8322-3604EF2E9F1C}"/>
              </a:ext>
            </a:extLst>
          </p:cNvPr>
          <p:cNvGrpSpPr/>
          <p:nvPr/>
        </p:nvGrpSpPr>
        <p:grpSpPr>
          <a:xfrm>
            <a:off x="161925" y="781050"/>
            <a:ext cx="301752" cy="301752"/>
            <a:chOff x="4084318" y="1418208"/>
            <a:chExt cx="4023359" cy="4021584"/>
          </a:xfrm>
        </p:grpSpPr>
        <p:sp>
          <p:nvSpPr>
            <p:cNvPr id="942" name="Sun 941">
              <a:extLst>
                <a:ext uri="{FF2B5EF4-FFF2-40B4-BE49-F238E27FC236}">
                  <a16:creationId xmlns:a16="http://schemas.microsoft.com/office/drawing/2014/main" id="{FFF369C9-8151-4555-A83E-ADAD75030C9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3" name="Oval 942">
              <a:extLst>
                <a:ext uri="{FF2B5EF4-FFF2-40B4-BE49-F238E27FC236}">
                  <a16:creationId xmlns:a16="http://schemas.microsoft.com/office/drawing/2014/main" id="{88DC9BFE-A970-4058-BC98-461C5F29A61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4" name="Group 943">
            <a:extLst>
              <a:ext uri="{FF2B5EF4-FFF2-40B4-BE49-F238E27FC236}">
                <a16:creationId xmlns:a16="http://schemas.microsoft.com/office/drawing/2014/main" id="{653BCEB4-26A7-4F47-A559-307E3C0B06F1}"/>
              </a:ext>
            </a:extLst>
          </p:cNvPr>
          <p:cNvGrpSpPr/>
          <p:nvPr/>
        </p:nvGrpSpPr>
        <p:grpSpPr>
          <a:xfrm>
            <a:off x="161925" y="1111250"/>
            <a:ext cx="301752" cy="301752"/>
            <a:chOff x="4084318" y="1418208"/>
            <a:chExt cx="4023359" cy="4021584"/>
          </a:xfrm>
        </p:grpSpPr>
        <p:sp>
          <p:nvSpPr>
            <p:cNvPr id="945" name="Sun 944">
              <a:extLst>
                <a:ext uri="{FF2B5EF4-FFF2-40B4-BE49-F238E27FC236}">
                  <a16:creationId xmlns:a16="http://schemas.microsoft.com/office/drawing/2014/main" id="{B8DA5409-AC58-4143-9E71-0A17FDA98D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6" name="Oval 945">
              <a:extLst>
                <a:ext uri="{FF2B5EF4-FFF2-40B4-BE49-F238E27FC236}">
                  <a16:creationId xmlns:a16="http://schemas.microsoft.com/office/drawing/2014/main" id="{ABCCFCB6-C859-47CF-AF54-D0C558F890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7" name="Group 946">
            <a:extLst>
              <a:ext uri="{FF2B5EF4-FFF2-40B4-BE49-F238E27FC236}">
                <a16:creationId xmlns:a16="http://schemas.microsoft.com/office/drawing/2014/main" id="{67B5299B-43EF-4794-812B-128F0BCADF8F}"/>
              </a:ext>
            </a:extLst>
          </p:cNvPr>
          <p:cNvGrpSpPr/>
          <p:nvPr/>
        </p:nvGrpSpPr>
        <p:grpSpPr>
          <a:xfrm>
            <a:off x="161925" y="1441450"/>
            <a:ext cx="301752" cy="301752"/>
            <a:chOff x="4084318" y="1418208"/>
            <a:chExt cx="4023359" cy="4021584"/>
          </a:xfrm>
        </p:grpSpPr>
        <p:sp>
          <p:nvSpPr>
            <p:cNvPr id="948" name="Sun 947">
              <a:extLst>
                <a:ext uri="{FF2B5EF4-FFF2-40B4-BE49-F238E27FC236}">
                  <a16:creationId xmlns:a16="http://schemas.microsoft.com/office/drawing/2014/main" id="{56A2F42A-7463-4721-8EC7-63ED0DBBE4D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9" name="Oval 948">
              <a:extLst>
                <a:ext uri="{FF2B5EF4-FFF2-40B4-BE49-F238E27FC236}">
                  <a16:creationId xmlns:a16="http://schemas.microsoft.com/office/drawing/2014/main" id="{9601CA64-F87B-4A54-909E-CAF1FAF5D0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0" name="Group 949">
            <a:extLst>
              <a:ext uri="{FF2B5EF4-FFF2-40B4-BE49-F238E27FC236}">
                <a16:creationId xmlns:a16="http://schemas.microsoft.com/office/drawing/2014/main" id="{1862356D-2166-4F8E-B37F-D111F2DE5792}"/>
              </a:ext>
            </a:extLst>
          </p:cNvPr>
          <p:cNvGrpSpPr/>
          <p:nvPr/>
        </p:nvGrpSpPr>
        <p:grpSpPr>
          <a:xfrm>
            <a:off x="161925" y="1771650"/>
            <a:ext cx="301752" cy="301752"/>
            <a:chOff x="4084318" y="1418208"/>
            <a:chExt cx="4023359" cy="4021584"/>
          </a:xfrm>
        </p:grpSpPr>
        <p:sp>
          <p:nvSpPr>
            <p:cNvPr id="951" name="Sun 950">
              <a:extLst>
                <a:ext uri="{FF2B5EF4-FFF2-40B4-BE49-F238E27FC236}">
                  <a16:creationId xmlns:a16="http://schemas.microsoft.com/office/drawing/2014/main" id="{C9D0D7B8-7D8A-439F-B5DD-122386D8E2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2" name="Oval 951">
              <a:extLst>
                <a:ext uri="{FF2B5EF4-FFF2-40B4-BE49-F238E27FC236}">
                  <a16:creationId xmlns:a16="http://schemas.microsoft.com/office/drawing/2014/main" id="{A7E6AAFB-E53E-41AE-A875-AFDA6A3C53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3" name="Group 952">
            <a:extLst>
              <a:ext uri="{FF2B5EF4-FFF2-40B4-BE49-F238E27FC236}">
                <a16:creationId xmlns:a16="http://schemas.microsoft.com/office/drawing/2014/main" id="{8CA56905-DEFF-4B6A-A5D7-EE37377DEDCE}"/>
              </a:ext>
            </a:extLst>
          </p:cNvPr>
          <p:cNvGrpSpPr/>
          <p:nvPr/>
        </p:nvGrpSpPr>
        <p:grpSpPr>
          <a:xfrm>
            <a:off x="161925" y="2101850"/>
            <a:ext cx="301752" cy="301752"/>
            <a:chOff x="4084318" y="1418208"/>
            <a:chExt cx="4023359" cy="4021584"/>
          </a:xfrm>
        </p:grpSpPr>
        <p:sp>
          <p:nvSpPr>
            <p:cNvPr id="954" name="Sun 953">
              <a:extLst>
                <a:ext uri="{FF2B5EF4-FFF2-40B4-BE49-F238E27FC236}">
                  <a16:creationId xmlns:a16="http://schemas.microsoft.com/office/drawing/2014/main" id="{88E63FB6-E90B-4643-8CF8-F2B79D5079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5" name="Oval 954">
              <a:extLst>
                <a:ext uri="{FF2B5EF4-FFF2-40B4-BE49-F238E27FC236}">
                  <a16:creationId xmlns:a16="http://schemas.microsoft.com/office/drawing/2014/main" id="{7A1E7D84-C49F-462A-984B-3FB90FA440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6" name="Group 955">
            <a:extLst>
              <a:ext uri="{FF2B5EF4-FFF2-40B4-BE49-F238E27FC236}">
                <a16:creationId xmlns:a16="http://schemas.microsoft.com/office/drawing/2014/main" id="{361570DE-6EB1-4DD4-A2E6-0EEE5F5ADD2F}"/>
              </a:ext>
            </a:extLst>
          </p:cNvPr>
          <p:cNvGrpSpPr/>
          <p:nvPr/>
        </p:nvGrpSpPr>
        <p:grpSpPr>
          <a:xfrm>
            <a:off x="161925" y="2432050"/>
            <a:ext cx="301752" cy="301752"/>
            <a:chOff x="4084318" y="1418208"/>
            <a:chExt cx="4023359" cy="4021584"/>
          </a:xfrm>
        </p:grpSpPr>
        <p:sp>
          <p:nvSpPr>
            <p:cNvPr id="957" name="Sun 956">
              <a:extLst>
                <a:ext uri="{FF2B5EF4-FFF2-40B4-BE49-F238E27FC236}">
                  <a16:creationId xmlns:a16="http://schemas.microsoft.com/office/drawing/2014/main" id="{A520557A-12A8-4009-BE37-573D6DB6E88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8" name="Oval 957">
              <a:extLst>
                <a:ext uri="{FF2B5EF4-FFF2-40B4-BE49-F238E27FC236}">
                  <a16:creationId xmlns:a16="http://schemas.microsoft.com/office/drawing/2014/main" id="{50EA4333-4706-4C8A-8E59-A4AFA257DDE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9" name="Group 958">
            <a:extLst>
              <a:ext uri="{FF2B5EF4-FFF2-40B4-BE49-F238E27FC236}">
                <a16:creationId xmlns:a16="http://schemas.microsoft.com/office/drawing/2014/main" id="{67570B25-2F20-4D50-9EC2-3FEDE4418487}"/>
              </a:ext>
            </a:extLst>
          </p:cNvPr>
          <p:cNvGrpSpPr/>
          <p:nvPr/>
        </p:nvGrpSpPr>
        <p:grpSpPr>
          <a:xfrm>
            <a:off x="161925" y="2762250"/>
            <a:ext cx="301752" cy="301752"/>
            <a:chOff x="4084318" y="1418208"/>
            <a:chExt cx="4023359" cy="4021584"/>
          </a:xfrm>
        </p:grpSpPr>
        <p:sp>
          <p:nvSpPr>
            <p:cNvPr id="960" name="Sun 959">
              <a:extLst>
                <a:ext uri="{FF2B5EF4-FFF2-40B4-BE49-F238E27FC236}">
                  <a16:creationId xmlns:a16="http://schemas.microsoft.com/office/drawing/2014/main" id="{7B04D6A4-517B-43DB-ABEF-02F49AED74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1" name="Oval 960">
              <a:extLst>
                <a:ext uri="{FF2B5EF4-FFF2-40B4-BE49-F238E27FC236}">
                  <a16:creationId xmlns:a16="http://schemas.microsoft.com/office/drawing/2014/main" id="{E3B25346-2410-460F-8A25-C68D6E25607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2" name="Group 961">
            <a:extLst>
              <a:ext uri="{FF2B5EF4-FFF2-40B4-BE49-F238E27FC236}">
                <a16:creationId xmlns:a16="http://schemas.microsoft.com/office/drawing/2014/main" id="{517A59C2-41EB-4699-8C76-C2C4198E31C7}"/>
              </a:ext>
            </a:extLst>
          </p:cNvPr>
          <p:cNvGrpSpPr/>
          <p:nvPr/>
        </p:nvGrpSpPr>
        <p:grpSpPr>
          <a:xfrm>
            <a:off x="161925" y="3092450"/>
            <a:ext cx="301752" cy="301752"/>
            <a:chOff x="4084318" y="1418208"/>
            <a:chExt cx="4023359" cy="4021584"/>
          </a:xfrm>
        </p:grpSpPr>
        <p:sp>
          <p:nvSpPr>
            <p:cNvPr id="963" name="Sun 962">
              <a:extLst>
                <a:ext uri="{FF2B5EF4-FFF2-40B4-BE49-F238E27FC236}">
                  <a16:creationId xmlns:a16="http://schemas.microsoft.com/office/drawing/2014/main" id="{A5CA7A11-EE86-499B-81D4-375711197A2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4" name="Oval 963">
              <a:extLst>
                <a:ext uri="{FF2B5EF4-FFF2-40B4-BE49-F238E27FC236}">
                  <a16:creationId xmlns:a16="http://schemas.microsoft.com/office/drawing/2014/main" id="{205AF53D-7EFA-4C0C-A124-558C60B04C5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5" name="Group 964">
            <a:extLst>
              <a:ext uri="{FF2B5EF4-FFF2-40B4-BE49-F238E27FC236}">
                <a16:creationId xmlns:a16="http://schemas.microsoft.com/office/drawing/2014/main" id="{4885BB5B-2B2E-40E7-86D8-C3EEFF525650}"/>
              </a:ext>
            </a:extLst>
          </p:cNvPr>
          <p:cNvGrpSpPr/>
          <p:nvPr/>
        </p:nvGrpSpPr>
        <p:grpSpPr>
          <a:xfrm>
            <a:off x="161925" y="3422650"/>
            <a:ext cx="301752" cy="301752"/>
            <a:chOff x="4084318" y="1418208"/>
            <a:chExt cx="4023359" cy="4021584"/>
          </a:xfrm>
        </p:grpSpPr>
        <p:sp>
          <p:nvSpPr>
            <p:cNvPr id="966" name="Sun 965">
              <a:extLst>
                <a:ext uri="{FF2B5EF4-FFF2-40B4-BE49-F238E27FC236}">
                  <a16:creationId xmlns:a16="http://schemas.microsoft.com/office/drawing/2014/main" id="{915FAD65-FF1B-4231-8694-FD1DC8B434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7" name="Oval 966">
              <a:extLst>
                <a:ext uri="{FF2B5EF4-FFF2-40B4-BE49-F238E27FC236}">
                  <a16:creationId xmlns:a16="http://schemas.microsoft.com/office/drawing/2014/main" id="{6B642A3B-CC03-45CF-9EF3-322D4F8FD80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8" name="Group 967">
            <a:extLst>
              <a:ext uri="{FF2B5EF4-FFF2-40B4-BE49-F238E27FC236}">
                <a16:creationId xmlns:a16="http://schemas.microsoft.com/office/drawing/2014/main" id="{06D16D10-D099-4F44-B135-9F013557081E}"/>
              </a:ext>
            </a:extLst>
          </p:cNvPr>
          <p:cNvGrpSpPr/>
          <p:nvPr/>
        </p:nvGrpSpPr>
        <p:grpSpPr>
          <a:xfrm>
            <a:off x="161925" y="3752850"/>
            <a:ext cx="301752" cy="301752"/>
            <a:chOff x="4084318" y="1418208"/>
            <a:chExt cx="4023359" cy="4021584"/>
          </a:xfrm>
        </p:grpSpPr>
        <p:sp>
          <p:nvSpPr>
            <p:cNvPr id="969" name="Sun 968">
              <a:extLst>
                <a:ext uri="{FF2B5EF4-FFF2-40B4-BE49-F238E27FC236}">
                  <a16:creationId xmlns:a16="http://schemas.microsoft.com/office/drawing/2014/main" id="{7C75C184-35CF-4F5D-A1A0-6ECE9F364D9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0" name="Oval 969">
              <a:extLst>
                <a:ext uri="{FF2B5EF4-FFF2-40B4-BE49-F238E27FC236}">
                  <a16:creationId xmlns:a16="http://schemas.microsoft.com/office/drawing/2014/main" id="{ABA74976-4376-41E6-B5BE-029CB59BBE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71" name="Group 970">
            <a:extLst>
              <a:ext uri="{FF2B5EF4-FFF2-40B4-BE49-F238E27FC236}">
                <a16:creationId xmlns:a16="http://schemas.microsoft.com/office/drawing/2014/main" id="{C34BD7BA-3DCC-4F4D-8B1A-65FC4D44E88F}"/>
              </a:ext>
            </a:extLst>
          </p:cNvPr>
          <p:cNvGrpSpPr/>
          <p:nvPr/>
        </p:nvGrpSpPr>
        <p:grpSpPr>
          <a:xfrm>
            <a:off x="161925" y="4083050"/>
            <a:ext cx="301752" cy="301752"/>
            <a:chOff x="4084318" y="1418208"/>
            <a:chExt cx="4023359" cy="4021584"/>
          </a:xfrm>
        </p:grpSpPr>
        <p:sp>
          <p:nvSpPr>
            <p:cNvPr id="972" name="Sun 971">
              <a:extLst>
                <a:ext uri="{FF2B5EF4-FFF2-40B4-BE49-F238E27FC236}">
                  <a16:creationId xmlns:a16="http://schemas.microsoft.com/office/drawing/2014/main" id="{ACB081F7-DAFD-4CED-B6C3-F5EE396908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3" name="Oval 972">
              <a:extLst>
                <a:ext uri="{FF2B5EF4-FFF2-40B4-BE49-F238E27FC236}">
                  <a16:creationId xmlns:a16="http://schemas.microsoft.com/office/drawing/2014/main" id="{C8858077-6A63-4618-AF23-B564497DAE5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74" name="Group 973">
            <a:extLst>
              <a:ext uri="{FF2B5EF4-FFF2-40B4-BE49-F238E27FC236}">
                <a16:creationId xmlns:a16="http://schemas.microsoft.com/office/drawing/2014/main" id="{F020EF47-3C94-47A2-97C6-DB559B810E5E}"/>
              </a:ext>
            </a:extLst>
          </p:cNvPr>
          <p:cNvGrpSpPr/>
          <p:nvPr/>
        </p:nvGrpSpPr>
        <p:grpSpPr>
          <a:xfrm>
            <a:off x="161925" y="4413250"/>
            <a:ext cx="301752" cy="301752"/>
            <a:chOff x="4084318" y="1418208"/>
            <a:chExt cx="4023359" cy="4021584"/>
          </a:xfrm>
        </p:grpSpPr>
        <p:sp>
          <p:nvSpPr>
            <p:cNvPr id="975" name="Sun 974">
              <a:extLst>
                <a:ext uri="{FF2B5EF4-FFF2-40B4-BE49-F238E27FC236}">
                  <a16:creationId xmlns:a16="http://schemas.microsoft.com/office/drawing/2014/main" id="{2591CD5D-5777-4BDF-86C6-DAE1C6A043F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6" name="Oval 975">
              <a:extLst>
                <a:ext uri="{FF2B5EF4-FFF2-40B4-BE49-F238E27FC236}">
                  <a16:creationId xmlns:a16="http://schemas.microsoft.com/office/drawing/2014/main" id="{34F212BD-B0AD-40A1-A78C-D5D78302EED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77" name="Group 976">
            <a:extLst>
              <a:ext uri="{FF2B5EF4-FFF2-40B4-BE49-F238E27FC236}">
                <a16:creationId xmlns:a16="http://schemas.microsoft.com/office/drawing/2014/main" id="{58663613-422A-4042-8133-49DB4DF55698}"/>
              </a:ext>
            </a:extLst>
          </p:cNvPr>
          <p:cNvGrpSpPr/>
          <p:nvPr/>
        </p:nvGrpSpPr>
        <p:grpSpPr>
          <a:xfrm>
            <a:off x="161925" y="4743450"/>
            <a:ext cx="301752" cy="301752"/>
            <a:chOff x="4084318" y="1418208"/>
            <a:chExt cx="4023359" cy="4021584"/>
          </a:xfrm>
        </p:grpSpPr>
        <p:sp>
          <p:nvSpPr>
            <p:cNvPr id="978" name="Sun 977">
              <a:extLst>
                <a:ext uri="{FF2B5EF4-FFF2-40B4-BE49-F238E27FC236}">
                  <a16:creationId xmlns:a16="http://schemas.microsoft.com/office/drawing/2014/main" id="{C4E29FD8-A025-4F2A-84A6-9E6FD097103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9" name="Oval 978">
              <a:extLst>
                <a:ext uri="{FF2B5EF4-FFF2-40B4-BE49-F238E27FC236}">
                  <a16:creationId xmlns:a16="http://schemas.microsoft.com/office/drawing/2014/main" id="{5F5E8A78-998C-4309-B458-F6FC9F8F3EA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0" name="Group 979">
            <a:extLst>
              <a:ext uri="{FF2B5EF4-FFF2-40B4-BE49-F238E27FC236}">
                <a16:creationId xmlns:a16="http://schemas.microsoft.com/office/drawing/2014/main" id="{FDB9B5E8-2086-4860-8CB8-37A4426E4953}"/>
              </a:ext>
            </a:extLst>
          </p:cNvPr>
          <p:cNvGrpSpPr/>
          <p:nvPr/>
        </p:nvGrpSpPr>
        <p:grpSpPr>
          <a:xfrm>
            <a:off x="161925" y="5073650"/>
            <a:ext cx="301752" cy="301752"/>
            <a:chOff x="4084318" y="1418208"/>
            <a:chExt cx="4023359" cy="4021584"/>
          </a:xfrm>
        </p:grpSpPr>
        <p:sp>
          <p:nvSpPr>
            <p:cNvPr id="981" name="Sun 980">
              <a:extLst>
                <a:ext uri="{FF2B5EF4-FFF2-40B4-BE49-F238E27FC236}">
                  <a16:creationId xmlns:a16="http://schemas.microsoft.com/office/drawing/2014/main" id="{D3F234CC-6A4C-4DF2-B8AB-04128B9622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2" name="Oval 981">
              <a:extLst>
                <a:ext uri="{FF2B5EF4-FFF2-40B4-BE49-F238E27FC236}">
                  <a16:creationId xmlns:a16="http://schemas.microsoft.com/office/drawing/2014/main" id="{31DC9702-6734-48B3-A465-E357D1E1A59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3" name="Group 982">
            <a:extLst>
              <a:ext uri="{FF2B5EF4-FFF2-40B4-BE49-F238E27FC236}">
                <a16:creationId xmlns:a16="http://schemas.microsoft.com/office/drawing/2014/main" id="{42F94779-1CC5-4076-A9D5-094FB0A3EC69}"/>
              </a:ext>
            </a:extLst>
          </p:cNvPr>
          <p:cNvGrpSpPr/>
          <p:nvPr/>
        </p:nvGrpSpPr>
        <p:grpSpPr>
          <a:xfrm>
            <a:off x="161925" y="5403850"/>
            <a:ext cx="301752" cy="301752"/>
            <a:chOff x="4084318" y="1418208"/>
            <a:chExt cx="4023359" cy="4021584"/>
          </a:xfrm>
        </p:grpSpPr>
        <p:sp>
          <p:nvSpPr>
            <p:cNvPr id="984" name="Sun 983">
              <a:extLst>
                <a:ext uri="{FF2B5EF4-FFF2-40B4-BE49-F238E27FC236}">
                  <a16:creationId xmlns:a16="http://schemas.microsoft.com/office/drawing/2014/main" id="{69FA0F50-441F-4850-8084-0AB9748AAF7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5" name="Oval 984">
              <a:extLst>
                <a:ext uri="{FF2B5EF4-FFF2-40B4-BE49-F238E27FC236}">
                  <a16:creationId xmlns:a16="http://schemas.microsoft.com/office/drawing/2014/main" id="{7538DB89-47E8-45FE-8D37-2C03D6BA629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6" name="Group 985">
            <a:extLst>
              <a:ext uri="{FF2B5EF4-FFF2-40B4-BE49-F238E27FC236}">
                <a16:creationId xmlns:a16="http://schemas.microsoft.com/office/drawing/2014/main" id="{08004EBD-70ED-4489-8D68-CCB5159B214E}"/>
              </a:ext>
            </a:extLst>
          </p:cNvPr>
          <p:cNvGrpSpPr/>
          <p:nvPr/>
        </p:nvGrpSpPr>
        <p:grpSpPr>
          <a:xfrm>
            <a:off x="161925" y="5734050"/>
            <a:ext cx="301752" cy="301752"/>
            <a:chOff x="4084318" y="1418208"/>
            <a:chExt cx="4023359" cy="4021584"/>
          </a:xfrm>
        </p:grpSpPr>
        <p:sp>
          <p:nvSpPr>
            <p:cNvPr id="987" name="Sun 986">
              <a:extLst>
                <a:ext uri="{FF2B5EF4-FFF2-40B4-BE49-F238E27FC236}">
                  <a16:creationId xmlns:a16="http://schemas.microsoft.com/office/drawing/2014/main" id="{DA761C7B-3A76-44EB-A840-6387AFC6555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8" name="Oval 987">
              <a:extLst>
                <a:ext uri="{FF2B5EF4-FFF2-40B4-BE49-F238E27FC236}">
                  <a16:creationId xmlns:a16="http://schemas.microsoft.com/office/drawing/2014/main" id="{9F06B9BE-332F-4A9E-B295-7BF7CE4607D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9" name="Group 988">
            <a:extLst>
              <a:ext uri="{FF2B5EF4-FFF2-40B4-BE49-F238E27FC236}">
                <a16:creationId xmlns:a16="http://schemas.microsoft.com/office/drawing/2014/main" id="{E952DCC6-BDEF-4504-B741-9217D7F49CBC}"/>
              </a:ext>
            </a:extLst>
          </p:cNvPr>
          <p:cNvGrpSpPr/>
          <p:nvPr/>
        </p:nvGrpSpPr>
        <p:grpSpPr>
          <a:xfrm>
            <a:off x="161925" y="6064250"/>
            <a:ext cx="301752" cy="301752"/>
            <a:chOff x="4084318" y="1418208"/>
            <a:chExt cx="4023359" cy="4021584"/>
          </a:xfrm>
        </p:grpSpPr>
        <p:sp>
          <p:nvSpPr>
            <p:cNvPr id="990" name="Sun 989">
              <a:extLst>
                <a:ext uri="{FF2B5EF4-FFF2-40B4-BE49-F238E27FC236}">
                  <a16:creationId xmlns:a16="http://schemas.microsoft.com/office/drawing/2014/main" id="{636644C3-9C3A-4EBD-8E67-DC3C6EEE17A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1" name="Oval 990">
              <a:extLst>
                <a:ext uri="{FF2B5EF4-FFF2-40B4-BE49-F238E27FC236}">
                  <a16:creationId xmlns:a16="http://schemas.microsoft.com/office/drawing/2014/main" id="{3842AD95-56C7-4AFB-AFBE-F69B3A1C08B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2" name="Group 991">
            <a:extLst>
              <a:ext uri="{FF2B5EF4-FFF2-40B4-BE49-F238E27FC236}">
                <a16:creationId xmlns:a16="http://schemas.microsoft.com/office/drawing/2014/main" id="{1BE37A61-5793-4237-B20D-006551E1322D}"/>
              </a:ext>
            </a:extLst>
          </p:cNvPr>
          <p:cNvGrpSpPr/>
          <p:nvPr/>
        </p:nvGrpSpPr>
        <p:grpSpPr>
          <a:xfrm>
            <a:off x="11795125" y="501650"/>
            <a:ext cx="301752" cy="301752"/>
            <a:chOff x="4084318" y="1418208"/>
            <a:chExt cx="4023359" cy="4021584"/>
          </a:xfrm>
        </p:grpSpPr>
        <p:sp>
          <p:nvSpPr>
            <p:cNvPr id="993" name="Sun 992">
              <a:extLst>
                <a:ext uri="{FF2B5EF4-FFF2-40B4-BE49-F238E27FC236}">
                  <a16:creationId xmlns:a16="http://schemas.microsoft.com/office/drawing/2014/main" id="{EFEEE1F6-D9DA-47BB-BCF9-7580A5566A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4" name="Oval 993">
              <a:extLst>
                <a:ext uri="{FF2B5EF4-FFF2-40B4-BE49-F238E27FC236}">
                  <a16:creationId xmlns:a16="http://schemas.microsoft.com/office/drawing/2014/main" id="{F80883C4-F3E6-4A10-BC5F-274A19CBE8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5" name="Group 994">
            <a:extLst>
              <a:ext uri="{FF2B5EF4-FFF2-40B4-BE49-F238E27FC236}">
                <a16:creationId xmlns:a16="http://schemas.microsoft.com/office/drawing/2014/main" id="{D680F77D-3F12-451B-B291-9DD4322F2A33}"/>
              </a:ext>
            </a:extLst>
          </p:cNvPr>
          <p:cNvGrpSpPr/>
          <p:nvPr/>
        </p:nvGrpSpPr>
        <p:grpSpPr>
          <a:xfrm>
            <a:off x="11795125" y="831850"/>
            <a:ext cx="301752" cy="301752"/>
            <a:chOff x="4084318" y="1418208"/>
            <a:chExt cx="4023359" cy="4021584"/>
          </a:xfrm>
        </p:grpSpPr>
        <p:sp>
          <p:nvSpPr>
            <p:cNvPr id="996" name="Sun 995">
              <a:extLst>
                <a:ext uri="{FF2B5EF4-FFF2-40B4-BE49-F238E27FC236}">
                  <a16:creationId xmlns:a16="http://schemas.microsoft.com/office/drawing/2014/main" id="{4ACC1F49-811D-44E3-A5E2-5CC9EC11397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7" name="Oval 996">
              <a:extLst>
                <a:ext uri="{FF2B5EF4-FFF2-40B4-BE49-F238E27FC236}">
                  <a16:creationId xmlns:a16="http://schemas.microsoft.com/office/drawing/2014/main" id="{1B3E3971-7FBC-4128-9311-1A9667EC4EA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8" name="Group 997">
            <a:extLst>
              <a:ext uri="{FF2B5EF4-FFF2-40B4-BE49-F238E27FC236}">
                <a16:creationId xmlns:a16="http://schemas.microsoft.com/office/drawing/2014/main" id="{8DD5A710-A668-4832-AAA3-7D3ECF8A982E}"/>
              </a:ext>
            </a:extLst>
          </p:cNvPr>
          <p:cNvGrpSpPr/>
          <p:nvPr/>
        </p:nvGrpSpPr>
        <p:grpSpPr>
          <a:xfrm>
            <a:off x="11795125" y="1162050"/>
            <a:ext cx="301752" cy="301752"/>
            <a:chOff x="4084318" y="1418208"/>
            <a:chExt cx="4023359" cy="4021584"/>
          </a:xfrm>
        </p:grpSpPr>
        <p:sp>
          <p:nvSpPr>
            <p:cNvPr id="999" name="Sun 998">
              <a:extLst>
                <a:ext uri="{FF2B5EF4-FFF2-40B4-BE49-F238E27FC236}">
                  <a16:creationId xmlns:a16="http://schemas.microsoft.com/office/drawing/2014/main" id="{4CAE9096-B430-444D-9402-EFECBB1604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0" name="Oval 999">
              <a:extLst>
                <a:ext uri="{FF2B5EF4-FFF2-40B4-BE49-F238E27FC236}">
                  <a16:creationId xmlns:a16="http://schemas.microsoft.com/office/drawing/2014/main" id="{05BC3882-7500-4917-9FF7-8ABA5B9E081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1" name="Group 1000">
            <a:extLst>
              <a:ext uri="{FF2B5EF4-FFF2-40B4-BE49-F238E27FC236}">
                <a16:creationId xmlns:a16="http://schemas.microsoft.com/office/drawing/2014/main" id="{7EE71C5B-743D-4BD2-94FA-FD3972D5F130}"/>
              </a:ext>
            </a:extLst>
          </p:cNvPr>
          <p:cNvGrpSpPr/>
          <p:nvPr/>
        </p:nvGrpSpPr>
        <p:grpSpPr>
          <a:xfrm>
            <a:off x="11795125" y="1492250"/>
            <a:ext cx="301752" cy="301752"/>
            <a:chOff x="4084318" y="1418208"/>
            <a:chExt cx="4023359" cy="4021584"/>
          </a:xfrm>
        </p:grpSpPr>
        <p:sp>
          <p:nvSpPr>
            <p:cNvPr id="1002" name="Sun 1001">
              <a:extLst>
                <a:ext uri="{FF2B5EF4-FFF2-40B4-BE49-F238E27FC236}">
                  <a16:creationId xmlns:a16="http://schemas.microsoft.com/office/drawing/2014/main" id="{84094A6C-8A32-4C17-811B-3DA70F69CC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3" name="Oval 1002">
              <a:extLst>
                <a:ext uri="{FF2B5EF4-FFF2-40B4-BE49-F238E27FC236}">
                  <a16:creationId xmlns:a16="http://schemas.microsoft.com/office/drawing/2014/main" id="{E9A85E5F-D36D-414C-8169-13DC04632A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4" name="Group 1003">
            <a:extLst>
              <a:ext uri="{FF2B5EF4-FFF2-40B4-BE49-F238E27FC236}">
                <a16:creationId xmlns:a16="http://schemas.microsoft.com/office/drawing/2014/main" id="{A9B8AAE1-6F77-45FB-B8F9-39EA23B5B971}"/>
              </a:ext>
            </a:extLst>
          </p:cNvPr>
          <p:cNvGrpSpPr/>
          <p:nvPr/>
        </p:nvGrpSpPr>
        <p:grpSpPr>
          <a:xfrm>
            <a:off x="11795125" y="1822450"/>
            <a:ext cx="301752" cy="301752"/>
            <a:chOff x="4084318" y="1418208"/>
            <a:chExt cx="4023359" cy="4021584"/>
          </a:xfrm>
        </p:grpSpPr>
        <p:sp>
          <p:nvSpPr>
            <p:cNvPr id="1005" name="Sun 1004">
              <a:extLst>
                <a:ext uri="{FF2B5EF4-FFF2-40B4-BE49-F238E27FC236}">
                  <a16:creationId xmlns:a16="http://schemas.microsoft.com/office/drawing/2014/main" id="{1EED87C5-1577-4650-A346-B1C87BB22D7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6" name="Oval 1005">
              <a:extLst>
                <a:ext uri="{FF2B5EF4-FFF2-40B4-BE49-F238E27FC236}">
                  <a16:creationId xmlns:a16="http://schemas.microsoft.com/office/drawing/2014/main" id="{AB2DA8C8-B24B-43D0-967E-FA7668B361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7" name="Group 1006">
            <a:extLst>
              <a:ext uri="{FF2B5EF4-FFF2-40B4-BE49-F238E27FC236}">
                <a16:creationId xmlns:a16="http://schemas.microsoft.com/office/drawing/2014/main" id="{854F1E80-79E9-444E-9C3F-2C0B4962E0F9}"/>
              </a:ext>
            </a:extLst>
          </p:cNvPr>
          <p:cNvGrpSpPr/>
          <p:nvPr/>
        </p:nvGrpSpPr>
        <p:grpSpPr>
          <a:xfrm>
            <a:off x="11795125" y="2152650"/>
            <a:ext cx="301752" cy="301752"/>
            <a:chOff x="4084318" y="1418208"/>
            <a:chExt cx="4023359" cy="4021584"/>
          </a:xfrm>
        </p:grpSpPr>
        <p:sp>
          <p:nvSpPr>
            <p:cNvPr id="1008" name="Sun 1007">
              <a:extLst>
                <a:ext uri="{FF2B5EF4-FFF2-40B4-BE49-F238E27FC236}">
                  <a16:creationId xmlns:a16="http://schemas.microsoft.com/office/drawing/2014/main" id="{570C28B3-EB91-4311-91CD-82C7D39837B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9" name="Oval 1008">
              <a:extLst>
                <a:ext uri="{FF2B5EF4-FFF2-40B4-BE49-F238E27FC236}">
                  <a16:creationId xmlns:a16="http://schemas.microsoft.com/office/drawing/2014/main" id="{45042DFA-C011-4404-9654-2BD73342E38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0" name="Group 1009">
            <a:extLst>
              <a:ext uri="{FF2B5EF4-FFF2-40B4-BE49-F238E27FC236}">
                <a16:creationId xmlns:a16="http://schemas.microsoft.com/office/drawing/2014/main" id="{818FF4E9-CDAE-46F0-8B80-FCE6A33210DB}"/>
              </a:ext>
            </a:extLst>
          </p:cNvPr>
          <p:cNvGrpSpPr/>
          <p:nvPr/>
        </p:nvGrpSpPr>
        <p:grpSpPr>
          <a:xfrm>
            <a:off x="11795125" y="2482850"/>
            <a:ext cx="301752" cy="301752"/>
            <a:chOff x="4084318" y="1418208"/>
            <a:chExt cx="4023359" cy="4021584"/>
          </a:xfrm>
        </p:grpSpPr>
        <p:sp>
          <p:nvSpPr>
            <p:cNvPr id="1011" name="Sun 1010">
              <a:extLst>
                <a:ext uri="{FF2B5EF4-FFF2-40B4-BE49-F238E27FC236}">
                  <a16:creationId xmlns:a16="http://schemas.microsoft.com/office/drawing/2014/main" id="{4AD33405-08A9-4852-B1A9-C16B3ECD1DC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2" name="Oval 1011">
              <a:extLst>
                <a:ext uri="{FF2B5EF4-FFF2-40B4-BE49-F238E27FC236}">
                  <a16:creationId xmlns:a16="http://schemas.microsoft.com/office/drawing/2014/main" id="{4B346E62-1FD8-45D3-8F42-600572772CC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3" name="Group 1012">
            <a:extLst>
              <a:ext uri="{FF2B5EF4-FFF2-40B4-BE49-F238E27FC236}">
                <a16:creationId xmlns:a16="http://schemas.microsoft.com/office/drawing/2014/main" id="{F77C3182-8A74-42E4-8CBE-32E747C5368C}"/>
              </a:ext>
            </a:extLst>
          </p:cNvPr>
          <p:cNvGrpSpPr/>
          <p:nvPr/>
        </p:nvGrpSpPr>
        <p:grpSpPr>
          <a:xfrm>
            <a:off x="11795125" y="2813050"/>
            <a:ext cx="301752" cy="301752"/>
            <a:chOff x="4084318" y="1418208"/>
            <a:chExt cx="4023359" cy="4021584"/>
          </a:xfrm>
        </p:grpSpPr>
        <p:sp>
          <p:nvSpPr>
            <p:cNvPr id="1014" name="Sun 1013">
              <a:extLst>
                <a:ext uri="{FF2B5EF4-FFF2-40B4-BE49-F238E27FC236}">
                  <a16:creationId xmlns:a16="http://schemas.microsoft.com/office/drawing/2014/main" id="{370E3645-6D3A-46EF-ABC5-DD44144381C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5" name="Oval 1014">
              <a:extLst>
                <a:ext uri="{FF2B5EF4-FFF2-40B4-BE49-F238E27FC236}">
                  <a16:creationId xmlns:a16="http://schemas.microsoft.com/office/drawing/2014/main" id="{02C4C94C-C53D-4241-90FF-AE431926913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6" name="Group 1015">
            <a:extLst>
              <a:ext uri="{FF2B5EF4-FFF2-40B4-BE49-F238E27FC236}">
                <a16:creationId xmlns:a16="http://schemas.microsoft.com/office/drawing/2014/main" id="{88244E86-2392-439A-8C23-32437519496B}"/>
              </a:ext>
            </a:extLst>
          </p:cNvPr>
          <p:cNvGrpSpPr/>
          <p:nvPr/>
        </p:nvGrpSpPr>
        <p:grpSpPr>
          <a:xfrm>
            <a:off x="11795125" y="3143250"/>
            <a:ext cx="301752" cy="301752"/>
            <a:chOff x="4084318" y="1418208"/>
            <a:chExt cx="4023359" cy="4021584"/>
          </a:xfrm>
        </p:grpSpPr>
        <p:sp>
          <p:nvSpPr>
            <p:cNvPr id="1017" name="Sun 1016">
              <a:extLst>
                <a:ext uri="{FF2B5EF4-FFF2-40B4-BE49-F238E27FC236}">
                  <a16:creationId xmlns:a16="http://schemas.microsoft.com/office/drawing/2014/main" id="{ED0D1428-E9E8-4FD6-A9AB-CBA16C24BDC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8" name="Oval 1017">
              <a:extLst>
                <a:ext uri="{FF2B5EF4-FFF2-40B4-BE49-F238E27FC236}">
                  <a16:creationId xmlns:a16="http://schemas.microsoft.com/office/drawing/2014/main" id="{3C33B529-7EFF-4BB5-9EF3-B2C4EA1182B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9" name="Group 1018">
            <a:extLst>
              <a:ext uri="{FF2B5EF4-FFF2-40B4-BE49-F238E27FC236}">
                <a16:creationId xmlns:a16="http://schemas.microsoft.com/office/drawing/2014/main" id="{9A28045D-BE9A-47FD-9729-058FBF48FD5D}"/>
              </a:ext>
            </a:extLst>
          </p:cNvPr>
          <p:cNvGrpSpPr/>
          <p:nvPr/>
        </p:nvGrpSpPr>
        <p:grpSpPr>
          <a:xfrm>
            <a:off x="11795125" y="3473450"/>
            <a:ext cx="301752" cy="301752"/>
            <a:chOff x="4084318" y="1418208"/>
            <a:chExt cx="4023359" cy="4021584"/>
          </a:xfrm>
        </p:grpSpPr>
        <p:sp>
          <p:nvSpPr>
            <p:cNvPr id="1020" name="Sun 1019">
              <a:extLst>
                <a:ext uri="{FF2B5EF4-FFF2-40B4-BE49-F238E27FC236}">
                  <a16:creationId xmlns:a16="http://schemas.microsoft.com/office/drawing/2014/main" id="{B805084A-82BB-4EDF-A139-B9E313D3092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1" name="Oval 1020">
              <a:extLst>
                <a:ext uri="{FF2B5EF4-FFF2-40B4-BE49-F238E27FC236}">
                  <a16:creationId xmlns:a16="http://schemas.microsoft.com/office/drawing/2014/main" id="{D382F5F4-60AB-4869-ABC9-FA5E96E8BE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22" name="Group 1021">
            <a:extLst>
              <a:ext uri="{FF2B5EF4-FFF2-40B4-BE49-F238E27FC236}">
                <a16:creationId xmlns:a16="http://schemas.microsoft.com/office/drawing/2014/main" id="{B7F8B8B0-E9E1-4905-A47F-3AFD0EA41309}"/>
              </a:ext>
            </a:extLst>
          </p:cNvPr>
          <p:cNvGrpSpPr/>
          <p:nvPr/>
        </p:nvGrpSpPr>
        <p:grpSpPr>
          <a:xfrm>
            <a:off x="11795125" y="3803650"/>
            <a:ext cx="301752" cy="301752"/>
            <a:chOff x="4084318" y="1418208"/>
            <a:chExt cx="4023359" cy="4021584"/>
          </a:xfrm>
        </p:grpSpPr>
        <p:sp>
          <p:nvSpPr>
            <p:cNvPr id="1023" name="Sun 1022">
              <a:extLst>
                <a:ext uri="{FF2B5EF4-FFF2-40B4-BE49-F238E27FC236}">
                  <a16:creationId xmlns:a16="http://schemas.microsoft.com/office/drawing/2014/main" id="{C42E22FD-1701-4DEB-AF0D-091F2D036DE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4" name="Oval 1023">
              <a:extLst>
                <a:ext uri="{FF2B5EF4-FFF2-40B4-BE49-F238E27FC236}">
                  <a16:creationId xmlns:a16="http://schemas.microsoft.com/office/drawing/2014/main" id="{34AF976B-5DF4-45BE-BE4E-E6DA061710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25" name="Group 1024">
            <a:extLst>
              <a:ext uri="{FF2B5EF4-FFF2-40B4-BE49-F238E27FC236}">
                <a16:creationId xmlns:a16="http://schemas.microsoft.com/office/drawing/2014/main" id="{F70BF353-1242-4FD0-80C1-DD34B79DF6AC}"/>
              </a:ext>
            </a:extLst>
          </p:cNvPr>
          <p:cNvGrpSpPr/>
          <p:nvPr/>
        </p:nvGrpSpPr>
        <p:grpSpPr>
          <a:xfrm>
            <a:off x="11795125" y="4133850"/>
            <a:ext cx="301752" cy="301752"/>
            <a:chOff x="4084318" y="1418208"/>
            <a:chExt cx="4023359" cy="4021584"/>
          </a:xfrm>
        </p:grpSpPr>
        <p:sp>
          <p:nvSpPr>
            <p:cNvPr id="1026" name="Sun 1025">
              <a:extLst>
                <a:ext uri="{FF2B5EF4-FFF2-40B4-BE49-F238E27FC236}">
                  <a16:creationId xmlns:a16="http://schemas.microsoft.com/office/drawing/2014/main" id="{F79E3115-C055-40A1-A3FC-9C839933FAE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7" name="Oval 1026">
              <a:extLst>
                <a:ext uri="{FF2B5EF4-FFF2-40B4-BE49-F238E27FC236}">
                  <a16:creationId xmlns:a16="http://schemas.microsoft.com/office/drawing/2014/main" id="{D66BD99D-74DF-41B5-847B-F239665B62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28" name="Group 1027">
            <a:extLst>
              <a:ext uri="{FF2B5EF4-FFF2-40B4-BE49-F238E27FC236}">
                <a16:creationId xmlns:a16="http://schemas.microsoft.com/office/drawing/2014/main" id="{D4C1CEA3-056B-4980-9DDD-129ADBDAA6E4}"/>
              </a:ext>
            </a:extLst>
          </p:cNvPr>
          <p:cNvGrpSpPr/>
          <p:nvPr/>
        </p:nvGrpSpPr>
        <p:grpSpPr>
          <a:xfrm>
            <a:off x="11795125" y="4464050"/>
            <a:ext cx="301752" cy="301752"/>
            <a:chOff x="4084318" y="1418208"/>
            <a:chExt cx="4023359" cy="4021584"/>
          </a:xfrm>
        </p:grpSpPr>
        <p:sp>
          <p:nvSpPr>
            <p:cNvPr id="1029" name="Sun 1028">
              <a:extLst>
                <a:ext uri="{FF2B5EF4-FFF2-40B4-BE49-F238E27FC236}">
                  <a16:creationId xmlns:a16="http://schemas.microsoft.com/office/drawing/2014/main" id="{6B8B28E1-6AD4-443A-8D2F-C84239387C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0" name="Oval 1029">
              <a:extLst>
                <a:ext uri="{FF2B5EF4-FFF2-40B4-BE49-F238E27FC236}">
                  <a16:creationId xmlns:a16="http://schemas.microsoft.com/office/drawing/2014/main" id="{691D9F65-DB6A-4427-97A3-0D4AD9AFDF0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397449FF-1213-45FD-AD04-529976F3E84B}"/>
              </a:ext>
            </a:extLst>
          </p:cNvPr>
          <p:cNvGrpSpPr/>
          <p:nvPr/>
        </p:nvGrpSpPr>
        <p:grpSpPr>
          <a:xfrm>
            <a:off x="11795125" y="4794250"/>
            <a:ext cx="301752" cy="301752"/>
            <a:chOff x="4084318" y="1418208"/>
            <a:chExt cx="4023359" cy="4021584"/>
          </a:xfrm>
        </p:grpSpPr>
        <p:sp>
          <p:nvSpPr>
            <p:cNvPr id="1032" name="Sun 1031">
              <a:extLst>
                <a:ext uri="{FF2B5EF4-FFF2-40B4-BE49-F238E27FC236}">
                  <a16:creationId xmlns:a16="http://schemas.microsoft.com/office/drawing/2014/main" id="{C050645A-3A4D-4293-A17F-B97C98D20F9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3" name="Oval 1032">
              <a:extLst>
                <a:ext uri="{FF2B5EF4-FFF2-40B4-BE49-F238E27FC236}">
                  <a16:creationId xmlns:a16="http://schemas.microsoft.com/office/drawing/2014/main" id="{2BB3F190-7C29-4D1E-968F-7A1C7ABA39B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34" name="Group 1033">
            <a:extLst>
              <a:ext uri="{FF2B5EF4-FFF2-40B4-BE49-F238E27FC236}">
                <a16:creationId xmlns:a16="http://schemas.microsoft.com/office/drawing/2014/main" id="{044F9E08-1FB0-4623-97A5-E73DC6455D01}"/>
              </a:ext>
            </a:extLst>
          </p:cNvPr>
          <p:cNvGrpSpPr/>
          <p:nvPr/>
        </p:nvGrpSpPr>
        <p:grpSpPr>
          <a:xfrm>
            <a:off x="11795125" y="5124450"/>
            <a:ext cx="301752" cy="301752"/>
            <a:chOff x="4084318" y="1418208"/>
            <a:chExt cx="4023359" cy="4021584"/>
          </a:xfrm>
        </p:grpSpPr>
        <p:sp>
          <p:nvSpPr>
            <p:cNvPr id="1035" name="Sun 1034">
              <a:extLst>
                <a:ext uri="{FF2B5EF4-FFF2-40B4-BE49-F238E27FC236}">
                  <a16:creationId xmlns:a16="http://schemas.microsoft.com/office/drawing/2014/main" id="{A16AE486-28D6-41AF-AD03-42F49ED2A9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6" name="Oval 1035">
              <a:extLst>
                <a:ext uri="{FF2B5EF4-FFF2-40B4-BE49-F238E27FC236}">
                  <a16:creationId xmlns:a16="http://schemas.microsoft.com/office/drawing/2014/main" id="{82064888-FA18-4802-A33E-149FEC8277E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94AF2E9C-7FD6-486C-BCAC-1113F2EB1060}"/>
              </a:ext>
            </a:extLst>
          </p:cNvPr>
          <p:cNvGrpSpPr/>
          <p:nvPr/>
        </p:nvGrpSpPr>
        <p:grpSpPr>
          <a:xfrm>
            <a:off x="11795125" y="5454650"/>
            <a:ext cx="301752" cy="301752"/>
            <a:chOff x="4084318" y="1418208"/>
            <a:chExt cx="4023359" cy="4021584"/>
          </a:xfrm>
        </p:grpSpPr>
        <p:sp>
          <p:nvSpPr>
            <p:cNvPr id="1038" name="Sun 1037">
              <a:extLst>
                <a:ext uri="{FF2B5EF4-FFF2-40B4-BE49-F238E27FC236}">
                  <a16:creationId xmlns:a16="http://schemas.microsoft.com/office/drawing/2014/main" id="{CDD7758A-6011-4471-A727-F221D4E30CC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9" name="Oval 1038">
              <a:extLst>
                <a:ext uri="{FF2B5EF4-FFF2-40B4-BE49-F238E27FC236}">
                  <a16:creationId xmlns:a16="http://schemas.microsoft.com/office/drawing/2014/main" id="{F018F0C4-0564-4C22-94C2-150AFE5972C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40" name="Group 1039">
            <a:extLst>
              <a:ext uri="{FF2B5EF4-FFF2-40B4-BE49-F238E27FC236}">
                <a16:creationId xmlns:a16="http://schemas.microsoft.com/office/drawing/2014/main" id="{F0913564-9803-489E-A641-53A3297A76ED}"/>
              </a:ext>
            </a:extLst>
          </p:cNvPr>
          <p:cNvGrpSpPr/>
          <p:nvPr/>
        </p:nvGrpSpPr>
        <p:grpSpPr>
          <a:xfrm>
            <a:off x="11795125" y="5784850"/>
            <a:ext cx="301752" cy="301752"/>
            <a:chOff x="4084318" y="1418208"/>
            <a:chExt cx="4023359" cy="4021584"/>
          </a:xfrm>
        </p:grpSpPr>
        <p:sp>
          <p:nvSpPr>
            <p:cNvPr id="1041" name="Sun 1040">
              <a:extLst>
                <a:ext uri="{FF2B5EF4-FFF2-40B4-BE49-F238E27FC236}">
                  <a16:creationId xmlns:a16="http://schemas.microsoft.com/office/drawing/2014/main" id="{7B1C8313-5B57-42DD-9D24-CF6788EEE3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2" name="Oval 1041">
              <a:extLst>
                <a:ext uri="{FF2B5EF4-FFF2-40B4-BE49-F238E27FC236}">
                  <a16:creationId xmlns:a16="http://schemas.microsoft.com/office/drawing/2014/main" id="{AF9A0A5D-28BB-4C03-9057-0CA53A92D3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43" name="Group 1042">
            <a:extLst>
              <a:ext uri="{FF2B5EF4-FFF2-40B4-BE49-F238E27FC236}">
                <a16:creationId xmlns:a16="http://schemas.microsoft.com/office/drawing/2014/main" id="{828598BC-A60C-46C8-8873-A705980829AC}"/>
              </a:ext>
            </a:extLst>
          </p:cNvPr>
          <p:cNvGrpSpPr/>
          <p:nvPr/>
        </p:nvGrpSpPr>
        <p:grpSpPr>
          <a:xfrm>
            <a:off x="11795125" y="6115050"/>
            <a:ext cx="301752" cy="301752"/>
            <a:chOff x="4084318" y="1418208"/>
            <a:chExt cx="4023359" cy="4021584"/>
          </a:xfrm>
        </p:grpSpPr>
        <p:sp>
          <p:nvSpPr>
            <p:cNvPr id="1044" name="Sun 1043">
              <a:extLst>
                <a:ext uri="{FF2B5EF4-FFF2-40B4-BE49-F238E27FC236}">
                  <a16:creationId xmlns:a16="http://schemas.microsoft.com/office/drawing/2014/main" id="{5C30A6A4-69EC-4B6A-B5DA-B75A211518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5" name="Oval 1044">
              <a:extLst>
                <a:ext uri="{FF2B5EF4-FFF2-40B4-BE49-F238E27FC236}">
                  <a16:creationId xmlns:a16="http://schemas.microsoft.com/office/drawing/2014/main" id="{AD65AF43-5F2F-4D84-8998-547F6AC37B2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9804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5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8" dur="5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5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2" dur="5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5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6" dur="5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50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0" dur="5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5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4" dur="50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5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8" dur="5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5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2" dur="5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50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6" dur="5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50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0" dur="5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5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4" dur="5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5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8" dur="5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50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2" dur="50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5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6" dur="5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5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0" dur="50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50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4" dur="5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50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8" dur="50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50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2" dur="50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50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6" dur="5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50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0" dur="50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50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4" dur="50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50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8" dur="5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50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2" dur="50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5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6" dur="50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50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0" dur="50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50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4" dur="50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50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8" dur="50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5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2" dur="50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50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6" dur="5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50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0" dur="50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5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4" dur="50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50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8" dur="50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0" dur="5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2" dur="50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4" dur="50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6" dur="50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8" dur="50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0" dur="5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2" dur="50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4" dur="500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6" dur="5000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8" dur="50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0" dur="50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2" dur="5000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4" dur="50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6" dur="5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8" dur="50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0" dur="5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2" dur="5000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4" dur="5000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6" dur="5000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8" dur="5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0" dur="5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2" dur="50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4" dur="5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6" dur="50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8" dur="50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0" dur="5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2" dur="50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4" dur="5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6" dur="50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8" dur="50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0" dur="50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2" dur="5000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4" dur="500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6" dur="50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8" dur="50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0" dur="50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2" dur="50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4" dur="5000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6" dur="5000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8" dur="5000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0" dur="5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2" dur="5000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4" dur="5000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6" dur="5000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8" dur="5000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0" dur="50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2" dur="5000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4" dur="5000" fill="hold"/>
                                        <p:tgtEl>
                                          <p:spTgt spid="6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6" dur="5000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8" dur="5000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0" dur="50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2" dur="50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4" dur="50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6" dur="5000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8" dur="5000" fill="hold"/>
                                        <p:tgtEl>
                                          <p:spTgt spid="7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0" dur="5000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2" dur="50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4" dur="5000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6" dur="50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8" dur="50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0" dur="5000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2" dur="500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4" dur="5000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6" dur="50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8" dur="5000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0" dur="5000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2" dur="5000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4" dur="50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6" dur="5000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8" dur="50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0" dur="50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2" dur="5000" fill="hold"/>
                                        <p:tgtEl>
                                          <p:spTgt spid="7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4" dur="50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6" dur="50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8" dur="5000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0" dur="5000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2" dur="5000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4" dur="50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6" dur="50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8" dur="5000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0" dur="5000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2" dur="50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4" dur="5000" fill="hold"/>
                                        <p:tgtEl>
                                          <p:spTgt spid="7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6" dur="5000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8" dur="5000" fill="hold"/>
                                        <p:tgtEl>
                                          <p:spTgt spid="8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0" dur="50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2" dur="5000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4" dur="5000" fill="hold"/>
                                        <p:tgtEl>
                                          <p:spTgt spid="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6" dur="500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8" dur="5000" fill="hold"/>
                                        <p:tgtEl>
                                          <p:spTgt spid="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0" dur="5000" fill="hold"/>
                                        <p:tgtEl>
                                          <p:spTgt spid="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2" dur="5000" fill="hold"/>
                                        <p:tgtEl>
                                          <p:spTgt spid="8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4" dur="5000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6" dur="5000" fill="hold"/>
                                        <p:tgtEl>
                                          <p:spTgt spid="8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8" dur="5000" fill="hold"/>
                                        <p:tgtEl>
                                          <p:spTgt spid="8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0" dur="5000" fill="hold"/>
                                        <p:tgtEl>
                                          <p:spTgt spid="8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2" dur="50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4" dur="5000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6" dur="5000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8" dur="5000" fill="hold"/>
                                        <p:tgtEl>
                                          <p:spTgt spid="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0" dur="5000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2" dur="5000" fill="hold"/>
                                        <p:tgtEl>
                                          <p:spTgt spid="8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4" dur="5000" fill="hold"/>
                                        <p:tgtEl>
                                          <p:spTgt spid="8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6" dur="5000" fill="hold"/>
                                        <p:tgtEl>
                                          <p:spTgt spid="8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8" dur="50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0" dur="5000" fill="hold"/>
                                        <p:tgtEl>
                                          <p:spTgt spid="8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2" dur="5000" fill="hold"/>
                                        <p:tgtEl>
                                          <p:spTgt spid="8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4" dur="5000" fill="hold"/>
                                        <p:tgtEl>
                                          <p:spTgt spid="8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6" dur="5000" fill="hold"/>
                                        <p:tgtEl>
                                          <p:spTgt spid="8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8" dur="5000" fill="hold"/>
                                        <p:tgtEl>
                                          <p:spTgt spid="8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0" dur="5000" fill="hold"/>
                                        <p:tgtEl>
                                          <p:spTgt spid="8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2" dur="5000" fill="hold"/>
                                        <p:tgtEl>
                                          <p:spTgt spid="8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4" dur="5000" fill="hold"/>
                                        <p:tgtEl>
                                          <p:spTgt spid="8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6" dur="5000" fill="hold"/>
                                        <p:tgtEl>
                                          <p:spTgt spid="8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8" dur="500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0" dur="5000" fill="hold"/>
                                        <p:tgtEl>
                                          <p:spTgt spid="8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2" dur="5000" fill="hold"/>
                                        <p:tgtEl>
                                          <p:spTgt spid="8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4" dur="5000" fill="hold"/>
                                        <p:tgtEl>
                                          <p:spTgt spid="8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6" dur="5000" fill="hold"/>
                                        <p:tgtEl>
                                          <p:spTgt spid="9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8" dur="5000" fill="hold"/>
                                        <p:tgtEl>
                                          <p:spTgt spid="9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0" dur="5000" fill="hold"/>
                                        <p:tgtEl>
                                          <p:spTgt spid="9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2" dur="5000" fill="hold"/>
                                        <p:tgtEl>
                                          <p:spTgt spid="9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4" dur="5000" fill="hold"/>
                                        <p:tgtEl>
                                          <p:spTgt spid="9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6" dur="5000" fill="hold"/>
                                        <p:tgtEl>
                                          <p:spTgt spid="9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8" dur="5000" fill="hold"/>
                                        <p:tgtEl>
                                          <p:spTgt spid="9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0" dur="5000" fill="hold"/>
                                        <p:tgtEl>
                                          <p:spTgt spid="9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2" dur="5000" fill="hold"/>
                                        <p:tgtEl>
                                          <p:spTgt spid="9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4" dur="50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6" dur="5000" fill="hold"/>
                                        <p:tgtEl>
                                          <p:spTgt spid="9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8" dur="5000" fill="hold"/>
                                        <p:tgtEl>
                                          <p:spTgt spid="9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0" dur="5000" fill="hold"/>
                                        <p:tgtEl>
                                          <p:spTgt spid="9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2" dur="5000" fill="hold"/>
                                        <p:tgtEl>
                                          <p:spTgt spid="9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4" dur="5000" fill="hold"/>
                                        <p:tgtEl>
                                          <p:spTgt spid="9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6" dur="5000" fill="hold"/>
                                        <p:tgtEl>
                                          <p:spTgt spid="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8" dur="5000" fill="hold"/>
                                        <p:tgtEl>
                                          <p:spTgt spid="9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0" dur="5000" fill="hold"/>
                                        <p:tgtEl>
                                          <p:spTgt spid="9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2" dur="5000" fill="hold"/>
                                        <p:tgtEl>
                                          <p:spTgt spid="9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4" dur="5000" fill="hold"/>
                                        <p:tgtEl>
                                          <p:spTgt spid="9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6" dur="5000" fill="hold"/>
                                        <p:tgtEl>
                                          <p:spTgt spid="9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8" dur="5000" fill="hold"/>
                                        <p:tgtEl>
                                          <p:spTgt spid="9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0" dur="5000" fill="hold"/>
                                        <p:tgtEl>
                                          <p:spTgt spid="9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2" dur="5000" fill="hold"/>
                                        <p:tgtEl>
                                          <p:spTgt spid="9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4" dur="5000" fill="hold"/>
                                        <p:tgtEl>
                                          <p:spTgt spid="9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6" dur="5000" fill="hold"/>
                                        <p:tgtEl>
                                          <p:spTgt spid="9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8" dur="5000" fill="hold"/>
                                        <p:tgtEl>
                                          <p:spTgt spid="9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0" dur="5000" fill="hold"/>
                                        <p:tgtEl>
                                          <p:spTgt spid="9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2" dur="5000" fill="hold"/>
                                        <p:tgtEl>
                                          <p:spTgt spid="9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4" dur="5000" fill="hold"/>
                                        <p:tgtEl>
                                          <p:spTgt spid="9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6" dur="5000" fill="hold"/>
                                        <p:tgtEl>
                                          <p:spTgt spid="9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8" dur="5000" fill="hold"/>
                                        <p:tgtEl>
                                          <p:spTgt spid="9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0" dur="5000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2" dur="5000" fill="hold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4" dur="5000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6" dur="5000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8" dur="50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0" dur="5000" fill="hold"/>
                                        <p:tgtEl>
                                          <p:spTgt spid="10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2" dur="5000" fill="hold"/>
                                        <p:tgtEl>
                                          <p:spTgt spid="10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4" dur="5000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6" dur="5000" fill="hold"/>
                                        <p:tgtEl>
                                          <p:spTgt spid="10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8" dur="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0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2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4" dur="5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6" dur="5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8" dur="5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0" dur="5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8B6DBA-E726-4835-8B1F-F1FB3A8EE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508" y="1676400"/>
            <a:ext cx="3657600" cy="3657600"/>
          </a:xfrm>
          <a:prstGeom prst="ellipse">
            <a:avLst/>
          </a:prstGeom>
          <a:solidFill>
            <a:srgbClr val="FFCCFF"/>
          </a:solidFill>
          <a:ln w="28575" cap="rnd">
            <a:solidFill>
              <a:schemeClr val="tx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D735AF8-6D01-408B-8B08-CD14CE7D2831}"/>
              </a:ext>
            </a:extLst>
          </p:cNvPr>
          <p:cNvSpPr txBox="1">
            <a:spLocks/>
          </p:cNvSpPr>
          <p:nvPr/>
        </p:nvSpPr>
        <p:spPr>
          <a:xfrm>
            <a:off x="9032032" y="2355273"/>
            <a:ext cx="2883159" cy="2415017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800" b="1" dirty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800" b="1" dirty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4800" b="1" dirty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4800" b="1" dirty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সপ্তম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800" b="1" dirty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শ্রেণীঃ ষষ্ঠ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800" b="1" dirty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সম্পাদ্যঃ </a:t>
            </a:r>
            <a:r>
              <a:rPr lang="bn-IN" sz="4800" b="1" dirty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8</a:t>
            </a:r>
            <a:endParaRPr lang="en-US" sz="4800" b="1" dirty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BA76D714-72BC-4CDC-A8EA-5F1A8F4B8E0D}"/>
              </a:ext>
            </a:extLst>
          </p:cNvPr>
          <p:cNvSpPr txBox="1">
            <a:spLocks/>
          </p:cNvSpPr>
          <p:nvPr/>
        </p:nvSpPr>
        <p:spPr>
          <a:xfrm>
            <a:off x="5057191" y="1618063"/>
            <a:ext cx="4189445" cy="47089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4800" b="1" dirty="0">
                <a:ln w="3175">
                  <a:noFill/>
                </a:ln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বরুণ দেবনাথ</a:t>
            </a:r>
            <a:r>
              <a:rPr lang="bn-IN" sz="4800" b="1" dirty="0">
                <a:ln w="3175">
                  <a:noFill/>
                </a:ln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4800" b="1" i="0" u="none" strike="noStrike" kern="1200" cap="none" spc="0" normalizeH="0" baseline="0" noProof="0" dirty="0">
                <a:ln w="3175">
                  <a:noFill/>
                </a:ln>
                <a:solidFill>
                  <a:srgbClr val="0000FF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0000FF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bn-BD" sz="3600" b="1" noProof="0" dirty="0">
                <a:ln w="3175">
                  <a:noFill/>
                </a:ln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0000FF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36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হারতা</a:t>
            </a: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0000FF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স্কুল</a:t>
            </a:r>
            <a:r>
              <a:rPr kumimoji="0" lang="bn-BD" sz="3600" b="1" i="0" u="none" strike="noStrike" kern="1200" cap="none" spc="0" normalizeH="0" noProof="0" dirty="0">
                <a:ln w="3175">
                  <a:noFill/>
                </a:ln>
                <a:solidFill>
                  <a:srgbClr val="0000FF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এন্ড কলেজ</a:t>
            </a:r>
            <a:endParaRPr kumimoji="0" lang="en-US" sz="3600" b="1" i="0" u="none" strike="noStrike" kern="1200" cap="none" spc="0" normalizeH="0" baseline="0" noProof="0" dirty="0">
              <a:ln w="3175">
                <a:noFill/>
              </a:ln>
              <a:solidFill>
                <a:srgbClr val="0000FF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3600" b="1" dirty="0">
                <a:ln w="3175">
                  <a:noFill/>
                </a:ln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হারতা</a:t>
            </a:r>
            <a:r>
              <a:rPr lang="bn-IN" sz="3600" b="1" dirty="0">
                <a:ln w="3175">
                  <a:noFill/>
                </a:ln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3600" b="1" dirty="0">
                <a:ln w="3175">
                  <a:noFill/>
                </a:ln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বরিশাল</a:t>
            </a: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0000FF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। </a:t>
            </a:r>
            <a:r>
              <a:rPr kumimoji="0" lang="bn-IN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0000FF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bn-BD" sz="3600" b="1" i="0" u="none" strike="noStrike" kern="1200" cap="none" spc="0" normalizeH="0" baseline="0" noProof="0" dirty="0">
              <a:ln w="3175">
                <a:noFill/>
              </a:ln>
              <a:solidFill>
                <a:srgbClr val="0000FF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0000FF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ইমেইলঃ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0000FF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noProof="0" dirty="0">
                <a:ln w="3175">
                  <a:noFill/>
                </a:ln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barundebnath</a:t>
            </a:r>
            <a:r>
              <a:rPr lang="en-US" sz="3600" b="1" noProof="0" dirty="0">
                <a:ln w="3175">
                  <a:noFill/>
                </a:ln>
                <a:solidFill>
                  <a:srgbClr val="0000FF"/>
                </a:solidFill>
                <a:latin typeface="MS Reference Sans Serif" panose="020B0604030504040204" pitchFamily="34" charset="0"/>
                <a:cs typeface="NikoshBAN" panose="02000000000000000000" pitchFamily="2" charset="0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0000FF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kumimoji="0" lang="bn-BD" sz="3600" b="1" i="0" u="none" strike="noStrike" kern="1200" cap="none" spc="0" normalizeH="0" baseline="0" noProof="0" dirty="0">
              <a:ln w="3175">
                <a:noFill/>
              </a:ln>
              <a:solidFill>
                <a:srgbClr val="0000FF"/>
              </a:solidFill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0000FF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0000FF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0000FF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০১৭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0000FF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40629386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55BEEE8-187E-49BE-9FF5-B2B66822B2A0}"/>
              </a:ext>
            </a:extLst>
          </p:cNvPr>
          <p:cNvSpPr txBox="1">
            <a:spLocks/>
          </p:cNvSpPr>
          <p:nvPr/>
        </p:nvSpPr>
        <p:spPr>
          <a:xfrm>
            <a:off x="1985501" y="616113"/>
            <a:ext cx="7886700" cy="1116713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u="sng" strike="noStrike" kern="1200" cap="none" spc="0" normalizeH="0" baseline="0" noProof="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br>
              <a:rPr kumimoji="0" lang="bn-BD" sz="4800" b="1" i="0" u="sng" strike="noStrike" kern="1200" cap="none" spc="0" normalizeH="0" baseline="0" noProof="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4800" b="1" i="0" u="sng" strike="noStrike" kern="1200" cap="none" spc="0" normalizeH="0" baseline="0" noProof="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4A0472A2-DC4F-444E-AD42-16ACDAD95599}"/>
              </a:ext>
            </a:extLst>
          </p:cNvPr>
          <p:cNvSpPr/>
          <p:nvPr/>
        </p:nvSpPr>
        <p:spPr>
          <a:xfrm>
            <a:off x="9498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7000">
                <a:srgbClr val="FF0000"/>
              </a:gs>
              <a:gs pos="37000">
                <a:srgbClr val="0070C0"/>
              </a:gs>
              <a:gs pos="67000">
                <a:srgbClr val="00B050"/>
              </a:gs>
              <a:gs pos="100000">
                <a:srgbClr val="FFC00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14400849-F6A1-4DCF-B506-C589CF0734F5}"/>
              </a:ext>
            </a:extLst>
          </p:cNvPr>
          <p:cNvSpPr/>
          <p:nvPr/>
        </p:nvSpPr>
        <p:spPr>
          <a:xfrm>
            <a:off x="482601" y="457200"/>
            <a:ext cx="11277600" cy="5985329"/>
          </a:xfrm>
          <a:prstGeom prst="frame">
            <a:avLst>
              <a:gd name="adj1" fmla="val 870"/>
            </a:avLst>
          </a:prstGeom>
          <a:pattFill prst="wdDnDiag">
            <a:fgClr>
              <a:srgbClr val="FF99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F665BF2-F041-4862-A1E7-CB4534A68411}"/>
              </a:ext>
            </a:extLst>
          </p:cNvPr>
          <p:cNvGrpSpPr/>
          <p:nvPr/>
        </p:nvGrpSpPr>
        <p:grpSpPr>
          <a:xfrm>
            <a:off x="161925" y="120650"/>
            <a:ext cx="301752" cy="301752"/>
            <a:chOff x="4084318" y="1418208"/>
            <a:chExt cx="4023359" cy="4021584"/>
          </a:xfrm>
        </p:grpSpPr>
        <p:sp>
          <p:nvSpPr>
            <p:cNvPr id="12" name="Sun 11">
              <a:extLst>
                <a:ext uri="{FF2B5EF4-FFF2-40B4-BE49-F238E27FC236}">
                  <a16:creationId xmlns:a16="http://schemas.microsoft.com/office/drawing/2014/main" id="{61EE53FC-172E-4863-8755-5185A368228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AE45A0-9D25-4DE0-BFF5-5FDD130E431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FED916E-7CC5-4A9B-84D4-B215694A823B}"/>
              </a:ext>
            </a:extLst>
          </p:cNvPr>
          <p:cNvGrpSpPr/>
          <p:nvPr/>
        </p:nvGrpSpPr>
        <p:grpSpPr>
          <a:xfrm>
            <a:off x="466726" y="120650"/>
            <a:ext cx="301752" cy="301752"/>
            <a:chOff x="4084318" y="1418208"/>
            <a:chExt cx="4023359" cy="4021584"/>
          </a:xfrm>
        </p:grpSpPr>
        <p:sp>
          <p:nvSpPr>
            <p:cNvPr id="15" name="Sun 14">
              <a:extLst>
                <a:ext uri="{FF2B5EF4-FFF2-40B4-BE49-F238E27FC236}">
                  <a16:creationId xmlns:a16="http://schemas.microsoft.com/office/drawing/2014/main" id="{F28E0AF3-2813-4926-9F38-B9A9BBA41CF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0EBE84F-12FB-47C2-84F0-F7D65A5FD1D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A73C12A-CD20-4934-BF69-DA551F9D938E}"/>
              </a:ext>
            </a:extLst>
          </p:cNvPr>
          <p:cNvGrpSpPr/>
          <p:nvPr/>
        </p:nvGrpSpPr>
        <p:grpSpPr>
          <a:xfrm>
            <a:off x="771527" y="120650"/>
            <a:ext cx="301752" cy="301752"/>
            <a:chOff x="4084318" y="1418208"/>
            <a:chExt cx="4023359" cy="4021584"/>
          </a:xfrm>
        </p:grpSpPr>
        <p:sp>
          <p:nvSpPr>
            <p:cNvPr id="18" name="Sun 17">
              <a:extLst>
                <a:ext uri="{FF2B5EF4-FFF2-40B4-BE49-F238E27FC236}">
                  <a16:creationId xmlns:a16="http://schemas.microsoft.com/office/drawing/2014/main" id="{838EBCF3-EEBE-4386-BE6A-7B1C060F2AA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D3B9C96-5CEA-44FF-AECB-5D87CBDA94E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2C31831-EADB-4770-BFC5-F4A78079C1CE}"/>
              </a:ext>
            </a:extLst>
          </p:cNvPr>
          <p:cNvGrpSpPr/>
          <p:nvPr/>
        </p:nvGrpSpPr>
        <p:grpSpPr>
          <a:xfrm>
            <a:off x="1076328" y="120650"/>
            <a:ext cx="301752" cy="301752"/>
            <a:chOff x="4084318" y="1418208"/>
            <a:chExt cx="4023359" cy="4021584"/>
          </a:xfrm>
        </p:grpSpPr>
        <p:sp>
          <p:nvSpPr>
            <p:cNvPr id="21" name="Sun 20">
              <a:extLst>
                <a:ext uri="{FF2B5EF4-FFF2-40B4-BE49-F238E27FC236}">
                  <a16:creationId xmlns:a16="http://schemas.microsoft.com/office/drawing/2014/main" id="{7D2483A6-B616-4740-A0D9-3E56E12029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9BB8A45-3D87-43E3-BF9F-50C9D83A3C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5877219-B10A-4FDC-AD8E-B4429D9374D0}"/>
              </a:ext>
            </a:extLst>
          </p:cNvPr>
          <p:cNvGrpSpPr/>
          <p:nvPr/>
        </p:nvGrpSpPr>
        <p:grpSpPr>
          <a:xfrm>
            <a:off x="1381129" y="120650"/>
            <a:ext cx="301752" cy="301752"/>
            <a:chOff x="4084318" y="1418208"/>
            <a:chExt cx="4023359" cy="4021584"/>
          </a:xfrm>
        </p:grpSpPr>
        <p:sp>
          <p:nvSpPr>
            <p:cNvPr id="24" name="Sun 23">
              <a:extLst>
                <a:ext uri="{FF2B5EF4-FFF2-40B4-BE49-F238E27FC236}">
                  <a16:creationId xmlns:a16="http://schemas.microsoft.com/office/drawing/2014/main" id="{4DA396C2-9C20-4EB1-B32A-B5F9A6499B3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2159644-4F85-4A14-A60F-110879E13D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8EAF813-D72E-4EC9-A575-22AD03E223DD}"/>
              </a:ext>
            </a:extLst>
          </p:cNvPr>
          <p:cNvGrpSpPr/>
          <p:nvPr/>
        </p:nvGrpSpPr>
        <p:grpSpPr>
          <a:xfrm>
            <a:off x="1685930" y="120650"/>
            <a:ext cx="301752" cy="301752"/>
            <a:chOff x="4084318" y="1418208"/>
            <a:chExt cx="4023359" cy="4021584"/>
          </a:xfrm>
        </p:grpSpPr>
        <p:sp>
          <p:nvSpPr>
            <p:cNvPr id="27" name="Sun 26">
              <a:extLst>
                <a:ext uri="{FF2B5EF4-FFF2-40B4-BE49-F238E27FC236}">
                  <a16:creationId xmlns:a16="http://schemas.microsoft.com/office/drawing/2014/main" id="{C64F8843-1A9A-4FC3-92A3-0A2CB71C2D4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F4AE02C-90BD-4944-A05E-7AB23DAEAF8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11782D4-2AA5-43CC-8F09-DC534E2B9AAE}"/>
              </a:ext>
            </a:extLst>
          </p:cNvPr>
          <p:cNvGrpSpPr/>
          <p:nvPr/>
        </p:nvGrpSpPr>
        <p:grpSpPr>
          <a:xfrm>
            <a:off x="1990731" y="120650"/>
            <a:ext cx="301752" cy="301752"/>
            <a:chOff x="4084318" y="1418208"/>
            <a:chExt cx="4023359" cy="4021584"/>
          </a:xfrm>
        </p:grpSpPr>
        <p:sp>
          <p:nvSpPr>
            <p:cNvPr id="30" name="Sun 29">
              <a:extLst>
                <a:ext uri="{FF2B5EF4-FFF2-40B4-BE49-F238E27FC236}">
                  <a16:creationId xmlns:a16="http://schemas.microsoft.com/office/drawing/2014/main" id="{0D38F55B-8608-4F06-ACAD-2C198F005D7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EAAA4AC-016F-456B-87CD-B3B5F5D981A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9C32D88-957E-45A0-9734-414EFEDAE96F}"/>
              </a:ext>
            </a:extLst>
          </p:cNvPr>
          <p:cNvGrpSpPr/>
          <p:nvPr/>
        </p:nvGrpSpPr>
        <p:grpSpPr>
          <a:xfrm>
            <a:off x="2295532" y="120650"/>
            <a:ext cx="301752" cy="301752"/>
            <a:chOff x="4084318" y="1418208"/>
            <a:chExt cx="4023359" cy="4021584"/>
          </a:xfrm>
        </p:grpSpPr>
        <p:sp>
          <p:nvSpPr>
            <p:cNvPr id="33" name="Sun 32">
              <a:extLst>
                <a:ext uri="{FF2B5EF4-FFF2-40B4-BE49-F238E27FC236}">
                  <a16:creationId xmlns:a16="http://schemas.microsoft.com/office/drawing/2014/main" id="{3AAB2BFB-ED71-4ECA-9C36-2689A274AA6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E34BC20-2D7D-47B3-BD5A-280F2B39ED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9F4ED22-9E68-42CE-B8E2-C06D527A22F0}"/>
              </a:ext>
            </a:extLst>
          </p:cNvPr>
          <p:cNvGrpSpPr/>
          <p:nvPr/>
        </p:nvGrpSpPr>
        <p:grpSpPr>
          <a:xfrm>
            <a:off x="2600333" y="120650"/>
            <a:ext cx="301752" cy="301752"/>
            <a:chOff x="4084318" y="1418208"/>
            <a:chExt cx="4023359" cy="4021584"/>
          </a:xfrm>
        </p:grpSpPr>
        <p:sp>
          <p:nvSpPr>
            <p:cNvPr id="36" name="Sun 35">
              <a:extLst>
                <a:ext uri="{FF2B5EF4-FFF2-40B4-BE49-F238E27FC236}">
                  <a16:creationId xmlns:a16="http://schemas.microsoft.com/office/drawing/2014/main" id="{65BEE389-974D-4F0D-8AD2-CA4231A288A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226BC1C-CCE5-4ABF-A097-B4D7E91D9EF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67E3D60-E4BA-46C7-A234-071D08CC761A}"/>
              </a:ext>
            </a:extLst>
          </p:cNvPr>
          <p:cNvGrpSpPr/>
          <p:nvPr/>
        </p:nvGrpSpPr>
        <p:grpSpPr>
          <a:xfrm>
            <a:off x="2905134" y="120650"/>
            <a:ext cx="301752" cy="301752"/>
            <a:chOff x="4084318" y="1418208"/>
            <a:chExt cx="4023359" cy="4021584"/>
          </a:xfrm>
        </p:grpSpPr>
        <p:sp>
          <p:nvSpPr>
            <p:cNvPr id="39" name="Sun 38">
              <a:extLst>
                <a:ext uri="{FF2B5EF4-FFF2-40B4-BE49-F238E27FC236}">
                  <a16:creationId xmlns:a16="http://schemas.microsoft.com/office/drawing/2014/main" id="{622BC0C7-F145-45CE-AEB3-971889A2A83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745EE6C-7E14-41FC-A515-7FFB8441559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65ABB2B-1563-4308-82D2-CD43C145C3BD}"/>
              </a:ext>
            </a:extLst>
          </p:cNvPr>
          <p:cNvGrpSpPr/>
          <p:nvPr/>
        </p:nvGrpSpPr>
        <p:grpSpPr>
          <a:xfrm>
            <a:off x="3209935" y="120650"/>
            <a:ext cx="301752" cy="301752"/>
            <a:chOff x="4084318" y="1418208"/>
            <a:chExt cx="4023359" cy="4021584"/>
          </a:xfrm>
        </p:grpSpPr>
        <p:sp>
          <p:nvSpPr>
            <p:cNvPr id="42" name="Sun 41">
              <a:extLst>
                <a:ext uri="{FF2B5EF4-FFF2-40B4-BE49-F238E27FC236}">
                  <a16:creationId xmlns:a16="http://schemas.microsoft.com/office/drawing/2014/main" id="{DA6C6211-4ECD-47EA-8CCD-E3718D3535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FFA0C8DE-38B4-4448-83C9-96D96F7DF0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9EA5276-F67A-4FA4-9113-4FB068B8A519}"/>
              </a:ext>
            </a:extLst>
          </p:cNvPr>
          <p:cNvGrpSpPr/>
          <p:nvPr/>
        </p:nvGrpSpPr>
        <p:grpSpPr>
          <a:xfrm>
            <a:off x="3514736" y="120650"/>
            <a:ext cx="301752" cy="301752"/>
            <a:chOff x="4084318" y="1418208"/>
            <a:chExt cx="4023359" cy="4021584"/>
          </a:xfrm>
        </p:grpSpPr>
        <p:sp>
          <p:nvSpPr>
            <p:cNvPr id="45" name="Sun 44">
              <a:extLst>
                <a:ext uri="{FF2B5EF4-FFF2-40B4-BE49-F238E27FC236}">
                  <a16:creationId xmlns:a16="http://schemas.microsoft.com/office/drawing/2014/main" id="{FFFA635E-1688-40E3-9F00-80E8044B7E3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12847F2-A2DF-454E-9B2F-DBF88A40AB9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DA9D91B-AC66-42F0-A6FA-F308E663C4E3}"/>
              </a:ext>
            </a:extLst>
          </p:cNvPr>
          <p:cNvGrpSpPr/>
          <p:nvPr/>
        </p:nvGrpSpPr>
        <p:grpSpPr>
          <a:xfrm>
            <a:off x="3819537" y="120650"/>
            <a:ext cx="301752" cy="301752"/>
            <a:chOff x="4084318" y="1418208"/>
            <a:chExt cx="4023359" cy="4021584"/>
          </a:xfrm>
        </p:grpSpPr>
        <p:sp>
          <p:nvSpPr>
            <p:cNvPr id="48" name="Sun 47">
              <a:extLst>
                <a:ext uri="{FF2B5EF4-FFF2-40B4-BE49-F238E27FC236}">
                  <a16:creationId xmlns:a16="http://schemas.microsoft.com/office/drawing/2014/main" id="{F6A732A9-B7F0-47C5-BBAB-320245EC669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579824AA-CF39-4AD4-8043-63348337D06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E932B4B-D7A0-40A4-980A-D91D9CF9BCF8}"/>
              </a:ext>
            </a:extLst>
          </p:cNvPr>
          <p:cNvGrpSpPr/>
          <p:nvPr/>
        </p:nvGrpSpPr>
        <p:grpSpPr>
          <a:xfrm>
            <a:off x="4124338" y="120650"/>
            <a:ext cx="301752" cy="301752"/>
            <a:chOff x="4084318" y="1418208"/>
            <a:chExt cx="4023359" cy="4021584"/>
          </a:xfrm>
        </p:grpSpPr>
        <p:sp>
          <p:nvSpPr>
            <p:cNvPr id="51" name="Sun 50">
              <a:extLst>
                <a:ext uri="{FF2B5EF4-FFF2-40B4-BE49-F238E27FC236}">
                  <a16:creationId xmlns:a16="http://schemas.microsoft.com/office/drawing/2014/main" id="{1B3DF506-11AD-45FE-AE8B-7B5583ABD56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7BED4056-1A6C-4772-A4C1-1DA708AC9AD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F0EFB17-1012-45F8-A77C-3C4FDA5080EA}"/>
              </a:ext>
            </a:extLst>
          </p:cNvPr>
          <p:cNvGrpSpPr/>
          <p:nvPr/>
        </p:nvGrpSpPr>
        <p:grpSpPr>
          <a:xfrm>
            <a:off x="4429139" y="120650"/>
            <a:ext cx="301752" cy="301752"/>
            <a:chOff x="4084318" y="1418208"/>
            <a:chExt cx="4023359" cy="4021584"/>
          </a:xfrm>
        </p:grpSpPr>
        <p:sp>
          <p:nvSpPr>
            <p:cNvPr id="54" name="Sun 53">
              <a:extLst>
                <a:ext uri="{FF2B5EF4-FFF2-40B4-BE49-F238E27FC236}">
                  <a16:creationId xmlns:a16="http://schemas.microsoft.com/office/drawing/2014/main" id="{ADA5E920-39AF-42E6-8553-1C98EEC0B7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CAFA7389-59E3-4F06-93E5-B813D98BDD4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7D98C44-B127-4740-8A78-1C4AD0A4035A}"/>
              </a:ext>
            </a:extLst>
          </p:cNvPr>
          <p:cNvGrpSpPr/>
          <p:nvPr/>
        </p:nvGrpSpPr>
        <p:grpSpPr>
          <a:xfrm>
            <a:off x="4733940" y="120650"/>
            <a:ext cx="301752" cy="301752"/>
            <a:chOff x="4084318" y="1418208"/>
            <a:chExt cx="4023359" cy="4021584"/>
          </a:xfrm>
        </p:grpSpPr>
        <p:sp>
          <p:nvSpPr>
            <p:cNvPr id="57" name="Sun 56">
              <a:extLst>
                <a:ext uri="{FF2B5EF4-FFF2-40B4-BE49-F238E27FC236}">
                  <a16:creationId xmlns:a16="http://schemas.microsoft.com/office/drawing/2014/main" id="{4C3D6A67-F61D-4083-9F69-894DC334440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306D4630-8350-4F49-B8F8-D348B6B2094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7685FAE-8772-457E-B4A2-A34AE51B8E7D}"/>
              </a:ext>
            </a:extLst>
          </p:cNvPr>
          <p:cNvGrpSpPr/>
          <p:nvPr/>
        </p:nvGrpSpPr>
        <p:grpSpPr>
          <a:xfrm>
            <a:off x="5038741" y="120650"/>
            <a:ext cx="301752" cy="301752"/>
            <a:chOff x="4084318" y="1418208"/>
            <a:chExt cx="4023359" cy="4021584"/>
          </a:xfrm>
        </p:grpSpPr>
        <p:sp>
          <p:nvSpPr>
            <p:cNvPr id="60" name="Sun 59">
              <a:extLst>
                <a:ext uri="{FF2B5EF4-FFF2-40B4-BE49-F238E27FC236}">
                  <a16:creationId xmlns:a16="http://schemas.microsoft.com/office/drawing/2014/main" id="{B9DCFCA6-3FFF-4B4B-A8DC-C796E8F6637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49F57FA7-8F9C-407A-A67B-B632059DA7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26988C7-F0EB-4684-AC8F-46F8199125D9}"/>
              </a:ext>
            </a:extLst>
          </p:cNvPr>
          <p:cNvGrpSpPr/>
          <p:nvPr/>
        </p:nvGrpSpPr>
        <p:grpSpPr>
          <a:xfrm>
            <a:off x="5343542" y="120650"/>
            <a:ext cx="301752" cy="301752"/>
            <a:chOff x="4084318" y="1418208"/>
            <a:chExt cx="4023359" cy="4021584"/>
          </a:xfrm>
        </p:grpSpPr>
        <p:sp>
          <p:nvSpPr>
            <p:cNvPr id="63" name="Sun 62">
              <a:extLst>
                <a:ext uri="{FF2B5EF4-FFF2-40B4-BE49-F238E27FC236}">
                  <a16:creationId xmlns:a16="http://schemas.microsoft.com/office/drawing/2014/main" id="{25D49FC0-02A0-4B18-A678-FE1F3534FF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0381E3D2-B092-49CC-A672-AEF289A5A2A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C8A09AA-F074-49C7-930E-65B9EE980199}"/>
              </a:ext>
            </a:extLst>
          </p:cNvPr>
          <p:cNvGrpSpPr/>
          <p:nvPr/>
        </p:nvGrpSpPr>
        <p:grpSpPr>
          <a:xfrm>
            <a:off x="5648343" y="120650"/>
            <a:ext cx="301752" cy="301752"/>
            <a:chOff x="4084318" y="1418208"/>
            <a:chExt cx="4023359" cy="4021584"/>
          </a:xfrm>
        </p:grpSpPr>
        <p:sp>
          <p:nvSpPr>
            <p:cNvPr id="66" name="Sun 65">
              <a:extLst>
                <a:ext uri="{FF2B5EF4-FFF2-40B4-BE49-F238E27FC236}">
                  <a16:creationId xmlns:a16="http://schemas.microsoft.com/office/drawing/2014/main" id="{E28EF8F9-81FD-4288-9968-FB6A8FD5F8C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78CC368-5596-425D-83D6-B021E31FD8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802C000-4673-4703-B834-D685F984F8B2}"/>
              </a:ext>
            </a:extLst>
          </p:cNvPr>
          <p:cNvGrpSpPr/>
          <p:nvPr/>
        </p:nvGrpSpPr>
        <p:grpSpPr>
          <a:xfrm>
            <a:off x="5953144" y="120650"/>
            <a:ext cx="301752" cy="301752"/>
            <a:chOff x="4084318" y="1418208"/>
            <a:chExt cx="4023359" cy="4021584"/>
          </a:xfrm>
        </p:grpSpPr>
        <p:sp>
          <p:nvSpPr>
            <p:cNvPr id="69" name="Sun 68">
              <a:extLst>
                <a:ext uri="{FF2B5EF4-FFF2-40B4-BE49-F238E27FC236}">
                  <a16:creationId xmlns:a16="http://schemas.microsoft.com/office/drawing/2014/main" id="{B217AE3D-1DCE-47A9-9D9C-557478143D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B1F8C96E-1345-4176-B999-0EC44C6D45D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33C45B9-1EFB-4E6B-91C5-E8C78702BE4C}"/>
              </a:ext>
            </a:extLst>
          </p:cNvPr>
          <p:cNvGrpSpPr/>
          <p:nvPr/>
        </p:nvGrpSpPr>
        <p:grpSpPr>
          <a:xfrm>
            <a:off x="6257945" y="120650"/>
            <a:ext cx="301752" cy="301752"/>
            <a:chOff x="4084318" y="1418208"/>
            <a:chExt cx="4023359" cy="4021584"/>
          </a:xfrm>
        </p:grpSpPr>
        <p:sp>
          <p:nvSpPr>
            <p:cNvPr id="72" name="Sun 71">
              <a:extLst>
                <a:ext uri="{FF2B5EF4-FFF2-40B4-BE49-F238E27FC236}">
                  <a16:creationId xmlns:a16="http://schemas.microsoft.com/office/drawing/2014/main" id="{84149D00-F96E-4BC8-9A6B-D8E4118D579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0528D51-A850-4C66-84AB-5BD92A1786D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A723C64-AF09-49DE-9783-3F8F6E7E9853}"/>
              </a:ext>
            </a:extLst>
          </p:cNvPr>
          <p:cNvGrpSpPr/>
          <p:nvPr/>
        </p:nvGrpSpPr>
        <p:grpSpPr>
          <a:xfrm>
            <a:off x="6562746" y="120650"/>
            <a:ext cx="301752" cy="301752"/>
            <a:chOff x="4084318" y="1418208"/>
            <a:chExt cx="4023359" cy="4021584"/>
          </a:xfrm>
        </p:grpSpPr>
        <p:sp>
          <p:nvSpPr>
            <p:cNvPr id="75" name="Sun 74">
              <a:extLst>
                <a:ext uri="{FF2B5EF4-FFF2-40B4-BE49-F238E27FC236}">
                  <a16:creationId xmlns:a16="http://schemas.microsoft.com/office/drawing/2014/main" id="{0851F94A-9E92-47A7-B298-96489808F1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3F7256A4-0388-4EC5-9B30-2317E08176B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C4C6F12-5D5A-45A6-B5D6-049CBE94CCAE}"/>
              </a:ext>
            </a:extLst>
          </p:cNvPr>
          <p:cNvGrpSpPr/>
          <p:nvPr/>
        </p:nvGrpSpPr>
        <p:grpSpPr>
          <a:xfrm>
            <a:off x="6867547" y="120650"/>
            <a:ext cx="301752" cy="301752"/>
            <a:chOff x="4084318" y="1418208"/>
            <a:chExt cx="4023359" cy="4021584"/>
          </a:xfrm>
        </p:grpSpPr>
        <p:sp>
          <p:nvSpPr>
            <p:cNvPr id="78" name="Sun 77">
              <a:extLst>
                <a:ext uri="{FF2B5EF4-FFF2-40B4-BE49-F238E27FC236}">
                  <a16:creationId xmlns:a16="http://schemas.microsoft.com/office/drawing/2014/main" id="{E3451536-DCBD-4E76-9075-75FD9790D03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1372920F-8803-4AD1-9BD4-CF47EA3F48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822AE51-171E-441D-8744-DCD0EB72DEBF}"/>
              </a:ext>
            </a:extLst>
          </p:cNvPr>
          <p:cNvGrpSpPr/>
          <p:nvPr/>
        </p:nvGrpSpPr>
        <p:grpSpPr>
          <a:xfrm>
            <a:off x="7172348" y="120650"/>
            <a:ext cx="301752" cy="301752"/>
            <a:chOff x="4084318" y="1418208"/>
            <a:chExt cx="4023359" cy="4021584"/>
          </a:xfrm>
        </p:grpSpPr>
        <p:sp>
          <p:nvSpPr>
            <p:cNvPr id="81" name="Sun 80">
              <a:extLst>
                <a:ext uri="{FF2B5EF4-FFF2-40B4-BE49-F238E27FC236}">
                  <a16:creationId xmlns:a16="http://schemas.microsoft.com/office/drawing/2014/main" id="{650776B3-F758-411A-8829-31B4F621285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A6EDD26-1423-4555-AA13-ECF177A9ACA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80CB16F-8F2A-4F20-919E-6AA5E7C70493}"/>
              </a:ext>
            </a:extLst>
          </p:cNvPr>
          <p:cNvGrpSpPr/>
          <p:nvPr/>
        </p:nvGrpSpPr>
        <p:grpSpPr>
          <a:xfrm>
            <a:off x="7477149" y="120650"/>
            <a:ext cx="301752" cy="301752"/>
            <a:chOff x="4084318" y="1418208"/>
            <a:chExt cx="4023359" cy="4021584"/>
          </a:xfrm>
        </p:grpSpPr>
        <p:sp>
          <p:nvSpPr>
            <p:cNvPr id="84" name="Sun 83">
              <a:extLst>
                <a:ext uri="{FF2B5EF4-FFF2-40B4-BE49-F238E27FC236}">
                  <a16:creationId xmlns:a16="http://schemas.microsoft.com/office/drawing/2014/main" id="{38552AD0-4E52-4DF0-B8F6-644EDE0C653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8051A511-40CF-4B76-A83A-AAD459A46E6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A24FD89-C0A2-479E-9A27-724BEF780239}"/>
              </a:ext>
            </a:extLst>
          </p:cNvPr>
          <p:cNvGrpSpPr/>
          <p:nvPr/>
        </p:nvGrpSpPr>
        <p:grpSpPr>
          <a:xfrm>
            <a:off x="7781950" y="120650"/>
            <a:ext cx="301752" cy="301752"/>
            <a:chOff x="4084318" y="1418208"/>
            <a:chExt cx="4023359" cy="4021584"/>
          </a:xfrm>
        </p:grpSpPr>
        <p:sp>
          <p:nvSpPr>
            <p:cNvPr id="87" name="Sun 86">
              <a:extLst>
                <a:ext uri="{FF2B5EF4-FFF2-40B4-BE49-F238E27FC236}">
                  <a16:creationId xmlns:a16="http://schemas.microsoft.com/office/drawing/2014/main" id="{60480FF3-7F27-47B7-A5AA-7E18CF5E61A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A0925AEA-79FB-435F-8EE1-2A4FCD238A2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C8ABA6E-514B-44B9-B25C-5C6702CD79BD}"/>
              </a:ext>
            </a:extLst>
          </p:cNvPr>
          <p:cNvGrpSpPr/>
          <p:nvPr/>
        </p:nvGrpSpPr>
        <p:grpSpPr>
          <a:xfrm>
            <a:off x="8086751" y="120650"/>
            <a:ext cx="301752" cy="301752"/>
            <a:chOff x="4084318" y="1418208"/>
            <a:chExt cx="4023359" cy="4021584"/>
          </a:xfrm>
        </p:grpSpPr>
        <p:sp>
          <p:nvSpPr>
            <p:cNvPr id="90" name="Sun 89">
              <a:extLst>
                <a:ext uri="{FF2B5EF4-FFF2-40B4-BE49-F238E27FC236}">
                  <a16:creationId xmlns:a16="http://schemas.microsoft.com/office/drawing/2014/main" id="{809307FF-7E77-45A5-A0C3-F6C5C4023D0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DE5A7F92-A510-49B6-A095-A89A2BD6787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DEBBA15-5F23-4001-A3BB-A6A55F8FC73E}"/>
              </a:ext>
            </a:extLst>
          </p:cNvPr>
          <p:cNvGrpSpPr/>
          <p:nvPr/>
        </p:nvGrpSpPr>
        <p:grpSpPr>
          <a:xfrm>
            <a:off x="8391552" y="120650"/>
            <a:ext cx="301752" cy="301752"/>
            <a:chOff x="4084318" y="1418208"/>
            <a:chExt cx="4023359" cy="4021584"/>
          </a:xfrm>
        </p:grpSpPr>
        <p:sp>
          <p:nvSpPr>
            <p:cNvPr id="93" name="Sun 92">
              <a:extLst>
                <a:ext uri="{FF2B5EF4-FFF2-40B4-BE49-F238E27FC236}">
                  <a16:creationId xmlns:a16="http://schemas.microsoft.com/office/drawing/2014/main" id="{07743AC3-12E5-429C-84C4-FACA10DD66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C1261632-16DA-4351-90A2-AB9F115CA8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881F48A9-A321-48A5-9946-6AC10F745291}"/>
              </a:ext>
            </a:extLst>
          </p:cNvPr>
          <p:cNvGrpSpPr/>
          <p:nvPr/>
        </p:nvGrpSpPr>
        <p:grpSpPr>
          <a:xfrm>
            <a:off x="8696353" y="120650"/>
            <a:ext cx="301752" cy="301752"/>
            <a:chOff x="4084318" y="1418208"/>
            <a:chExt cx="4023359" cy="4021584"/>
          </a:xfrm>
        </p:grpSpPr>
        <p:sp>
          <p:nvSpPr>
            <p:cNvPr id="96" name="Sun 95">
              <a:extLst>
                <a:ext uri="{FF2B5EF4-FFF2-40B4-BE49-F238E27FC236}">
                  <a16:creationId xmlns:a16="http://schemas.microsoft.com/office/drawing/2014/main" id="{6F58D18C-88FF-4384-A5F6-3188AC5BF6E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10E5B61B-443B-47E0-B42E-2095FE29798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487798EE-3AFE-4911-95C5-FD3AD66A55A6}"/>
              </a:ext>
            </a:extLst>
          </p:cNvPr>
          <p:cNvGrpSpPr/>
          <p:nvPr/>
        </p:nvGrpSpPr>
        <p:grpSpPr>
          <a:xfrm>
            <a:off x="9001154" y="120650"/>
            <a:ext cx="301752" cy="301752"/>
            <a:chOff x="4084318" y="1418208"/>
            <a:chExt cx="4023359" cy="4021584"/>
          </a:xfrm>
        </p:grpSpPr>
        <p:sp>
          <p:nvSpPr>
            <p:cNvPr id="99" name="Sun 98">
              <a:extLst>
                <a:ext uri="{FF2B5EF4-FFF2-40B4-BE49-F238E27FC236}">
                  <a16:creationId xmlns:a16="http://schemas.microsoft.com/office/drawing/2014/main" id="{D387D0D0-568A-42D4-BF53-894EA40475A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220F4CA3-E6C3-4146-AA45-4B0E9F8F406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1EE44CB-A74C-4F2E-8940-4D0E6E3C8443}"/>
              </a:ext>
            </a:extLst>
          </p:cNvPr>
          <p:cNvGrpSpPr/>
          <p:nvPr/>
        </p:nvGrpSpPr>
        <p:grpSpPr>
          <a:xfrm>
            <a:off x="9305955" y="120650"/>
            <a:ext cx="301752" cy="301752"/>
            <a:chOff x="4084318" y="1418208"/>
            <a:chExt cx="4023359" cy="4021584"/>
          </a:xfrm>
        </p:grpSpPr>
        <p:sp>
          <p:nvSpPr>
            <p:cNvPr id="102" name="Sun 101">
              <a:extLst>
                <a:ext uri="{FF2B5EF4-FFF2-40B4-BE49-F238E27FC236}">
                  <a16:creationId xmlns:a16="http://schemas.microsoft.com/office/drawing/2014/main" id="{18AB7E44-7886-4A7F-BF21-EEAE129BE20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EBCD5071-A746-4CEF-AECB-3D5E64EA3D0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B3198BF-E7FA-423E-842B-26B7F6F83A82}"/>
              </a:ext>
            </a:extLst>
          </p:cNvPr>
          <p:cNvGrpSpPr/>
          <p:nvPr/>
        </p:nvGrpSpPr>
        <p:grpSpPr>
          <a:xfrm>
            <a:off x="9610756" y="120650"/>
            <a:ext cx="301752" cy="301752"/>
            <a:chOff x="4084318" y="1418208"/>
            <a:chExt cx="4023359" cy="4021584"/>
          </a:xfrm>
        </p:grpSpPr>
        <p:sp>
          <p:nvSpPr>
            <p:cNvPr id="105" name="Sun 104">
              <a:extLst>
                <a:ext uri="{FF2B5EF4-FFF2-40B4-BE49-F238E27FC236}">
                  <a16:creationId xmlns:a16="http://schemas.microsoft.com/office/drawing/2014/main" id="{238215F3-60BF-4E37-BFF5-F16593D9EA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0C34A96A-40F7-48C6-8738-E9707E22348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6EFFED28-45D7-4BD2-BCBC-6C2BF38A0468}"/>
              </a:ext>
            </a:extLst>
          </p:cNvPr>
          <p:cNvGrpSpPr/>
          <p:nvPr/>
        </p:nvGrpSpPr>
        <p:grpSpPr>
          <a:xfrm>
            <a:off x="9915557" y="120650"/>
            <a:ext cx="301752" cy="301752"/>
            <a:chOff x="4084318" y="1418208"/>
            <a:chExt cx="4023359" cy="4021584"/>
          </a:xfrm>
        </p:grpSpPr>
        <p:sp>
          <p:nvSpPr>
            <p:cNvPr id="108" name="Sun 107">
              <a:extLst>
                <a:ext uri="{FF2B5EF4-FFF2-40B4-BE49-F238E27FC236}">
                  <a16:creationId xmlns:a16="http://schemas.microsoft.com/office/drawing/2014/main" id="{D57CB56D-95E6-41B5-9F27-CAA36EC27C5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8CB8B414-94B0-4755-8069-FAEACE3842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064BC436-5B1F-439B-B3A1-15BCFD08A004}"/>
              </a:ext>
            </a:extLst>
          </p:cNvPr>
          <p:cNvGrpSpPr/>
          <p:nvPr/>
        </p:nvGrpSpPr>
        <p:grpSpPr>
          <a:xfrm>
            <a:off x="10220358" y="120650"/>
            <a:ext cx="301752" cy="301752"/>
            <a:chOff x="4084318" y="1418208"/>
            <a:chExt cx="4023359" cy="4021584"/>
          </a:xfrm>
        </p:grpSpPr>
        <p:sp>
          <p:nvSpPr>
            <p:cNvPr id="111" name="Sun 110">
              <a:extLst>
                <a:ext uri="{FF2B5EF4-FFF2-40B4-BE49-F238E27FC236}">
                  <a16:creationId xmlns:a16="http://schemas.microsoft.com/office/drawing/2014/main" id="{D7F92DB8-D41F-4877-960D-1D963FA7072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FF678612-2F2C-44FB-B027-D1D272EBE43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A801FCA1-FEBE-4EE8-8EEE-23F315018667}"/>
              </a:ext>
            </a:extLst>
          </p:cNvPr>
          <p:cNvGrpSpPr/>
          <p:nvPr/>
        </p:nvGrpSpPr>
        <p:grpSpPr>
          <a:xfrm>
            <a:off x="10525159" y="120650"/>
            <a:ext cx="301752" cy="301752"/>
            <a:chOff x="4084318" y="1418208"/>
            <a:chExt cx="4023359" cy="4021584"/>
          </a:xfrm>
        </p:grpSpPr>
        <p:sp>
          <p:nvSpPr>
            <p:cNvPr id="114" name="Sun 113">
              <a:extLst>
                <a:ext uri="{FF2B5EF4-FFF2-40B4-BE49-F238E27FC236}">
                  <a16:creationId xmlns:a16="http://schemas.microsoft.com/office/drawing/2014/main" id="{847D88E5-6D16-4C93-8A11-DBDA65ECF06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63B3EC07-7F31-4C8C-A60E-AAA853D6C35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D423E581-314E-4DAF-BA6E-073745DC4D61}"/>
              </a:ext>
            </a:extLst>
          </p:cNvPr>
          <p:cNvGrpSpPr/>
          <p:nvPr/>
        </p:nvGrpSpPr>
        <p:grpSpPr>
          <a:xfrm>
            <a:off x="10829960" y="120650"/>
            <a:ext cx="301752" cy="301752"/>
            <a:chOff x="4084318" y="1418208"/>
            <a:chExt cx="4023359" cy="4021584"/>
          </a:xfrm>
        </p:grpSpPr>
        <p:sp>
          <p:nvSpPr>
            <p:cNvPr id="117" name="Sun 116">
              <a:extLst>
                <a:ext uri="{FF2B5EF4-FFF2-40B4-BE49-F238E27FC236}">
                  <a16:creationId xmlns:a16="http://schemas.microsoft.com/office/drawing/2014/main" id="{36B25D3D-D50D-4E6B-8EF1-BFFDDC0D7A7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75EDB733-326C-464F-8E70-6AC9CEB2B3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DE4A8F08-F518-41C4-A70B-0AEF4D7E2682}"/>
              </a:ext>
            </a:extLst>
          </p:cNvPr>
          <p:cNvGrpSpPr/>
          <p:nvPr/>
        </p:nvGrpSpPr>
        <p:grpSpPr>
          <a:xfrm>
            <a:off x="11134761" y="120650"/>
            <a:ext cx="301752" cy="301752"/>
            <a:chOff x="4084318" y="1418208"/>
            <a:chExt cx="4023359" cy="4021584"/>
          </a:xfrm>
        </p:grpSpPr>
        <p:sp>
          <p:nvSpPr>
            <p:cNvPr id="120" name="Sun 119">
              <a:extLst>
                <a:ext uri="{FF2B5EF4-FFF2-40B4-BE49-F238E27FC236}">
                  <a16:creationId xmlns:a16="http://schemas.microsoft.com/office/drawing/2014/main" id="{0465B38E-4961-4A07-AEE3-DCB14068B28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6E97AD7E-B4DA-45FE-B75D-AF7B238D72B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756C6E92-0778-4099-B643-F8599C2A5FA3}"/>
              </a:ext>
            </a:extLst>
          </p:cNvPr>
          <p:cNvGrpSpPr/>
          <p:nvPr/>
        </p:nvGrpSpPr>
        <p:grpSpPr>
          <a:xfrm>
            <a:off x="11464962" y="120650"/>
            <a:ext cx="301752" cy="301752"/>
            <a:chOff x="4084318" y="1418208"/>
            <a:chExt cx="4023359" cy="4021584"/>
          </a:xfrm>
        </p:grpSpPr>
        <p:sp>
          <p:nvSpPr>
            <p:cNvPr id="123" name="Sun 122">
              <a:extLst>
                <a:ext uri="{FF2B5EF4-FFF2-40B4-BE49-F238E27FC236}">
                  <a16:creationId xmlns:a16="http://schemas.microsoft.com/office/drawing/2014/main" id="{8C441A70-FA57-4796-98E0-EE22BA7331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CF02D4F-0DF9-44C6-88C0-5CB24C5462D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CBFD7279-8BEF-4944-8923-51A8ED464928}"/>
              </a:ext>
            </a:extLst>
          </p:cNvPr>
          <p:cNvGrpSpPr/>
          <p:nvPr/>
        </p:nvGrpSpPr>
        <p:grpSpPr>
          <a:xfrm>
            <a:off x="11795163" y="120650"/>
            <a:ext cx="301752" cy="301752"/>
            <a:chOff x="4084318" y="1418208"/>
            <a:chExt cx="4023359" cy="4021584"/>
          </a:xfrm>
        </p:grpSpPr>
        <p:sp>
          <p:nvSpPr>
            <p:cNvPr id="126" name="Sun 125">
              <a:extLst>
                <a:ext uri="{FF2B5EF4-FFF2-40B4-BE49-F238E27FC236}">
                  <a16:creationId xmlns:a16="http://schemas.microsoft.com/office/drawing/2014/main" id="{6B03F7B8-8E5D-4747-B95B-D766C4ECD2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7FF81B46-14B9-4833-80A3-849D3AF2EC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FEC8F254-CB46-42E0-A373-EB53CD0F2B16}"/>
              </a:ext>
            </a:extLst>
          </p:cNvPr>
          <p:cNvGrpSpPr/>
          <p:nvPr/>
        </p:nvGrpSpPr>
        <p:grpSpPr>
          <a:xfrm>
            <a:off x="136525" y="6457950"/>
            <a:ext cx="301752" cy="301752"/>
            <a:chOff x="4084318" y="1418208"/>
            <a:chExt cx="4023359" cy="4021584"/>
          </a:xfrm>
        </p:grpSpPr>
        <p:sp>
          <p:nvSpPr>
            <p:cNvPr id="129" name="Sun 128">
              <a:extLst>
                <a:ext uri="{FF2B5EF4-FFF2-40B4-BE49-F238E27FC236}">
                  <a16:creationId xmlns:a16="http://schemas.microsoft.com/office/drawing/2014/main" id="{0F66AF05-6BEC-4131-AB91-085F648A74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D1D59359-119B-4797-9BD5-235AF8519D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0B73ED5D-7622-45C1-851C-8AAD0B05CD03}"/>
              </a:ext>
            </a:extLst>
          </p:cNvPr>
          <p:cNvGrpSpPr/>
          <p:nvPr/>
        </p:nvGrpSpPr>
        <p:grpSpPr>
          <a:xfrm>
            <a:off x="441326" y="6457950"/>
            <a:ext cx="301752" cy="301752"/>
            <a:chOff x="4084318" y="1418208"/>
            <a:chExt cx="4023359" cy="4021584"/>
          </a:xfrm>
        </p:grpSpPr>
        <p:sp>
          <p:nvSpPr>
            <p:cNvPr id="132" name="Sun 131">
              <a:extLst>
                <a:ext uri="{FF2B5EF4-FFF2-40B4-BE49-F238E27FC236}">
                  <a16:creationId xmlns:a16="http://schemas.microsoft.com/office/drawing/2014/main" id="{FCE96568-8A2C-4CED-B58E-0FFDBB68F1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4461CDEA-44A2-4DA4-8F4D-EA625C2233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AA1C4005-C1B3-4221-8289-C5867AE81952}"/>
              </a:ext>
            </a:extLst>
          </p:cNvPr>
          <p:cNvGrpSpPr/>
          <p:nvPr/>
        </p:nvGrpSpPr>
        <p:grpSpPr>
          <a:xfrm>
            <a:off x="746127" y="6457950"/>
            <a:ext cx="301752" cy="301752"/>
            <a:chOff x="4084318" y="1418208"/>
            <a:chExt cx="4023359" cy="4021584"/>
          </a:xfrm>
        </p:grpSpPr>
        <p:sp>
          <p:nvSpPr>
            <p:cNvPr id="135" name="Sun 134">
              <a:extLst>
                <a:ext uri="{FF2B5EF4-FFF2-40B4-BE49-F238E27FC236}">
                  <a16:creationId xmlns:a16="http://schemas.microsoft.com/office/drawing/2014/main" id="{A0FD5807-074B-4530-A671-D1722A804A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E1080C40-5B7C-496A-9CF5-D39CBE585B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0A94EA92-9DFF-404C-AF40-4E6F6C6EDDC1}"/>
              </a:ext>
            </a:extLst>
          </p:cNvPr>
          <p:cNvGrpSpPr/>
          <p:nvPr/>
        </p:nvGrpSpPr>
        <p:grpSpPr>
          <a:xfrm>
            <a:off x="1050928" y="6457950"/>
            <a:ext cx="301752" cy="301752"/>
            <a:chOff x="4084318" y="1418208"/>
            <a:chExt cx="4023359" cy="4021584"/>
          </a:xfrm>
        </p:grpSpPr>
        <p:sp>
          <p:nvSpPr>
            <p:cNvPr id="138" name="Sun 137">
              <a:extLst>
                <a:ext uri="{FF2B5EF4-FFF2-40B4-BE49-F238E27FC236}">
                  <a16:creationId xmlns:a16="http://schemas.microsoft.com/office/drawing/2014/main" id="{0627D910-5587-48D6-8424-FB29454741E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3CBB563E-D138-4ADB-9135-6512D648EE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6D8F0C89-7901-4B6B-9606-C627BB5B977E}"/>
              </a:ext>
            </a:extLst>
          </p:cNvPr>
          <p:cNvGrpSpPr/>
          <p:nvPr/>
        </p:nvGrpSpPr>
        <p:grpSpPr>
          <a:xfrm>
            <a:off x="1355729" y="6457950"/>
            <a:ext cx="301752" cy="301752"/>
            <a:chOff x="4084318" y="1418208"/>
            <a:chExt cx="4023359" cy="4021584"/>
          </a:xfrm>
        </p:grpSpPr>
        <p:sp>
          <p:nvSpPr>
            <p:cNvPr id="141" name="Sun 140">
              <a:extLst>
                <a:ext uri="{FF2B5EF4-FFF2-40B4-BE49-F238E27FC236}">
                  <a16:creationId xmlns:a16="http://schemas.microsoft.com/office/drawing/2014/main" id="{F34EAC4E-C076-4210-8FCC-3669F4CD4B1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33E1ED12-FB7F-4B76-AE3E-9E5AD586B4A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E1DA2B0A-680A-4AF9-B058-0CA43A644820}"/>
              </a:ext>
            </a:extLst>
          </p:cNvPr>
          <p:cNvGrpSpPr/>
          <p:nvPr/>
        </p:nvGrpSpPr>
        <p:grpSpPr>
          <a:xfrm>
            <a:off x="1660530" y="6457950"/>
            <a:ext cx="301752" cy="301752"/>
            <a:chOff x="4084318" y="1418208"/>
            <a:chExt cx="4023359" cy="4021584"/>
          </a:xfrm>
        </p:grpSpPr>
        <p:sp>
          <p:nvSpPr>
            <p:cNvPr id="144" name="Sun 143">
              <a:extLst>
                <a:ext uri="{FF2B5EF4-FFF2-40B4-BE49-F238E27FC236}">
                  <a16:creationId xmlns:a16="http://schemas.microsoft.com/office/drawing/2014/main" id="{CAF0DAC5-9E05-4985-A7F0-B4ACECE6340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F5116C94-4F61-4AAD-8C02-38A1BBE2C5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DA4FD9BB-26FB-4989-A962-2CC038B74C8B}"/>
              </a:ext>
            </a:extLst>
          </p:cNvPr>
          <p:cNvGrpSpPr/>
          <p:nvPr/>
        </p:nvGrpSpPr>
        <p:grpSpPr>
          <a:xfrm>
            <a:off x="1965331" y="6457950"/>
            <a:ext cx="301752" cy="301752"/>
            <a:chOff x="4084318" y="1418208"/>
            <a:chExt cx="4023359" cy="4021584"/>
          </a:xfrm>
        </p:grpSpPr>
        <p:sp>
          <p:nvSpPr>
            <p:cNvPr id="147" name="Sun 146">
              <a:extLst>
                <a:ext uri="{FF2B5EF4-FFF2-40B4-BE49-F238E27FC236}">
                  <a16:creationId xmlns:a16="http://schemas.microsoft.com/office/drawing/2014/main" id="{28D16A89-6E95-4786-8C3C-36F2DE621B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333D0F90-EEE7-4AF7-9559-EEA47FC6504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B2ECD8BD-F021-434C-8175-F38244CE640F}"/>
              </a:ext>
            </a:extLst>
          </p:cNvPr>
          <p:cNvGrpSpPr/>
          <p:nvPr/>
        </p:nvGrpSpPr>
        <p:grpSpPr>
          <a:xfrm>
            <a:off x="2270132" y="6457950"/>
            <a:ext cx="301752" cy="301752"/>
            <a:chOff x="4084318" y="1418208"/>
            <a:chExt cx="4023359" cy="4021584"/>
          </a:xfrm>
        </p:grpSpPr>
        <p:sp>
          <p:nvSpPr>
            <p:cNvPr id="150" name="Sun 149">
              <a:extLst>
                <a:ext uri="{FF2B5EF4-FFF2-40B4-BE49-F238E27FC236}">
                  <a16:creationId xmlns:a16="http://schemas.microsoft.com/office/drawing/2014/main" id="{3DA24BA8-C84D-481A-9C32-B94C8634FB1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47649050-7544-4AFA-AFE2-CB828F892F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87D03AAA-A2DF-48F7-BA40-3901EADDBDFD}"/>
              </a:ext>
            </a:extLst>
          </p:cNvPr>
          <p:cNvGrpSpPr/>
          <p:nvPr/>
        </p:nvGrpSpPr>
        <p:grpSpPr>
          <a:xfrm>
            <a:off x="2574933" y="6457950"/>
            <a:ext cx="301752" cy="301752"/>
            <a:chOff x="4084318" y="1418208"/>
            <a:chExt cx="4023359" cy="4021584"/>
          </a:xfrm>
        </p:grpSpPr>
        <p:sp>
          <p:nvSpPr>
            <p:cNvPr id="153" name="Sun 152">
              <a:extLst>
                <a:ext uri="{FF2B5EF4-FFF2-40B4-BE49-F238E27FC236}">
                  <a16:creationId xmlns:a16="http://schemas.microsoft.com/office/drawing/2014/main" id="{B85F0414-8002-48AE-AFC4-9B364AE4B34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828EB7AB-2443-4DF1-B5C6-85F68FCD31E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DC2EDA35-2E5A-41BF-A4DA-5F2D97CAE8D4}"/>
              </a:ext>
            </a:extLst>
          </p:cNvPr>
          <p:cNvGrpSpPr/>
          <p:nvPr/>
        </p:nvGrpSpPr>
        <p:grpSpPr>
          <a:xfrm>
            <a:off x="2879734" y="6457950"/>
            <a:ext cx="301752" cy="301752"/>
            <a:chOff x="4084318" y="1418208"/>
            <a:chExt cx="4023359" cy="4021584"/>
          </a:xfrm>
        </p:grpSpPr>
        <p:sp>
          <p:nvSpPr>
            <p:cNvPr id="156" name="Sun 155">
              <a:extLst>
                <a:ext uri="{FF2B5EF4-FFF2-40B4-BE49-F238E27FC236}">
                  <a16:creationId xmlns:a16="http://schemas.microsoft.com/office/drawing/2014/main" id="{5330CFE9-04FA-4B0E-9A09-D4C123A56AA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049AC15A-9F76-46CF-832C-0E124A6AD3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CEE1A749-4CFE-43D5-98AA-31FA224A1EF1}"/>
              </a:ext>
            </a:extLst>
          </p:cNvPr>
          <p:cNvGrpSpPr/>
          <p:nvPr/>
        </p:nvGrpSpPr>
        <p:grpSpPr>
          <a:xfrm>
            <a:off x="3184535" y="6457950"/>
            <a:ext cx="301752" cy="301752"/>
            <a:chOff x="4084318" y="1418208"/>
            <a:chExt cx="4023359" cy="4021584"/>
          </a:xfrm>
        </p:grpSpPr>
        <p:sp>
          <p:nvSpPr>
            <p:cNvPr id="159" name="Sun 158">
              <a:extLst>
                <a:ext uri="{FF2B5EF4-FFF2-40B4-BE49-F238E27FC236}">
                  <a16:creationId xmlns:a16="http://schemas.microsoft.com/office/drawing/2014/main" id="{ABE7D50C-18DD-4889-82D9-74253F9065E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26725ED8-53BA-4DBD-88D0-DB0BA9FD988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B29D46B3-93CA-4CBE-9B8B-FEC6FDC0F0F9}"/>
              </a:ext>
            </a:extLst>
          </p:cNvPr>
          <p:cNvGrpSpPr/>
          <p:nvPr/>
        </p:nvGrpSpPr>
        <p:grpSpPr>
          <a:xfrm>
            <a:off x="3489336" y="6457950"/>
            <a:ext cx="301752" cy="301752"/>
            <a:chOff x="4084318" y="1418208"/>
            <a:chExt cx="4023359" cy="4021584"/>
          </a:xfrm>
        </p:grpSpPr>
        <p:sp>
          <p:nvSpPr>
            <p:cNvPr id="162" name="Sun 161">
              <a:extLst>
                <a:ext uri="{FF2B5EF4-FFF2-40B4-BE49-F238E27FC236}">
                  <a16:creationId xmlns:a16="http://schemas.microsoft.com/office/drawing/2014/main" id="{BDC6880C-DD05-4C4E-8FC7-3D0B2BF545D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5EA8EC2C-5EBE-46D9-8BD0-DD71355CA3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206B5CF9-AADB-4A09-9914-8E060F809B78}"/>
              </a:ext>
            </a:extLst>
          </p:cNvPr>
          <p:cNvGrpSpPr/>
          <p:nvPr/>
        </p:nvGrpSpPr>
        <p:grpSpPr>
          <a:xfrm>
            <a:off x="3794137" y="6457950"/>
            <a:ext cx="301752" cy="301752"/>
            <a:chOff x="4084318" y="1418208"/>
            <a:chExt cx="4023359" cy="4021584"/>
          </a:xfrm>
        </p:grpSpPr>
        <p:sp>
          <p:nvSpPr>
            <p:cNvPr id="165" name="Sun 164">
              <a:extLst>
                <a:ext uri="{FF2B5EF4-FFF2-40B4-BE49-F238E27FC236}">
                  <a16:creationId xmlns:a16="http://schemas.microsoft.com/office/drawing/2014/main" id="{B918C333-072B-4735-B2DB-9F6A0DBE92A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B73EDB4A-49B3-498A-A688-CAD384B6FF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8C48F807-2585-45FA-B366-C9D749F18DA0}"/>
              </a:ext>
            </a:extLst>
          </p:cNvPr>
          <p:cNvGrpSpPr/>
          <p:nvPr/>
        </p:nvGrpSpPr>
        <p:grpSpPr>
          <a:xfrm>
            <a:off x="4098938" y="6457950"/>
            <a:ext cx="301752" cy="301752"/>
            <a:chOff x="4084318" y="1418208"/>
            <a:chExt cx="4023359" cy="4021584"/>
          </a:xfrm>
        </p:grpSpPr>
        <p:sp>
          <p:nvSpPr>
            <p:cNvPr id="168" name="Sun 167">
              <a:extLst>
                <a:ext uri="{FF2B5EF4-FFF2-40B4-BE49-F238E27FC236}">
                  <a16:creationId xmlns:a16="http://schemas.microsoft.com/office/drawing/2014/main" id="{1C21DB80-7B87-4937-AE36-F3CCBA9F3E8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D0DA0478-7149-4C8C-BCF1-08FD78CF19B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279D8A68-ABA2-4D90-B8A8-E62A5AE6BCD7}"/>
              </a:ext>
            </a:extLst>
          </p:cNvPr>
          <p:cNvGrpSpPr/>
          <p:nvPr/>
        </p:nvGrpSpPr>
        <p:grpSpPr>
          <a:xfrm>
            <a:off x="4403739" y="6457950"/>
            <a:ext cx="301752" cy="301752"/>
            <a:chOff x="4084318" y="1418208"/>
            <a:chExt cx="4023359" cy="4021584"/>
          </a:xfrm>
        </p:grpSpPr>
        <p:sp>
          <p:nvSpPr>
            <p:cNvPr id="171" name="Sun 170">
              <a:extLst>
                <a:ext uri="{FF2B5EF4-FFF2-40B4-BE49-F238E27FC236}">
                  <a16:creationId xmlns:a16="http://schemas.microsoft.com/office/drawing/2014/main" id="{DA6290F9-0595-4710-A40C-DA51DD77B9B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BF50FE9C-30A2-4E75-8A1A-83AE4E8FE51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96FF5926-C32A-4450-B36B-F75E31781B9C}"/>
              </a:ext>
            </a:extLst>
          </p:cNvPr>
          <p:cNvGrpSpPr/>
          <p:nvPr/>
        </p:nvGrpSpPr>
        <p:grpSpPr>
          <a:xfrm>
            <a:off x="4708540" y="6457950"/>
            <a:ext cx="301752" cy="301752"/>
            <a:chOff x="4084318" y="1418208"/>
            <a:chExt cx="4023359" cy="4021584"/>
          </a:xfrm>
        </p:grpSpPr>
        <p:sp>
          <p:nvSpPr>
            <p:cNvPr id="174" name="Sun 173">
              <a:extLst>
                <a:ext uri="{FF2B5EF4-FFF2-40B4-BE49-F238E27FC236}">
                  <a16:creationId xmlns:a16="http://schemas.microsoft.com/office/drawing/2014/main" id="{27334913-4C29-4D42-81F4-2487768B21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C492A46A-2809-4B4C-BC22-4E2974AB0B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B30EEB66-0F48-40E2-8D99-FC22BD597E01}"/>
              </a:ext>
            </a:extLst>
          </p:cNvPr>
          <p:cNvGrpSpPr/>
          <p:nvPr/>
        </p:nvGrpSpPr>
        <p:grpSpPr>
          <a:xfrm>
            <a:off x="5013341" y="6457950"/>
            <a:ext cx="301752" cy="301752"/>
            <a:chOff x="4084318" y="1418208"/>
            <a:chExt cx="4023359" cy="4021584"/>
          </a:xfrm>
        </p:grpSpPr>
        <p:sp>
          <p:nvSpPr>
            <p:cNvPr id="177" name="Sun 176">
              <a:extLst>
                <a:ext uri="{FF2B5EF4-FFF2-40B4-BE49-F238E27FC236}">
                  <a16:creationId xmlns:a16="http://schemas.microsoft.com/office/drawing/2014/main" id="{FF928785-2C02-47E1-A9C7-93A7AB93B2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275F4AF3-2996-4B3D-A0F3-9E4A045F1D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12FF53EB-4C5D-426C-8EE5-BBD323F50B28}"/>
              </a:ext>
            </a:extLst>
          </p:cNvPr>
          <p:cNvGrpSpPr/>
          <p:nvPr/>
        </p:nvGrpSpPr>
        <p:grpSpPr>
          <a:xfrm>
            <a:off x="5318142" y="6457950"/>
            <a:ext cx="301752" cy="301752"/>
            <a:chOff x="4084318" y="1418208"/>
            <a:chExt cx="4023359" cy="4021584"/>
          </a:xfrm>
        </p:grpSpPr>
        <p:sp>
          <p:nvSpPr>
            <p:cNvPr id="180" name="Sun 179">
              <a:extLst>
                <a:ext uri="{FF2B5EF4-FFF2-40B4-BE49-F238E27FC236}">
                  <a16:creationId xmlns:a16="http://schemas.microsoft.com/office/drawing/2014/main" id="{93213C6D-DDBD-4FEB-9D01-F60299F78F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9C4E0C5D-465B-4F2A-A69E-DEE6C544D11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7CDF6293-FAD4-4409-8CAC-0A75A31A1EA0}"/>
              </a:ext>
            </a:extLst>
          </p:cNvPr>
          <p:cNvGrpSpPr/>
          <p:nvPr/>
        </p:nvGrpSpPr>
        <p:grpSpPr>
          <a:xfrm>
            <a:off x="5622943" y="6457950"/>
            <a:ext cx="301752" cy="301752"/>
            <a:chOff x="4084318" y="1418208"/>
            <a:chExt cx="4023359" cy="4021584"/>
          </a:xfrm>
        </p:grpSpPr>
        <p:sp>
          <p:nvSpPr>
            <p:cNvPr id="183" name="Sun 182">
              <a:extLst>
                <a:ext uri="{FF2B5EF4-FFF2-40B4-BE49-F238E27FC236}">
                  <a16:creationId xmlns:a16="http://schemas.microsoft.com/office/drawing/2014/main" id="{FE06FC9E-0835-4762-B95B-C95FD56BE59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C31D7942-4222-451E-9774-7351CED9871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364C8A9-7315-4B0D-936E-4C1A689D337E}"/>
              </a:ext>
            </a:extLst>
          </p:cNvPr>
          <p:cNvGrpSpPr/>
          <p:nvPr/>
        </p:nvGrpSpPr>
        <p:grpSpPr>
          <a:xfrm>
            <a:off x="5927744" y="6457950"/>
            <a:ext cx="301752" cy="301752"/>
            <a:chOff x="4084318" y="1418208"/>
            <a:chExt cx="4023359" cy="4021584"/>
          </a:xfrm>
        </p:grpSpPr>
        <p:sp>
          <p:nvSpPr>
            <p:cNvPr id="186" name="Sun 185">
              <a:extLst>
                <a:ext uri="{FF2B5EF4-FFF2-40B4-BE49-F238E27FC236}">
                  <a16:creationId xmlns:a16="http://schemas.microsoft.com/office/drawing/2014/main" id="{64D752F0-44B9-47C1-809B-EC0F8BC9AF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FD71626B-F036-4249-BEB8-24048CDA47E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85528518-7B79-48BD-BA09-BBDFB864E46F}"/>
              </a:ext>
            </a:extLst>
          </p:cNvPr>
          <p:cNvGrpSpPr/>
          <p:nvPr/>
        </p:nvGrpSpPr>
        <p:grpSpPr>
          <a:xfrm>
            <a:off x="6232545" y="6457950"/>
            <a:ext cx="301752" cy="301752"/>
            <a:chOff x="4084318" y="1418208"/>
            <a:chExt cx="4023359" cy="4021584"/>
          </a:xfrm>
        </p:grpSpPr>
        <p:sp>
          <p:nvSpPr>
            <p:cNvPr id="189" name="Sun 188">
              <a:extLst>
                <a:ext uri="{FF2B5EF4-FFF2-40B4-BE49-F238E27FC236}">
                  <a16:creationId xmlns:a16="http://schemas.microsoft.com/office/drawing/2014/main" id="{5FD0A4C4-7613-42F3-9B00-662746E58AB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B4C49904-C6C1-4ECC-ADDB-E6FD462D08E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CFAE7BE1-1A6E-4F52-8066-2090C39613CC}"/>
              </a:ext>
            </a:extLst>
          </p:cNvPr>
          <p:cNvGrpSpPr/>
          <p:nvPr/>
        </p:nvGrpSpPr>
        <p:grpSpPr>
          <a:xfrm>
            <a:off x="6537346" y="6457950"/>
            <a:ext cx="301752" cy="301752"/>
            <a:chOff x="4084318" y="1418208"/>
            <a:chExt cx="4023359" cy="4021584"/>
          </a:xfrm>
        </p:grpSpPr>
        <p:sp>
          <p:nvSpPr>
            <p:cNvPr id="192" name="Sun 191">
              <a:extLst>
                <a:ext uri="{FF2B5EF4-FFF2-40B4-BE49-F238E27FC236}">
                  <a16:creationId xmlns:a16="http://schemas.microsoft.com/office/drawing/2014/main" id="{F5EE4D0C-ABFC-4978-9DAC-2656684BA3E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3FE37D17-C67A-4502-8FAD-0B083EADC25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BB0BF971-44E8-4ED4-9E42-DAF92A3CBB92}"/>
              </a:ext>
            </a:extLst>
          </p:cNvPr>
          <p:cNvGrpSpPr/>
          <p:nvPr/>
        </p:nvGrpSpPr>
        <p:grpSpPr>
          <a:xfrm>
            <a:off x="6842147" y="6457950"/>
            <a:ext cx="301752" cy="301752"/>
            <a:chOff x="4084318" y="1418208"/>
            <a:chExt cx="4023359" cy="4021584"/>
          </a:xfrm>
        </p:grpSpPr>
        <p:sp>
          <p:nvSpPr>
            <p:cNvPr id="195" name="Sun 194">
              <a:extLst>
                <a:ext uri="{FF2B5EF4-FFF2-40B4-BE49-F238E27FC236}">
                  <a16:creationId xmlns:a16="http://schemas.microsoft.com/office/drawing/2014/main" id="{57C4C2AF-369B-42BF-8BC6-19E2C1A2E4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B6CE3D42-12A5-4A95-B4C5-6B968A8AE20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A6A0D3E1-66DB-4B36-890A-51919C25B2CC}"/>
              </a:ext>
            </a:extLst>
          </p:cNvPr>
          <p:cNvGrpSpPr/>
          <p:nvPr/>
        </p:nvGrpSpPr>
        <p:grpSpPr>
          <a:xfrm>
            <a:off x="7146948" y="6457950"/>
            <a:ext cx="301752" cy="301752"/>
            <a:chOff x="4084318" y="1418208"/>
            <a:chExt cx="4023359" cy="4021584"/>
          </a:xfrm>
        </p:grpSpPr>
        <p:sp>
          <p:nvSpPr>
            <p:cNvPr id="198" name="Sun 197">
              <a:extLst>
                <a:ext uri="{FF2B5EF4-FFF2-40B4-BE49-F238E27FC236}">
                  <a16:creationId xmlns:a16="http://schemas.microsoft.com/office/drawing/2014/main" id="{721A7F01-18E5-45CF-A9E0-64D1DCA451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79EC6423-E0EA-484C-AE13-24C17120C47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C07935CC-618F-4919-91F4-175476B2E670}"/>
              </a:ext>
            </a:extLst>
          </p:cNvPr>
          <p:cNvGrpSpPr/>
          <p:nvPr/>
        </p:nvGrpSpPr>
        <p:grpSpPr>
          <a:xfrm>
            <a:off x="7451749" y="6457950"/>
            <a:ext cx="301752" cy="301752"/>
            <a:chOff x="4084318" y="1418208"/>
            <a:chExt cx="4023359" cy="4021584"/>
          </a:xfrm>
        </p:grpSpPr>
        <p:sp>
          <p:nvSpPr>
            <p:cNvPr id="201" name="Sun 200">
              <a:extLst>
                <a:ext uri="{FF2B5EF4-FFF2-40B4-BE49-F238E27FC236}">
                  <a16:creationId xmlns:a16="http://schemas.microsoft.com/office/drawing/2014/main" id="{38A118FD-5C59-479D-A016-65D7A295C11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BD227BBF-FC23-4CB4-BEFD-11A803DDEF3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F8EAA53F-5F28-45C7-A103-071EE7FBD631}"/>
              </a:ext>
            </a:extLst>
          </p:cNvPr>
          <p:cNvGrpSpPr/>
          <p:nvPr/>
        </p:nvGrpSpPr>
        <p:grpSpPr>
          <a:xfrm>
            <a:off x="7756550" y="6457950"/>
            <a:ext cx="301752" cy="301752"/>
            <a:chOff x="4084318" y="1418208"/>
            <a:chExt cx="4023359" cy="4021584"/>
          </a:xfrm>
        </p:grpSpPr>
        <p:sp>
          <p:nvSpPr>
            <p:cNvPr id="204" name="Sun 203">
              <a:extLst>
                <a:ext uri="{FF2B5EF4-FFF2-40B4-BE49-F238E27FC236}">
                  <a16:creationId xmlns:a16="http://schemas.microsoft.com/office/drawing/2014/main" id="{B30C018C-3076-4C4E-A0AF-49ADB3D8D7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3F7B141F-86B4-4263-A9E8-DF70FBA74D1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26E1F1AE-2218-475C-A849-B5C29F991F61}"/>
              </a:ext>
            </a:extLst>
          </p:cNvPr>
          <p:cNvGrpSpPr/>
          <p:nvPr/>
        </p:nvGrpSpPr>
        <p:grpSpPr>
          <a:xfrm>
            <a:off x="8061351" y="6457950"/>
            <a:ext cx="301752" cy="301752"/>
            <a:chOff x="4084318" y="1418208"/>
            <a:chExt cx="4023359" cy="4021584"/>
          </a:xfrm>
        </p:grpSpPr>
        <p:sp>
          <p:nvSpPr>
            <p:cNvPr id="207" name="Sun 206">
              <a:extLst>
                <a:ext uri="{FF2B5EF4-FFF2-40B4-BE49-F238E27FC236}">
                  <a16:creationId xmlns:a16="http://schemas.microsoft.com/office/drawing/2014/main" id="{B0006486-8198-4F6E-A914-5C77B11132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90FC6B4D-A56F-4656-809D-AC616E4503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9715C4EF-6DF5-4CD0-A9C5-3CDE518A95C4}"/>
              </a:ext>
            </a:extLst>
          </p:cNvPr>
          <p:cNvGrpSpPr/>
          <p:nvPr/>
        </p:nvGrpSpPr>
        <p:grpSpPr>
          <a:xfrm>
            <a:off x="8366152" y="6457950"/>
            <a:ext cx="301752" cy="301752"/>
            <a:chOff x="4084318" y="1418208"/>
            <a:chExt cx="4023359" cy="4021584"/>
          </a:xfrm>
        </p:grpSpPr>
        <p:sp>
          <p:nvSpPr>
            <p:cNvPr id="210" name="Sun 209">
              <a:extLst>
                <a:ext uri="{FF2B5EF4-FFF2-40B4-BE49-F238E27FC236}">
                  <a16:creationId xmlns:a16="http://schemas.microsoft.com/office/drawing/2014/main" id="{839494CC-F379-4F97-A8A5-B37FF7E5AD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526C3525-5C8D-48E2-8AE6-056FD19D916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5DAA6E16-2970-49E2-803C-D1F61211535D}"/>
              </a:ext>
            </a:extLst>
          </p:cNvPr>
          <p:cNvGrpSpPr/>
          <p:nvPr/>
        </p:nvGrpSpPr>
        <p:grpSpPr>
          <a:xfrm>
            <a:off x="8670953" y="6457950"/>
            <a:ext cx="301752" cy="301752"/>
            <a:chOff x="4084318" y="1418208"/>
            <a:chExt cx="4023359" cy="4021584"/>
          </a:xfrm>
        </p:grpSpPr>
        <p:sp>
          <p:nvSpPr>
            <p:cNvPr id="213" name="Sun 212">
              <a:extLst>
                <a:ext uri="{FF2B5EF4-FFF2-40B4-BE49-F238E27FC236}">
                  <a16:creationId xmlns:a16="http://schemas.microsoft.com/office/drawing/2014/main" id="{BDBC48FF-2D30-469B-8C10-1504F77B0A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B1CADEA4-14B2-4A95-B3BC-6E7DD3B7290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546BE7D7-2A25-48D7-A383-9BAD5DC39B8B}"/>
              </a:ext>
            </a:extLst>
          </p:cNvPr>
          <p:cNvGrpSpPr/>
          <p:nvPr/>
        </p:nvGrpSpPr>
        <p:grpSpPr>
          <a:xfrm>
            <a:off x="8975754" y="6457950"/>
            <a:ext cx="301752" cy="301752"/>
            <a:chOff x="4084318" y="1418208"/>
            <a:chExt cx="4023359" cy="4021584"/>
          </a:xfrm>
        </p:grpSpPr>
        <p:sp>
          <p:nvSpPr>
            <p:cNvPr id="216" name="Sun 215">
              <a:extLst>
                <a:ext uri="{FF2B5EF4-FFF2-40B4-BE49-F238E27FC236}">
                  <a16:creationId xmlns:a16="http://schemas.microsoft.com/office/drawing/2014/main" id="{3642C608-805D-4C5D-AF72-506305D7AA9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41C1926C-03EC-4B43-A3BB-71DE01F1A1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255B74CC-F9A0-4E51-8F42-D5C8EBE48FB5}"/>
              </a:ext>
            </a:extLst>
          </p:cNvPr>
          <p:cNvGrpSpPr/>
          <p:nvPr/>
        </p:nvGrpSpPr>
        <p:grpSpPr>
          <a:xfrm>
            <a:off x="9280555" y="6457950"/>
            <a:ext cx="301752" cy="301752"/>
            <a:chOff x="4084318" y="1418208"/>
            <a:chExt cx="4023359" cy="4021584"/>
          </a:xfrm>
        </p:grpSpPr>
        <p:sp>
          <p:nvSpPr>
            <p:cNvPr id="219" name="Sun 218">
              <a:extLst>
                <a:ext uri="{FF2B5EF4-FFF2-40B4-BE49-F238E27FC236}">
                  <a16:creationId xmlns:a16="http://schemas.microsoft.com/office/drawing/2014/main" id="{EC85057B-DF2F-43EB-A9AE-45B5182B4E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7A62FF16-8258-442C-8F20-9B95D46FC14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03F9F0A6-AF5C-421A-A6FB-8C6773B39C3A}"/>
              </a:ext>
            </a:extLst>
          </p:cNvPr>
          <p:cNvGrpSpPr/>
          <p:nvPr/>
        </p:nvGrpSpPr>
        <p:grpSpPr>
          <a:xfrm>
            <a:off x="9585356" y="6457950"/>
            <a:ext cx="301752" cy="301752"/>
            <a:chOff x="4084318" y="1418208"/>
            <a:chExt cx="4023359" cy="4021584"/>
          </a:xfrm>
        </p:grpSpPr>
        <p:sp>
          <p:nvSpPr>
            <p:cNvPr id="222" name="Sun 221">
              <a:extLst>
                <a:ext uri="{FF2B5EF4-FFF2-40B4-BE49-F238E27FC236}">
                  <a16:creationId xmlns:a16="http://schemas.microsoft.com/office/drawing/2014/main" id="{1416FB2F-ACBA-46FB-823C-B5EFA2CF931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551F3865-5D74-4134-8070-3F47E621A99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6B082FF0-5800-425D-908B-CF9A5DEF1FC8}"/>
              </a:ext>
            </a:extLst>
          </p:cNvPr>
          <p:cNvGrpSpPr/>
          <p:nvPr/>
        </p:nvGrpSpPr>
        <p:grpSpPr>
          <a:xfrm>
            <a:off x="9890157" y="6457950"/>
            <a:ext cx="301752" cy="301752"/>
            <a:chOff x="4084318" y="1418208"/>
            <a:chExt cx="4023359" cy="4021584"/>
          </a:xfrm>
        </p:grpSpPr>
        <p:sp>
          <p:nvSpPr>
            <p:cNvPr id="225" name="Sun 224">
              <a:extLst>
                <a:ext uri="{FF2B5EF4-FFF2-40B4-BE49-F238E27FC236}">
                  <a16:creationId xmlns:a16="http://schemas.microsoft.com/office/drawing/2014/main" id="{3BA1E2A0-D787-4CEF-810A-D81072FD419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73FD06D8-C089-42A1-8AC9-E10349DE9B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AFDD7D4E-175A-4FAC-A539-7C122D9C9599}"/>
              </a:ext>
            </a:extLst>
          </p:cNvPr>
          <p:cNvGrpSpPr/>
          <p:nvPr/>
        </p:nvGrpSpPr>
        <p:grpSpPr>
          <a:xfrm>
            <a:off x="10194958" y="6457950"/>
            <a:ext cx="301752" cy="301752"/>
            <a:chOff x="4084318" y="1418208"/>
            <a:chExt cx="4023359" cy="4021584"/>
          </a:xfrm>
        </p:grpSpPr>
        <p:sp>
          <p:nvSpPr>
            <p:cNvPr id="228" name="Sun 227">
              <a:extLst>
                <a:ext uri="{FF2B5EF4-FFF2-40B4-BE49-F238E27FC236}">
                  <a16:creationId xmlns:a16="http://schemas.microsoft.com/office/drawing/2014/main" id="{AF2CE695-F00E-4166-A175-9CC8614DA8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8C44DD12-C85A-44B0-A561-0417C9883E8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F387970C-11F6-406E-ACC4-78CA73F7ABB3}"/>
              </a:ext>
            </a:extLst>
          </p:cNvPr>
          <p:cNvGrpSpPr/>
          <p:nvPr/>
        </p:nvGrpSpPr>
        <p:grpSpPr>
          <a:xfrm>
            <a:off x="10499759" y="6457950"/>
            <a:ext cx="301752" cy="301752"/>
            <a:chOff x="4084318" y="1418208"/>
            <a:chExt cx="4023359" cy="4021584"/>
          </a:xfrm>
        </p:grpSpPr>
        <p:sp>
          <p:nvSpPr>
            <p:cNvPr id="231" name="Sun 230">
              <a:extLst>
                <a:ext uri="{FF2B5EF4-FFF2-40B4-BE49-F238E27FC236}">
                  <a16:creationId xmlns:a16="http://schemas.microsoft.com/office/drawing/2014/main" id="{E78ECAAF-C3D7-497C-9C05-AE7AACA9AA3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C67F0873-A623-4711-9D82-5A2DCD4CE27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0B4D0447-9008-4F73-B0CE-381960C1AFC3}"/>
              </a:ext>
            </a:extLst>
          </p:cNvPr>
          <p:cNvGrpSpPr/>
          <p:nvPr/>
        </p:nvGrpSpPr>
        <p:grpSpPr>
          <a:xfrm>
            <a:off x="10804560" y="6457950"/>
            <a:ext cx="301752" cy="301752"/>
            <a:chOff x="4084318" y="1418208"/>
            <a:chExt cx="4023359" cy="4021584"/>
          </a:xfrm>
        </p:grpSpPr>
        <p:sp>
          <p:nvSpPr>
            <p:cNvPr id="234" name="Sun 233">
              <a:extLst>
                <a:ext uri="{FF2B5EF4-FFF2-40B4-BE49-F238E27FC236}">
                  <a16:creationId xmlns:a16="http://schemas.microsoft.com/office/drawing/2014/main" id="{63551D4D-E7B5-47B5-A303-C71638412E5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7D695E54-B025-45AA-9012-3BCF0089811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7E977C7A-68A9-4308-97C2-C1FE006DD46C}"/>
              </a:ext>
            </a:extLst>
          </p:cNvPr>
          <p:cNvGrpSpPr/>
          <p:nvPr/>
        </p:nvGrpSpPr>
        <p:grpSpPr>
          <a:xfrm>
            <a:off x="11109361" y="6457950"/>
            <a:ext cx="301752" cy="301752"/>
            <a:chOff x="4084318" y="1418208"/>
            <a:chExt cx="4023359" cy="4021584"/>
          </a:xfrm>
        </p:grpSpPr>
        <p:sp>
          <p:nvSpPr>
            <p:cNvPr id="237" name="Sun 236">
              <a:extLst>
                <a:ext uri="{FF2B5EF4-FFF2-40B4-BE49-F238E27FC236}">
                  <a16:creationId xmlns:a16="http://schemas.microsoft.com/office/drawing/2014/main" id="{516BD0F2-F5FB-4D2D-B1F4-B69D06504D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EA08DD1A-FA12-4E4B-AEB5-ED56D5E8DA9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75CEE724-C89F-47C4-A407-E411AD75DA85}"/>
              </a:ext>
            </a:extLst>
          </p:cNvPr>
          <p:cNvGrpSpPr/>
          <p:nvPr/>
        </p:nvGrpSpPr>
        <p:grpSpPr>
          <a:xfrm>
            <a:off x="11464962" y="6457950"/>
            <a:ext cx="301752" cy="301752"/>
            <a:chOff x="4084318" y="1418208"/>
            <a:chExt cx="4023359" cy="4021584"/>
          </a:xfrm>
        </p:grpSpPr>
        <p:sp>
          <p:nvSpPr>
            <p:cNvPr id="240" name="Sun 239">
              <a:extLst>
                <a:ext uri="{FF2B5EF4-FFF2-40B4-BE49-F238E27FC236}">
                  <a16:creationId xmlns:a16="http://schemas.microsoft.com/office/drawing/2014/main" id="{1E32C0D3-1E1D-44C2-9613-5566176446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83A5C0CE-88B1-4E5B-A675-90BAF521C8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85FB2CC5-30B6-4F6A-A737-E3212F784FF9}"/>
              </a:ext>
            </a:extLst>
          </p:cNvPr>
          <p:cNvGrpSpPr/>
          <p:nvPr/>
        </p:nvGrpSpPr>
        <p:grpSpPr>
          <a:xfrm>
            <a:off x="11795163" y="6457950"/>
            <a:ext cx="301752" cy="301752"/>
            <a:chOff x="4084318" y="1418208"/>
            <a:chExt cx="4023359" cy="4021584"/>
          </a:xfrm>
        </p:grpSpPr>
        <p:sp>
          <p:nvSpPr>
            <p:cNvPr id="243" name="Sun 242">
              <a:extLst>
                <a:ext uri="{FF2B5EF4-FFF2-40B4-BE49-F238E27FC236}">
                  <a16:creationId xmlns:a16="http://schemas.microsoft.com/office/drawing/2014/main" id="{C8C9EFC1-E858-4D03-B9D3-2B1DDB65D9B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602ACF88-174E-4629-90FE-AE15FD892D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78F73B3D-6FE3-40E8-99DA-FB1A6E02E390}"/>
              </a:ext>
            </a:extLst>
          </p:cNvPr>
          <p:cNvGrpSpPr/>
          <p:nvPr/>
        </p:nvGrpSpPr>
        <p:grpSpPr>
          <a:xfrm>
            <a:off x="161925" y="450850"/>
            <a:ext cx="301752" cy="301752"/>
            <a:chOff x="4084318" y="1418208"/>
            <a:chExt cx="4023359" cy="4021584"/>
          </a:xfrm>
        </p:grpSpPr>
        <p:sp>
          <p:nvSpPr>
            <p:cNvPr id="246" name="Sun 245">
              <a:extLst>
                <a:ext uri="{FF2B5EF4-FFF2-40B4-BE49-F238E27FC236}">
                  <a16:creationId xmlns:a16="http://schemas.microsoft.com/office/drawing/2014/main" id="{B69801A7-ABDD-48F8-9126-EDE78467829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6D511319-B4B2-46DB-A203-A2B32C04BFC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7525249F-CB6B-408D-B812-CFA3F0C5BE7A}"/>
              </a:ext>
            </a:extLst>
          </p:cNvPr>
          <p:cNvGrpSpPr/>
          <p:nvPr/>
        </p:nvGrpSpPr>
        <p:grpSpPr>
          <a:xfrm>
            <a:off x="161925" y="781050"/>
            <a:ext cx="301752" cy="301752"/>
            <a:chOff x="4084318" y="1418208"/>
            <a:chExt cx="4023359" cy="4021584"/>
          </a:xfrm>
        </p:grpSpPr>
        <p:sp>
          <p:nvSpPr>
            <p:cNvPr id="249" name="Sun 248">
              <a:extLst>
                <a:ext uri="{FF2B5EF4-FFF2-40B4-BE49-F238E27FC236}">
                  <a16:creationId xmlns:a16="http://schemas.microsoft.com/office/drawing/2014/main" id="{6BA3A3B2-CDE4-4791-8A09-1F0A8C03CAA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E77A2B94-A62D-4691-8A70-A1871F9E9CC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4A794068-1271-42F4-AD8B-F9057F20ABE9}"/>
              </a:ext>
            </a:extLst>
          </p:cNvPr>
          <p:cNvGrpSpPr/>
          <p:nvPr/>
        </p:nvGrpSpPr>
        <p:grpSpPr>
          <a:xfrm>
            <a:off x="161925" y="1111250"/>
            <a:ext cx="301752" cy="301752"/>
            <a:chOff x="4084318" y="1418208"/>
            <a:chExt cx="4023359" cy="4021584"/>
          </a:xfrm>
        </p:grpSpPr>
        <p:sp>
          <p:nvSpPr>
            <p:cNvPr id="252" name="Sun 251">
              <a:extLst>
                <a:ext uri="{FF2B5EF4-FFF2-40B4-BE49-F238E27FC236}">
                  <a16:creationId xmlns:a16="http://schemas.microsoft.com/office/drawing/2014/main" id="{81E69E32-3E1B-478D-A66C-1CA9BAD7F04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0CBA1C55-B39C-4491-8723-6903DA014F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71C846FF-AB6B-4E94-B33C-E2445A7508ED}"/>
              </a:ext>
            </a:extLst>
          </p:cNvPr>
          <p:cNvGrpSpPr/>
          <p:nvPr/>
        </p:nvGrpSpPr>
        <p:grpSpPr>
          <a:xfrm>
            <a:off x="161925" y="1441450"/>
            <a:ext cx="301752" cy="301752"/>
            <a:chOff x="4084318" y="1418208"/>
            <a:chExt cx="4023359" cy="4021584"/>
          </a:xfrm>
        </p:grpSpPr>
        <p:sp>
          <p:nvSpPr>
            <p:cNvPr id="255" name="Sun 254">
              <a:extLst>
                <a:ext uri="{FF2B5EF4-FFF2-40B4-BE49-F238E27FC236}">
                  <a16:creationId xmlns:a16="http://schemas.microsoft.com/office/drawing/2014/main" id="{0B213715-79B9-4A5C-9D3F-88EA90B571B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A8714568-0018-4B28-8C2B-171ABB5F38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4D54441D-1E40-424B-87ED-1E1E63631999}"/>
              </a:ext>
            </a:extLst>
          </p:cNvPr>
          <p:cNvGrpSpPr/>
          <p:nvPr/>
        </p:nvGrpSpPr>
        <p:grpSpPr>
          <a:xfrm>
            <a:off x="161925" y="1771650"/>
            <a:ext cx="301752" cy="301752"/>
            <a:chOff x="4084318" y="1418208"/>
            <a:chExt cx="4023359" cy="4021584"/>
          </a:xfrm>
        </p:grpSpPr>
        <p:sp>
          <p:nvSpPr>
            <p:cNvPr id="258" name="Sun 257">
              <a:extLst>
                <a:ext uri="{FF2B5EF4-FFF2-40B4-BE49-F238E27FC236}">
                  <a16:creationId xmlns:a16="http://schemas.microsoft.com/office/drawing/2014/main" id="{9C606F97-94E0-42A6-A180-A9002EAB222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33A00A47-90F1-40BC-918C-C9F747477E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56594381-00BD-420E-BFA3-F4EFE05EC6EC}"/>
              </a:ext>
            </a:extLst>
          </p:cNvPr>
          <p:cNvGrpSpPr/>
          <p:nvPr/>
        </p:nvGrpSpPr>
        <p:grpSpPr>
          <a:xfrm>
            <a:off x="161925" y="2101850"/>
            <a:ext cx="301752" cy="301752"/>
            <a:chOff x="4084318" y="1418208"/>
            <a:chExt cx="4023359" cy="4021584"/>
          </a:xfrm>
        </p:grpSpPr>
        <p:sp>
          <p:nvSpPr>
            <p:cNvPr id="261" name="Sun 260">
              <a:extLst>
                <a:ext uri="{FF2B5EF4-FFF2-40B4-BE49-F238E27FC236}">
                  <a16:creationId xmlns:a16="http://schemas.microsoft.com/office/drawing/2014/main" id="{53FD5690-D95C-4DFA-A9FB-F8CEDE11421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10165C7F-44F0-42E7-B2DF-D5A416632EC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AEFD05E3-ABC9-4845-AB3A-6651E7F2B7E8}"/>
              </a:ext>
            </a:extLst>
          </p:cNvPr>
          <p:cNvGrpSpPr/>
          <p:nvPr/>
        </p:nvGrpSpPr>
        <p:grpSpPr>
          <a:xfrm>
            <a:off x="161925" y="2432050"/>
            <a:ext cx="301752" cy="301752"/>
            <a:chOff x="4084318" y="1418208"/>
            <a:chExt cx="4023359" cy="4021584"/>
          </a:xfrm>
        </p:grpSpPr>
        <p:sp>
          <p:nvSpPr>
            <p:cNvPr id="264" name="Sun 263">
              <a:extLst>
                <a:ext uri="{FF2B5EF4-FFF2-40B4-BE49-F238E27FC236}">
                  <a16:creationId xmlns:a16="http://schemas.microsoft.com/office/drawing/2014/main" id="{DAC8F1E1-3B2C-426F-AEA7-D768BE45FAB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2E672F27-FEAD-4EF0-8891-8C9637D499D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4F0EE18E-A37F-4AAA-B5F9-99F80AC1228D}"/>
              </a:ext>
            </a:extLst>
          </p:cNvPr>
          <p:cNvGrpSpPr/>
          <p:nvPr/>
        </p:nvGrpSpPr>
        <p:grpSpPr>
          <a:xfrm>
            <a:off x="161925" y="2762250"/>
            <a:ext cx="301752" cy="301752"/>
            <a:chOff x="4084318" y="1418208"/>
            <a:chExt cx="4023359" cy="4021584"/>
          </a:xfrm>
        </p:grpSpPr>
        <p:sp>
          <p:nvSpPr>
            <p:cNvPr id="267" name="Sun 266">
              <a:extLst>
                <a:ext uri="{FF2B5EF4-FFF2-40B4-BE49-F238E27FC236}">
                  <a16:creationId xmlns:a16="http://schemas.microsoft.com/office/drawing/2014/main" id="{E42306D5-8527-49D4-9FF3-84CB65D2B6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52B453A0-61A0-4F9D-AA6A-69EDFF53C1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5962DBBB-981B-4DCF-96D8-757E9B2A34DF}"/>
              </a:ext>
            </a:extLst>
          </p:cNvPr>
          <p:cNvGrpSpPr/>
          <p:nvPr/>
        </p:nvGrpSpPr>
        <p:grpSpPr>
          <a:xfrm>
            <a:off x="161925" y="3092450"/>
            <a:ext cx="301752" cy="301752"/>
            <a:chOff x="4084318" y="1418208"/>
            <a:chExt cx="4023359" cy="4021584"/>
          </a:xfrm>
        </p:grpSpPr>
        <p:sp>
          <p:nvSpPr>
            <p:cNvPr id="270" name="Sun 269">
              <a:extLst>
                <a:ext uri="{FF2B5EF4-FFF2-40B4-BE49-F238E27FC236}">
                  <a16:creationId xmlns:a16="http://schemas.microsoft.com/office/drawing/2014/main" id="{A5B53947-9D2E-45D0-8D62-ACADD5EB134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B5066AAC-EB73-48D5-A4A9-0EA4396B301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8861BCA3-678C-4893-BFE9-24831DC7FAA1}"/>
              </a:ext>
            </a:extLst>
          </p:cNvPr>
          <p:cNvGrpSpPr/>
          <p:nvPr/>
        </p:nvGrpSpPr>
        <p:grpSpPr>
          <a:xfrm>
            <a:off x="161925" y="3422650"/>
            <a:ext cx="301752" cy="301752"/>
            <a:chOff x="4084318" y="1418208"/>
            <a:chExt cx="4023359" cy="4021584"/>
          </a:xfrm>
        </p:grpSpPr>
        <p:sp>
          <p:nvSpPr>
            <p:cNvPr id="273" name="Sun 272">
              <a:extLst>
                <a:ext uri="{FF2B5EF4-FFF2-40B4-BE49-F238E27FC236}">
                  <a16:creationId xmlns:a16="http://schemas.microsoft.com/office/drawing/2014/main" id="{2130DE2B-8740-4AAD-B68D-46751B63080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CA6B2375-8403-4C45-B27C-B02331DEFF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0F93B0E7-0216-4C05-AC9D-BF4414AD4B30}"/>
              </a:ext>
            </a:extLst>
          </p:cNvPr>
          <p:cNvGrpSpPr/>
          <p:nvPr/>
        </p:nvGrpSpPr>
        <p:grpSpPr>
          <a:xfrm>
            <a:off x="161925" y="3752850"/>
            <a:ext cx="301752" cy="301752"/>
            <a:chOff x="4084318" y="1418208"/>
            <a:chExt cx="4023359" cy="4021584"/>
          </a:xfrm>
        </p:grpSpPr>
        <p:sp>
          <p:nvSpPr>
            <p:cNvPr id="276" name="Sun 275">
              <a:extLst>
                <a:ext uri="{FF2B5EF4-FFF2-40B4-BE49-F238E27FC236}">
                  <a16:creationId xmlns:a16="http://schemas.microsoft.com/office/drawing/2014/main" id="{BF9878FB-78DF-4093-A8C0-70322B2745C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4A6B79A5-FAA4-4556-9139-BAADA3DD8A6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7F56D23C-D82B-4C04-A146-0EC1461AF9BB}"/>
              </a:ext>
            </a:extLst>
          </p:cNvPr>
          <p:cNvGrpSpPr/>
          <p:nvPr/>
        </p:nvGrpSpPr>
        <p:grpSpPr>
          <a:xfrm>
            <a:off x="161925" y="4083050"/>
            <a:ext cx="301752" cy="301752"/>
            <a:chOff x="4084318" y="1418208"/>
            <a:chExt cx="4023359" cy="4021584"/>
          </a:xfrm>
        </p:grpSpPr>
        <p:sp>
          <p:nvSpPr>
            <p:cNvPr id="279" name="Sun 278">
              <a:extLst>
                <a:ext uri="{FF2B5EF4-FFF2-40B4-BE49-F238E27FC236}">
                  <a16:creationId xmlns:a16="http://schemas.microsoft.com/office/drawing/2014/main" id="{64FB08A0-BD72-4174-A623-CDC809643D7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D33799C2-1FE1-4473-9904-7507C588CEF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099C1A5E-A1E2-44BE-9C3E-8E2D83C0CB46}"/>
              </a:ext>
            </a:extLst>
          </p:cNvPr>
          <p:cNvGrpSpPr/>
          <p:nvPr/>
        </p:nvGrpSpPr>
        <p:grpSpPr>
          <a:xfrm>
            <a:off x="161925" y="4413250"/>
            <a:ext cx="301752" cy="301752"/>
            <a:chOff x="4084318" y="1418208"/>
            <a:chExt cx="4023359" cy="4021584"/>
          </a:xfrm>
        </p:grpSpPr>
        <p:sp>
          <p:nvSpPr>
            <p:cNvPr id="282" name="Sun 281">
              <a:extLst>
                <a:ext uri="{FF2B5EF4-FFF2-40B4-BE49-F238E27FC236}">
                  <a16:creationId xmlns:a16="http://schemas.microsoft.com/office/drawing/2014/main" id="{9A512DC7-7086-4987-882A-2789D5BE2E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0AAF3342-7FB9-44A0-B254-C1236930E21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A99C7870-EB0E-48F9-B48F-7BAE744287E5}"/>
              </a:ext>
            </a:extLst>
          </p:cNvPr>
          <p:cNvGrpSpPr/>
          <p:nvPr/>
        </p:nvGrpSpPr>
        <p:grpSpPr>
          <a:xfrm>
            <a:off x="161925" y="4743450"/>
            <a:ext cx="301752" cy="301752"/>
            <a:chOff x="4084318" y="1418208"/>
            <a:chExt cx="4023359" cy="4021584"/>
          </a:xfrm>
        </p:grpSpPr>
        <p:sp>
          <p:nvSpPr>
            <p:cNvPr id="285" name="Sun 284">
              <a:extLst>
                <a:ext uri="{FF2B5EF4-FFF2-40B4-BE49-F238E27FC236}">
                  <a16:creationId xmlns:a16="http://schemas.microsoft.com/office/drawing/2014/main" id="{4D024E87-2E4C-4FF0-8D0C-9A5BA83D20E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59CC57B7-B1E6-4586-A7A1-6342DF6275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95B8FA36-6982-46F7-958C-D311E60DB14D}"/>
              </a:ext>
            </a:extLst>
          </p:cNvPr>
          <p:cNvGrpSpPr/>
          <p:nvPr/>
        </p:nvGrpSpPr>
        <p:grpSpPr>
          <a:xfrm>
            <a:off x="161925" y="5073650"/>
            <a:ext cx="301752" cy="301752"/>
            <a:chOff x="4084318" y="1418208"/>
            <a:chExt cx="4023359" cy="4021584"/>
          </a:xfrm>
        </p:grpSpPr>
        <p:sp>
          <p:nvSpPr>
            <p:cNvPr id="288" name="Sun 287">
              <a:extLst>
                <a:ext uri="{FF2B5EF4-FFF2-40B4-BE49-F238E27FC236}">
                  <a16:creationId xmlns:a16="http://schemas.microsoft.com/office/drawing/2014/main" id="{FF95F803-0C3D-40EE-B173-B1E26ABD3C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DD62576A-CEC9-4B4F-9FAB-641B2DE673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19DD5563-854B-44EE-A178-4E4B56AFD30F}"/>
              </a:ext>
            </a:extLst>
          </p:cNvPr>
          <p:cNvGrpSpPr/>
          <p:nvPr/>
        </p:nvGrpSpPr>
        <p:grpSpPr>
          <a:xfrm>
            <a:off x="161925" y="5403850"/>
            <a:ext cx="301752" cy="301752"/>
            <a:chOff x="4084318" y="1418208"/>
            <a:chExt cx="4023359" cy="4021584"/>
          </a:xfrm>
        </p:grpSpPr>
        <p:sp>
          <p:nvSpPr>
            <p:cNvPr id="291" name="Sun 290">
              <a:extLst>
                <a:ext uri="{FF2B5EF4-FFF2-40B4-BE49-F238E27FC236}">
                  <a16:creationId xmlns:a16="http://schemas.microsoft.com/office/drawing/2014/main" id="{BDF59B9B-999A-4EE9-80B8-A3AF12BEA5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AA33B244-2F05-44EB-9D33-51407F7CC3E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E0F094AE-82CB-414A-9BCC-73AFBF69CF2C}"/>
              </a:ext>
            </a:extLst>
          </p:cNvPr>
          <p:cNvGrpSpPr/>
          <p:nvPr/>
        </p:nvGrpSpPr>
        <p:grpSpPr>
          <a:xfrm>
            <a:off x="161925" y="5734050"/>
            <a:ext cx="301752" cy="301752"/>
            <a:chOff x="4084318" y="1418208"/>
            <a:chExt cx="4023359" cy="4021584"/>
          </a:xfrm>
        </p:grpSpPr>
        <p:sp>
          <p:nvSpPr>
            <p:cNvPr id="294" name="Sun 293">
              <a:extLst>
                <a:ext uri="{FF2B5EF4-FFF2-40B4-BE49-F238E27FC236}">
                  <a16:creationId xmlns:a16="http://schemas.microsoft.com/office/drawing/2014/main" id="{9A75008B-7C9E-4D00-8DE2-18C9B88093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64F01B5D-7578-4C0D-BE98-F6A4EA8D78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278D8E9C-DDA4-4841-B20D-6745A268A49C}"/>
              </a:ext>
            </a:extLst>
          </p:cNvPr>
          <p:cNvGrpSpPr/>
          <p:nvPr/>
        </p:nvGrpSpPr>
        <p:grpSpPr>
          <a:xfrm>
            <a:off x="161925" y="6064250"/>
            <a:ext cx="301752" cy="301752"/>
            <a:chOff x="4084318" y="1418208"/>
            <a:chExt cx="4023359" cy="4021584"/>
          </a:xfrm>
        </p:grpSpPr>
        <p:sp>
          <p:nvSpPr>
            <p:cNvPr id="297" name="Sun 296">
              <a:extLst>
                <a:ext uri="{FF2B5EF4-FFF2-40B4-BE49-F238E27FC236}">
                  <a16:creationId xmlns:a16="http://schemas.microsoft.com/office/drawing/2014/main" id="{6AB76AB3-0974-449B-9B37-26FFE4049A0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24BCAE3C-5D30-4AB3-AA1C-F5BD4E106E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4A1C36DF-C5F6-477C-9E72-5C5EFE8BFD33}"/>
              </a:ext>
            </a:extLst>
          </p:cNvPr>
          <p:cNvGrpSpPr/>
          <p:nvPr/>
        </p:nvGrpSpPr>
        <p:grpSpPr>
          <a:xfrm>
            <a:off x="11795125" y="501650"/>
            <a:ext cx="301752" cy="301752"/>
            <a:chOff x="4084318" y="1418208"/>
            <a:chExt cx="4023359" cy="4021584"/>
          </a:xfrm>
        </p:grpSpPr>
        <p:sp>
          <p:nvSpPr>
            <p:cNvPr id="300" name="Sun 299">
              <a:extLst>
                <a:ext uri="{FF2B5EF4-FFF2-40B4-BE49-F238E27FC236}">
                  <a16:creationId xmlns:a16="http://schemas.microsoft.com/office/drawing/2014/main" id="{C7024EA3-A020-4E25-8D35-6B87213D0EC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5B608860-17BA-48A9-9076-D8F2DAE5D05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4EB93AD0-B61A-4B64-9308-E8491F59982F}"/>
              </a:ext>
            </a:extLst>
          </p:cNvPr>
          <p:cNvGrpSpPr/>
          <p:nvPr/>
        </p:nvGrpSpPr>
        <p:grpSpPr>
          <a:xfrm>
            <a:off x="11795125" y="831850"/>
            <a:ext cx="301752" cy="301752"/>
            <a:chOff x="4084318" y="1418208"/>
            <a:chExt cx="4023359" cy="4021584"/>
          </a:xfrm>
        </p:grpSpPr>
        <p:sp>
          <p:nvSpPr>
            <p:cNvPr id="303" name="Sun 302">
              <a:extLst>
                <a:ext uri="{FF2B5EF4-FFF2-40B4-BE49-F238E27FC236}">
                  <a16:creationId xmlns:a16="http://schemas.microsoft.com/office/drawing/2014/main" id="{E91E6AA4-722A-4EFF-8521-3851ACF9E5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25C1000C-662F-4F51-839B-9D6E13E2AC5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A30184E7-79E9-400E-AD70-08878291202D}"/>
              </a:ext>
            </a:extLst>
          </p:cNvPr>
          <p:cNvGrpSpPr/>
          <p:nvPr/>
        </p:nvGrpSpPr>
        <p:grpSpPr>
          <a:xfrm>
            <a:off x="11795125" y="1162050"/>
            <a:ext cx="301752" cy="301752"/>
            <a:chOff x="4084318" y="1418208"/>
            <a:chExt cx="4023359" cy="4021584"/>
          </a:xfrm>
        </p:grpSpPr>
        <p:sp>
          <p:nvSpPr>
            <p:cNvPr id="306" name="Sun 305">
              <a:extLst>
                <a:ext uri="{FF2B5EF4-FFF2-40B4-BE49-F238E27FC236}">
                  <a16:creationId xmlns:a16="http://schemas.microsoft.com/office/drawing/2014/main" id="{09172E26-773B-4FC3-B4ED-EFBE6CF79C9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8F2603CD-3BDE-4CC1-A231-C62EA10292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33100B25-C272-480B-BC03-00E499D429D9}"/>
              </a:ext>
            </a:extLst>
          </p:cNvPr>
          <p:cNvGrpSpPr/>
          <p:nvPr/>
        </p:nvGrpSpPr>
        <p:grpSpPr>
          <a:xfrm>
            <a:off x="11795125" y="1492250"/>
            <a:ext cx="301752" cy="301752"/>
            <a:chOff x="4084318" y="1418208"/>
            <a:chExt cx="4023359" cy="4021584"/>
          </a:xfrm>
        </p:grpSpPr>
        <p:sp>
          <p:nvSpPr>
            <p:cNvPr id="309" name="Sun 308">
              <a:extLst>
                <a:ext uri="{FF2B5EF4-FFF2-40B4-BE49-F238E27FC236}">
                  <a16:creationId xmlns:a16="http://schemas.microsoft.com/office/drawing/2014/main" id="{7CD23E95-2A5C-4CB5-B420-09BE1760B2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A4DCBE75-52F5-47F0-BBCE-B56EC79A401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DEA51D63-CF90-474B-938D-C6E36C58E86B}"/>
              </a:ext>
            </a:extLst>
          </p:cNvPr>
          <p:cNvGrpSpPr/>
          <p:nvPr/>
        </p:nvGrpSpPr>
        <p:grpSpPr>
          <a:xfrm>
            <a:off x="11795125" y="1822450"/>
            <a:ext cx="301752" cy="301752"/>
            <a:chOff x="4084318" y="1418208"/>
            <a:chExt cx="4023359" cy="4021584"/>
          </a:xfrm>
        </p:grpSpPr>
        <p:sp>
          <p:nvSpPr>
            <p:cNvPr id="312" name="Sun 311">
              <a:extLst>
                <a:ext uri="{FF2B5EF4-FFF2-40B4-BE49-F238E27FC236}">
                  <a16:creationId xmlns:a16="http://schemas.microsoft.com/office/drawing/2014/main" id="{0A789CA2-7913-49C3-A916-DC5BEE8E33E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BE09F205-AC1B-4F94-88DC-2160BDD820B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8A1B6FD6-27F5-4D12-A992-79E83603F464}"/>
              </a:ext>
            </a:extLst>
          </p:cNvPr>
          <p:cNvGrpSpPr/>
          <p:nvPr/>
        </p:nvGrpSpPr>
        <p:grpSpPr>
          <a:xfrm>
            <a:off x="11795125" y="2152650"/>
            <a:ext cx="301752" cy="301752"/>
            <a:chOff x="4084318" y="1418208"/>
            <a:chExt cx="4023359" cy="4021584"/>
          </a:xfrm>
        </p:grpSpPr>
        <p:sp>
          <p:nvSpPr>
            <p:cNvPr id="315" name="Sun 314">
              <a:extLst>
                <a:ext uri="{FF2B5EF4-FFF2-40B4-BE49-F238E27FC236}">
                  <a16:creationId xmlns:a16="http://schemas.microsoft.com/office/drawing/2014/main" id="{2DA99120-F86F-48CC-AA3D-37F5B2C95D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228DE267-8C3C-4B35-B688-667F5BD74D7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01D5CA89-D855-4512-983D-4909DE1139BB}"/>
              </a:ext>
            </a:extLst>
          </p:cNvPr>
          <p:cNvGrpSpPr/>
          <p:nvPr/>
        </p:nvGrpSpPr>
        <p:grpSpPr>
          <a:xfrm>
            <a:off x="11795125" y="2482850"/>
            <a:ext cx="301752" cy="301752"/>
            <a:chOff x="4084318" y="1418208"/>
            <a:chExt cx="4023359" cy="4021584"/>
          </a:xfrm>
        </p:grpSpPr>
        <p:sp>
          <p:nvSpPr>
            <p:cNvPr id="318" name="Sun 317">
              <a:extLst>
                <a:ext uri="{FF2B5EF4-FFF2-40B4-BE49-F238E27FC236}">
                  <a16:creationId xmlns:a16="http://schemas.microsoft.com/office/drawing/2014/main" id="{AA15F792-2BF5-43BD-B5D1-38B5039A0A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8182B853-C37C-49AE-93D4-F8449FAAC27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5A51813E-B1A6-4F1A-AEE0-439CD761F82F}"/>
              </a:ext>
            </a:extLst>
          </p:cNvPr>
          <p:cNvGrpSpPr/>
          <p:nvPr/>
        </p:nvGrpSpPr>
        <p:grpSpPr>
          <a:xfrm>
            <a:off x="11795125" y="2813050"/>
            <a:ext cx="301752" cy="301752"/>
            <a:chOff x="4084318" y="1418208"/>
            <a:chExt cx="4023359" cy="4021584"/>
          </a:xfrm>
        </p:grpSpPr>
        <p:sp>
          <p:nvSpPr>
            <p:cNvPr id="321" name="Sun 320">
              <a:extLst>
                <a:ext uri="{FF2B5EF4-FFF2-40B4-BE49-F238E27FC236}">
                  <a16:creationId xmlns:a16="http://schemas.microsoft.com/office/drawing/2014/main" id="{8466AC0D-6710-4E31-BA2F-3338D4B40A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69B97BA9-FC9B-46B0-A86A-15346489CF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2A2A009D-D601-4535-8AF4-12C8EFAB69F0}"/>
              </a:ext>
            </a:extLst>
          </p:cNvPr>
          <p:cNvGrpSpPr/>
          <p:nvPr/>
        </p:nvGrpSpPr>
        <p:grpSpPr>
          <a:xfrm>
            <a:off x="11795125" y="3143250"/>
            <a:ext cx="301752" cy="301752"/>
            <a:chOff x="4084318" y="1418208"/>
            <a:chExt cx="4023359" cy="4021584"/>
          </a:xfrm>
        </p:grpSpPr>
        <p:sp>
          <p:nvSpPr>
            <p:cNvPr id="324" name="Sun 323">
              <a:extLst>
                <a:ext uri="{FF2B5EF4-FFF2-40B4-BE49-F238E27FC236}">
                  <a16:creationId xmlns:a16="http://schemas.microsoft.com/office/drawing/2014/main" id="{A6F1335C-63C8-4E0A-AB42-05FF952A826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7B705D5B-4177-4E30-8B08-1A46A4287D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C0991C91-D497-44A7-BFEB-299209125895}"/>
              </a:ext>
            </a:extLst>
          </p:cNvPr>
          <p:cNvGrpSpPr/>
          <p:nvPr/>
        </p:nvGrpSpPr>
        <p:grpSpPr>
          <a:xfrm>
            <a:off x="11795125" y="3473450"/>
            <a:ext cx="301752" cy="301752"/>
            <a:chOff x="4084318" y="1418208"/>
            <a:chExt cx="4023359" cy="4021584"/>
          </a:xfrm>
        </p:grpSpPr>
        <p:sp>
          <p:nvSpPr>
            <p:cNvPr id="327" name="Sun 326">
              <a:extLst>
                <a:ext uri="{FF2B5EF4-FFF2-40B4-BE49-F238E27FC236}">
                  <a16:creationId xmlns:a16="http://schemas.microsoft.com/office/drawing/2014/main" id="{6EA6F8CA-529A-4F77-AF63-F2F634E8302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47375F2B-81A6-4095-BF6C-472C47721AD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33887C1B-D235-4E73-906E-DAE5B378FC48}"/>
              </a:ext>
            </a:extLst>
          </p:cNvPr>
          <p:cNvGrpSpPr/>
          <p:nvPr/>
        </p:nvGrpSpPr>
        <p:grpSpPr>
          <a:xfrm>
            <a:off x="11795125" y="3803650"/>
            <a:ext cx="301752" cy="301752"/>
            <a:chOff x="4084318" y="1418208"/>
            <a:chExt cx="4023359" cy="4021584"/>
          </a:xfrm>
        </p:grpSpPr>
        <p:sp>
          <p:nvSpPr>
            <p:cNvPr id="330" name="Sun 329">
              <a:extLst>
                <a:ext uri="{FF2B5EF4-FFF2-40B4-BE49-F238E27FC236}">
                  <a16:creationId xmlns:a16="http://schemas.microsoft.com/office/drawing/2014/main" id="{800AA478-97B9-4E74-AA51-33948D2F94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D4A957AB-8F02-4A04-8E06-B76FE9B984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17F48DC2-4E28-4806-9645-C64DE122A418}"/>
              </a:ext>
            </a:extLst>
          </p:cNvPr>
          <p:cNvGrpSpPr/>
          <p:nvPr/>
        </p:nvGrpSpPr>
        <p:grpSpPr>
          <a:xfrm>
            <a:off x="11795125" y="4133850"/>
            <a:ext cx="301752" cy="301752"/>
            <a:chOff x="4084318" y="1418208"/>
            <a:chExt cx="4023359" cy="4021584"/>
          </a:xfrm>
        </p:grpSpPr>
        <p:sp>
          <p:nvSpPr>
            <p:cNvPr id="333" name="Sun 332">
              <a:extLst>
                <a:ext uri="{FF2B5EF4-FFF2-40B4-BE49-F238E27FC236}">
                  <a16:creationId xmlns:a16="http://schemas.microsoft.com/office/drawing/2014/main" id="{E43C138D-5DB2-4685-AF8D-259D95C9ACC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503FDA51-206E-4EC1-B1E6-5BCD6BA2FFA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173B4C2A-C16B-4C26-97B1-DF3171C55AF9}"/>
              </a:ext>
            </a:extLst>
          </p:cNvPr>
          <p:cNvGrpSpPr/>
          <p:nvPr/>
        </p:nvGrpSpPr>
        <p:grpSpPr>
          <a:xfrm>
            <a:off x="11795125" y="4464050"/>
            <a:ext cx="301752" cy="301752"/>
            <a:chOff x="4084318" y="1418208"/>
            <a:chExt cx="4023359" cy="4021584"/>
          </a:xfrm>
        </p:grpSpPr>
        <p:sp>
          <p:nvSpPr>
            <p:cNvPr id="336" name="Sun 335">
              <a:extLst>
                <a:ext uri="{FF2B5EF4-FFF2-40B4-BE49-F238E27FC236}">
                  <a16:creationId xmlns:a16="http://schemas.microsoft.com/office/drawing/2014/main" id="{8127FBE3-D166-4048-AFB6-9A95D2D2556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E09B0A4A-70A4-4ABF-845E-4756AC4609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B2EEACDF-A99B-41D3-9CCB-FCC178DCD9FF}"/>
              </a:ext>
            </a:extLst>
          </p:cNvPr>
          <p:cNvGrpSpPr/>
          <p:nvPr/>
        </p:nvGrpSpPr>
        <p:grpSpPr>
          <a:xfrm>
            <a:off x="11795125" y="4794250"/>
            <a:ext cx="301752" cy="301752"/>
            <a:chOff x="4084318" y="1418208"/>
            <a:chExt cx="4023359" cy="4021584"/>
          </a:xfrm>
        </p:grpSpPr>
        <p:sp>
          <p:nvSpPr>
            <p:cNvPr id="339" name="Sun 338">
              <a:extLst>
                <a:ext uri="{FF2B5EF4-FFF2-40B4-BE49-F238E27FC236}">
                  <a16:creationId xmlns:a16="http://schemas.microsoft.com/office/drawing/2014/main" id="{D48C805D-0915-425E-A921-44BA736D4E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FD43DC59-50F7-4F76-BCBE-2197E1C920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45A4D352-D6A4-4410-8080-879D69266B1A}"/>
              </a:ext>
            </a:extLst>
          </p:cNvPr>
          <p:cNvGrpSpPr/>
          <p:nvPr/>
        </p:nvGrpSpPr>
        <p:grpSpPr>
          <a:xfrm>
            <a:off x="11795125" y="5124450"/>
            <a:ext cx="301752" cy="301752"/>
            <a:chOff x="4084318" y="1418208"/>
            <a:chExt cx="4023359" cy="4021584"/>
          </a:xfrm>
        </p:grpSpPr>
        <p:sp>
          <p:nvSpPr>
            <p:cNvPr id="342" name="Sun 341">
              <a:extLst>
                <a:ext uri="{FF2B5EF4-FFF2-40B4-BE49-F238E27FC236}">
                  <a16:creationId xmlns:a16="http://schemas.microsoft.com/office/drawing/2014/main" id="{785FAAB2-5334-4BD4-979B-00C9C4AA8F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EE984E7E-785C-4EF5-BAF4-A2233BC4B37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D99A176D-72E9-460D-B9E6-F044615D97F9}"/>
              </a:ext>
            </a:extLst>
          </p:cNvPr>
          <p:cNvGrpSpPr/>
          <p:nvPr/>
        </p:nvGrpSpPr>
        <p:grpSpPr>
          <a:xfrm>
            <a:off x="11795125" y="5454650"/>
            <a:ext cx="301752" cy="301752"/>
            <a:chOff x="4084318" y="1418208"/>
            <a:chExt cx="4023359" cy="4021584"/>
          </a:xfrm>
        </p:grpSpPr>
        <p:sp>
          <p:nvSpPr>
            <p:cNvPr id="345" name="Sun 344">
              <a:extLst>
                <a:ext uri="{FF2B5EF4-FFF2-40B4-BE49-F238E27FC236}">
                  <a16:creationId xmlns:a16="http://schemas.microsoft.com/office/drawing/2014/main" id="{60234032-AE10-4E67-9B11-7D09CCE9107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Oval 345">
              <a:extLst>
                <a:ext uri="{FF2B5EF4-FFF2-40B4-BE49-F238E27FC236}">
                  <a16:creationId xmlns:a16="http://schemas.microsoft.com/office/drawing/2014/main" id="{CC7CCF39-DE33-4C10-B994-B783E22EA35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BF374290-F776-4802-B354-6D8D51820E83}"/>
              </a:ext>
            </a:extLst>
          </p:cNvPr>
          <p:cNvGrpSpPr/>
          <p:nvPr/>
        </p:nvGrpSpPr>
        <p:grpSpPr>
          <a:xfrm>
            <a:off x="11795125" y="5784850"/>
            <a:ext cx="301752" cy="301752"/>
            <a:chOff x="4084318" y="1418208"/>
            <a:chExt cx="4023359" cy="4021584"/>
          </a:xfrm>
        </p:grpSpPr>
        <p:sp>
          <p:nvSpPr>
            <p:cNvPr id="348" name="Sun 347">
              <a:extLst>
                <a:ext uri="{FF2B5EF4-FFF2-40B4-BE49-F238E27FC236}">
                  <a16:creationId xmlns:a16="http://schemas.microsoft.com/office/drawing/2014/main" id="{1D479A80-E51D-41FD-9AE4-575CF45C174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62D2CA7F-2C97-4D06-A508-CF2A91C86A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8DB7EB2-6E2F-4F18-A682-44B7D3FE150B}"/>
              </a:ext>
            </a:extLst>
          </p:cNvPr>
          <p:cNvGrpSpPr/>
          <p:nvPr/>
        </p:nvGrpSpPr>
        <p:grpSpPr>
          <a:xfrm>
            <a:off x="11795125" y="6115050"/>
            <a:ext cx="301752" cy="301752"/>
            <a:chOff x="4084318" y="1418208"/>
            <a:chExt cx="4023359" cy="4021584"/>
          </a:xfrm>
        </p:grpSpPr>
        <p:sp>
          <p:nvSpPr>
            <p:cNvPr id="351" name="Sun 350">
              <a:extLst>
                <a:ext uri="{FF2B5EF4-FFF2-40B4-BE49-F238E27FC236}">
                  <a16:creationId xmlns:a16="http://schemas.microsoft.com/office/drawing/2014/main" id="{74E582D9-3D75-47F9-B064-BF462AC1404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21BCDDFF-91F9-44B1-8B58-9A9BBCC925B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FF2ADBC-907C-42CE-91FE-CF849D2D63B1}"/>
              </a:ext>
            </a:extLst>
          </p:cNvPr>
          <p:cNvGrpSpPr/>
          <p:nvPr/>
        </p:nvGrpSpPr>
        <p:grpSpPr>
          <a:xfrm>
            <a:off x="-255092" y="295275"/>
            <a:ext cx="6400800" cy="6400800"/>
            <a:chOff x="2895600" y="219075"/>
            <a:chExt cx="6400800" cy="640080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80F960D-4AEF-4625-9FF2-1C8945B312EF}"/>
                </a:ext>
              </a:extLst>
            </p:cNvPr>
            <p:cNvSpPr/>
            <p:nvPr/>
          </p:nvSpPr>
          <p:spPr>
            <a:xfrm>
              <a:off x="3352799" y="676276"/>
              <a:ext cx="5486400" cy="5486401"/>
            </a:xfrm>
            <a:custGeom>
              <a:avLst/>
              <a:gdLst>
                <a:gd name="connsiteX0" fmla="*/ 2743200 w 5486400"/>
                <a:gd name="connsiteY0" fmla="*/ 228600 h 5486400"/>
                <a:gd name="connsiteX1" fmla="*/ 2255080 w 5486400"/>
                <a:gd name="connsiteY1" fmla="*/ 921512 h 5486400"/>
                <a:gd name="connsiteX2" fmla="*/ 1485900 w 5486400"/>
                <a:gd name="connsiteY2" fmla="*/ 565493 h 5486400"/>
                <a:gd name="connsiteX3" fmla="*/ 1409632 w 5486400"/>
                <a:gd name="connsiteY3" fmla="*/ 1409632 h 5486400"/>
                <a:gd name="connsiteX4" fmla="*/ 565493 w 5486400"/>
                <a:gd name="connsiteY4" fmla="*/ 1485900 h 5486400"/>
                <a:gd name="connsiteX5" fmla="*/ 921512 w 5486400"/>
                <a:gd name="connsiteY5" fmla="*/ 2255080 h 5486400"/>
                <a:gd name="connsiteX6" fmla="*/ 228600 w 5486400"/>
                <a:gd name="connsiteY6" fmla="*/ 2743200 h 5486400"/>
                <a:gd name="connsiteX7" fmla="*/ 921512 w 5486400"/>
                <a:gd name="connsiteY7" fmla="*/ 3231320 h 5486400"/>
                <a:gd name="connsiteX8" fmla="*/ 565493 w 5486400"/>
                <a:gd name="connsiteY8" fmla="*/ 4000500 h 5486400"/>
                <a:gd name="connsiteX9" fmla="*/ 1409632 w 5486400"/>
                <a:gd name="connsiteY9" fmla="*/ 4076768 h 5486400"/>
                <a:gd name="connsiteX10" fmla="*/ 1485900 w 5486400"/>
                <a:gd name="connsiteY10" fmla="*/ 4920907 h 5486400"/>
                <a:gd name="connsiteX11" fmla="*/ 2255080 w 5486400"/>
                <a:gd name="connsiteY11" fmla="*/ 4564888 h 5486400"/>
                <a:gd name="connsiteX12" fmla="*/ 2743200 w 5486400"/>
                <a:gd name="connsiteY12" fmla="*/ 5257800 h 5486400"/>
                <a:gd name="connsiteX13" fmla="*/ 3231320 w 5486400"/>
                <a:gd name="connsiteY13" fmla="*/ 4564888 h 5486400"/>
                <a:gd name="connsiteX14" fmla="*/ 4000500 w 5486400"/>
                <a:gd name="connsiteY14" fmla="*/ 4920907 h 5486400"/>
                <a:gd name="connsiteX15" fmla="*/ 4076768 w 5486400"/>
                <a:gd name="connsiteY15" fmla="*/ 4076768 h 5486400"/>
                <a:gd name="connsiteX16" fmla="*/ 4920907 w 5486400"/>
                <a:gd name="connsiteY16" fmla="*/ 4000500 h 5486400"/>
                <a:gd name="connsiteX17" fmla="*/ 4564888 w 5486400"/>
                <a:gd name="connsiteY17" fmla="*/ 3231320 h 5486400"/>
                <a:gd name="connsiteX18" fmla="*/ 5257800 w 5486400"/>
                <a:gd name="connsiteY18" fmla="*/ 2743200 h 5486400"/>
                <a:gd name="connsiteX19" fmla="*/ 4564888 w 5486400"/>
                <a:gd name="connsiteY19" fmla="*/ 2255080 h 5486400"/>
                <a:gd name="connsiteX20" fmla="*/ 4920907 w 5486400"/>
                <a:gd name="connsiteY20" fmla="*/ 1485900 h 5486400"/>
                <a:gd name="connsiteX21" fmla="*/ 4076768 w 5486400"/>
                <a:gd name="connsiteY21" fmla="*/ 1409632 h 5486400"/>
                <a:gd name="connsiteX22" fmla="*/ 4000500 w 5486400"/>
                <a:gd name="connsiteY22" fmla="*/ 565493 h 5486400"/>
                <a:gd name="connsiteX23" fmla="*/ 3231320 w 5486400"/>
                <a:gd name="connsiteY23" fmla="*/ 921512 h 5486400"/>
                <a:gd name="connsiteX24" fmla="*/ 2743200 w 5486400"/>
                <a:gd name="connsiteY24" fmla="*/ 0 h 5486400"/>
                <a:gd name="connsiteX25" fmla="*/ 3275694 w 5486400"/>
                <a:gd name="connsiteY25" fmla="*/ 755904 h 5486400"/>
                <a:gd name="connsiteX26" fmla="*/ 4114800 w 5486400"/>
                <a:gd name="connsiteY26" fmla="*/ 367519 h 5486400"/>
                <a:gd name="connsiteX27" fmla="*/ 4198001 w 5486400"/>
                <a:gd name="connsiteY27" fmla="*/ 1288399 h 5486400"/>
                <a:gd name="connsiteX28" fmla="*/ 5118881 w 5486400"/>
                <a:gd name="connsiteY28" fmla="*/ 1371600 h 5486400"/>
                <a:gd name="connsiteX29" fmla="*/ 4730496 w 5486400"/>
                <a:gd name="connsiteY29" fmla="*/ 2210706 h 5486400"/>
                <a:gd name="connsiteX30" fmla="*/ 5486400 w 5486400"/>
                <a:gd name="connsiteY30" fmla="*/ 2743200 h 5486400"/>
                <a:gd name="connsiteX31" fmla="*/ 4730496 w 5486400"/>
                <a:gd name="connsiteY31" fmla="*/ 3275694 h 5486400"/>
                <a:gd name="connsiteX32" fmla="*/ 5118881 w 5486400"/>
                <a:gd name="connsiteY32" fmla="*/ 4114800 h 5486400"/>
                <a:gd name="connsiteX33" fmla="*/ 4198001 w 5486400"/>
                <a:gd name="connsiteY33" fmla="*/ 4198001 h 5486400"/>
                <a:gd name="connsiteX34" fmla="*/ 4114800 w 5486400"/>
                <a:gd name="connsiteY34" fmla="*/ 5118881 h 5486400"/>
                <a:gd name="connsiteX35" fmla="*/ 3275694 w 5486400"/>
                <a:gd name="connsiteY35" fmla="*/ 4730496 h 5486400"/>
                <a:gd name="connsiteX36" fmla="*/ 2743200 w 5486400"/>
                <a:gd name="connsiteY36" fmla="*/ 5486400 h 5486400"/>
                <a:gd name="connsiteX37" fmla="*/ 2210706 w 5486400"/>
                <a:gd name="connsiteY37" fmla="*/ 4730496 h 5486400"/>
                <a:gd name="connsiteX38" fmla="*/ 1371600 w 5486400"/>
                <a:gd name="connsiteY38" fmla="*/ 5118881 h 5486400"/>
                <a:gd name="connsiteX39" fmla="*/ 1288399 w 5486400"/>
                <a:gd name="connsiteY39" fmla="*/ 4198001 h 5486400"/>
                <a:gd name="connsiteX40" fmla="*/ 367519 w 5486400"/>
                <a:gd name="connsiteY40" fmla="*/ 4114800 h 5486400"/>
                <a:gd name="connsiteX41" fmla="*/ 755904 w 5486400"/>
                <a:gd name="connsiteY41" fmla="*/ 3275694 h 5486400"/>
                <a:gd name="connsiteX42" fmla="*/ 0 w 5486400"/>
                <a:gd name="connsiteY42" fmla="*/ 2743200 h 5486400"/>
                <a:gd name="connsiteX43" fmla="*/ 755904 w 5486400"/>
                <a:gd name="connsiteY43" fmla="*/ 2210706 h 5486400"/>
                <a:gd name="connsiteX44" fmla="*/ 367519 w 5486400"/>
                <a:gd name="connsiteY44" fmla="*/ 1371600 h 5486400"/>
                <a:gd name="connsiteX45" fmla="*/ 1288399 w 5486400"/>
                <a:gd name="connsiteY45" fmla="*/ 1288399 h 5486400"/>
                <a:gd name="connsiteX46" fmla="*/ 1371600 w 5486400"/>
                <a:gd name="connsiteY46" fmla="*/ 367519 h 5486400"/>
                <a:gd name="connsiteX47" fmla="*/ 2210706 w 5486400"/>
                <a:gd name="connsiteY47" fmla="*/ 755904 h 548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486400" h="5486400">
                  <a:moveTo>
                    <a:pt x="2743200" y="228600"/>
                  </a:moveTo>
                  <a:lnTo>
                    <a:pt x="2255080" y="921512"/>
                  </a:lnTo>
                  <a:lnTo>
                    <a:pt x="1485900" y="565493"/>
                  </a:lnTo>
                  <a:lnTo>
                    <a:pt x="1409632" y="1409632"/>
                  </a:lnTo>
                  <a:lnTo>
                    <a:pt x="565493" y="1485900"/>
                  </a:lnTo>
                  <a:lnTo>
                    <a:pt x="921512" y="2255080"/>
                  </a:lnTo>
                  <a:lnTo>
                    <a:pt x="228600" y="2743200"/>
                  </a:lnTo>
                  <a:lnTo>
                    <a:pt x="921512" y="3231320"/>
                  </a:lnTo>
                  <a:lnTo>
                    <a:pt x="565493" y="4000500"/>
                  </a:lnTo>
                  <a:lnTo>
                    <a:pt x="1409632" y="4076768"/>
                  </a:lnTo>
                  <a:lnTo>
                    <a:pt x="1485900" y="4920907"/>
                  </a:lnTo>
                  <a:lnTo>
                    <a:pt x="2255080" y="4564888"/>
                  </a:lnTo>
                  <a:lnTo>
                    <a:pt x="2743200" y="5257800"/>
                  </a:lnTo>
                  <a:lnTo>
                    <a:pt x="3231320" y="4564888"/>
                  </a:lnTo>
                  <a:lnTo>
                    <a:pt x="4000500" y="4920907"/>
                  </a:lnTo>
                  <a:lnTo>
                    <a:pt x="4076768" y="4076768"/>
                  </a:lnTo>
                  <a:lnTo>
                    <a:pt x="4920907" y="4000500"/>
                  </a:lnTo>
                  <a:lnTo>
                    <a:pt x="4564888" y="3231320"/>
                  </a:lnTo>
                  <a:lnTo>
                    <a:pt x="5257800" y="2743200"/>
                  </a:lnTo>
                  <a:lnTo>
                    <a:pt x="4564888" y="2255080"/>
                  </a:lnTo>
                  <a:lnTo>
                    <a:pt x="4920907" y="1485900"/>
                  </a:lnTo>
                  <a:lnTo>
                    <a:pt x="4076768" y="1409632"/>
                  </a:lnTo>
                  <a:lnTo>
                    <a:pt x="4000500" y="565493"/>
                  </a:lnTo>
                  <a:lnTo>
                    <a:pt x="3231320" y="921512"/>
                  </a:lnTo>
                  <a:close/>
                  <a:moveTo>
                    <a:pt x="2743200" y="0"/>
                  </a:moveTo>
                  <a:lnTo>
                    <a:pt x="3275694" y="755904"/>
                  </a:lnTo>
                  <a:lnTo>
                    <a:pt x="4114800" y="367519"/>
                  </a:lnTo>
                  <a:lnTo>
                    <a:pt x="4198001" y="1288399"/>
                  </a:lnTo>
                  <a:lnTo>
                    <a:pt x="5118881" y="1371600"/>
                  </a:lnTo>
                  <a:lnTo>
                    <a:pt x="4730496" y="2210706"/>
                  </a:lnTo>
                  <a:lnTo>
                    <a:pt x="5486400" y="2743200"/>
                  </a:lnTo>
                  <a:lnTo>
                    <a:pt x="4730496" y="3275694"/>
                  </a:lnTo>
                  <a:lnTo>
                    <a:pt x="5118881" y="4114800"/>
                  </a:lnTo>
                  <a:lnTo>
                    <a:pt x="4198001" y="4198001"/>
                  </a:lnTo>
                  <a:lnTo>
                    <a:pt x="4114800" y="5118881"/>
                  </a:lnTo>
                  <a:lnTo>
                    <a:pt x="3275694" y="4730496"/>
                  </a:lnTo>
                  <a:lnTo>
                    <a:pt x="2743200" y="5486400"/>
                  </a:lnTo>
                  <a:lnTo>
                    <a:pt x="2210706" y="4730496"/>
                  </a:lnTo>
                  <a:lnTo>
                    <a:pt x="1371600" y="5118881"/>
                  </a:lnTo>
                  <a:lnTo>
                    <a:pt x="1288399" y="4198001"/>
                  </a:lnTo>
                  <a:lnTo>
                    <a:pt x="367519" y="4114800"/>
                  </a:lnTo>
                  <a:lnTo>
                    <a:pt x="755904" y="3275694"/>
                  </a:lnTo>
                  <a:lnTo>
                    <a:pt x="0" y="2743200"/>
                  </a:lnTo>
                  <a:lnTo>
                    <a:pt x="755904" y="2210706"/>
                  </a:lnTo>
                  <a:lnTo>
                    <a:pt x="367519" y="1371600"/>
                  </a:lnTo>
                  <a:lnTo>
                    <a:pt x="1288399" y="1288399"/>
                  </a:lnTo>
                  <a:lnTo>
                    <a:pt x="1371600" y="367519"/>
                  </a:lnTo>
                  <a:lnTo>
                    <a:pt x="2210706" y="755904"/>
                  </a:lnTo>
                  <a:close/>
                </a:path>
              </a:pathLst>
            </a:custGeom>
            <a:gradFill>
              <a:gsLst>
                <a:gs pos="11000">
                  <a:srgbClr val="FF3399"/>
                </a:gs>
                <a:gs pos="100000">
                  <a:srgbClr val="E7E709"/>
                </a:gs>
                <a:gs pos="68000">
                  <a:srgbClr val="0070C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67C4223-66BA-4D2B-A294-B82DFFAF91B6}"/>
                </a:ext>
              </a:extLst>
            </p:cNvPr>
            <p:cNvSpPr/>
            <p:nvPr/>
          </p:nvSpPr>
          <p:spPr>
            <a:xfrm>
              <a:off x="2895600" y="219075"/>
              <a:ext cx="6400800" cy="6400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519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5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1551A46-3200-4F23-B046-EBB9AB223A3E}"/>
              </a:ext>
            </a:extLst>
          </p:cNvPr>
          <p:cNvSpPr txBox="1"/>
          <p:nvPr/>
        </p:nvSpPr>
        <p:spPr>
          <a:xfrm>
            <a:off x="1511344" y="2907707"/>
            <a:ext cx="98154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নির্দিষ্ট কোণটিকে সমদ্বিখন্ডিত করতে হবে।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3B8E6DE3-B936-4B73-B62D-13038DC3D3D3}"/>
              </a:ext>
            </a:extLst>
          </p:cNvPr>
          <p:cNvSpPr/>
          <p:nvPr/>
        </p:nvSpPr>
        <p:spPr>
          <a:xfrm>
            <a:off x="9498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7000">
                <a:srgbClr val="FF0000"/>
              </a:gs>
              <a:gs pos="37000">
                <a:srgbClr val="0070C0"/>
              </a:gs>
              <a:gs pos="67000">
                <a:srgbClr val="00B050"/>
              </a:gs>
              <a:gs pos="100000">
                <a:srgbClr val="FFC00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F6177968-8A24-405A-B89A-2D883EDE6656}"/>
              </a:ext>
            </a:extLst>
          </p:cNvPr>
          <p:cNvSpPr/>
          <p:nvPr/>
        </p:nvSpPr>
        <p:spPr>
          <a:xfrm>
            <a:off x="482601" y="457200"/>
            <a:ext cx="11277600" cy="5985329"/>
          </a:xfrm>
          <a:prstGeom prst="frame">
            <a:avLst>
              <a:gd name="adj1" fmla="val 870"/>
            </a:avLst>
          </a:prstGeom>
          <a:pattFill prst="wdDnDiag">
            <a:fgClr>
              <a:srgbClr val="FF99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DAF2DA7-0AB6-422F-8B7C-7627E0D7C90B}"/>
              </a:ext>
            </a:extLst>
          </p:cNvPr>
          <p:cNvGrpSpPr/>
          <p:nvPr/>
        </p:nvGrpSpPr>
        <p:grpSpPr>
          <a:xfrm>
            <a:off x="161925" y="120650"/>
            <a:ext cx="301752" cy="301752"/>
            <a:chOff x="4084318" y="1418208"/>
            <a:chExt cx="4023359" cy="4021584"/>
          </a:xfrm>
        </p:grpSpPr>
        <p:sp>
          <p:nvSpPr>
            <p:cNvPr id="9" name="Sun 8">
              <a:extLst>
                <a:ext uri="{FF2B5EF4-FFF2-40B4-BE49-F238E27FC236}">
                  <a16:creationId xmlns:a16="http://schemas.microsoft.com/office/drawing/2014/main" id="{25B6440F-8DFC-403F-8F7D-437303A8795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B55C8AC-C800-4800-A937-DE23DFB2A02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58E4C22-2ACB-434F-9362-43E5CC47F54D}"/>
              </a:ext>
            </a:extLst>
          </p:cNvPr>
          <p:cNvGrpSpPr/>
          <p:nvPr/>
        </p:nvGrpSpPr>
        <p:grpSpPr>
          <a:xfrm>
            <a:off x="466726" y="120650"/>
            <a:ext cx="301752" cy="301752"/>
            <a:chOff x="4084318" y="1418208"/>
            <a:chExt cx="4023359" cy="4021584"/>
          </a:xfrm>
        </p:grpSpPr>
        <p:sp>
          <p:nvSpPr>
            <p:cNvPr id="12" name="Sun 11">
              <a:extLst>
                <a:ext uri="{FF2B5EF4-FFF2-40B4-BE49-F238E27FC236}">
                  <a16:creationId xmlns:a16="http://schemas.microsoft.com/office/drawing/2014/main" id="{C9755AA9-66C6-4061-9CF5-8C89E81ED4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1D85631-4B68-4F90-B87E-941BB9676E2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C83480F-6633-4778-B369-1DCC60C29ECE}"/>
              </a:ext>
            </a:extLst>
          </p:cNvPr>
          <p:cNvGrpSpPr/>
          <p:nvPr/>
        </p:nvGrpSpPr>
        <p:grpSpPr>
          <a:xfrm>
            <a:off x="771527" y="120650"/>
            <a:ext cx="301752" cy="301752"/>
            <a:chOff x="4084318" y="1418208"/>
            <a:chExt cx="4023359" cy="4021584"/>
          </a:xfrm>
        </p:grpSpPr>
        <p:sp>
          <p:nvSpPr>
            <p:cNvPr id="15" name="Sun 14">
              <a:extLst>
                <a:ext uri="{FF2B5EF4-FFF2-40B4-BE49-F238E27FC236}">
                  <a16:creationId xmlns:a16="http://schemas.microsoft.com/office/drawing/2014/main" id="{8C8BA2B9-66CC-4A1C-801E-1D222AFCC4A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9E571BD-0058-4FC7-8937-3D23A9DCA93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30AE572-CA40-47F8-8ABD-D63D9EA49187}"/>
              </a:ext>
            </a:extLst>
          </p:cNvPr>
          <p:cNvGrpSpPr/>
          <p:nvPr/>
        </p:nvGrpSpPr>
        <p:grpSpPr>
          <a:xfrm>
            <a:off x="1076328" y="120650"/>
            <a:ext cx="301752" cy="301752"/>
            <a:chOff x="4084318" y="1418208"/>
            <a:chExt cx="4023359" cy="4021584"/>
          </a:xfrm>
        </p:grpSpPr>
        <p:sp>
          <p:nvSpPr>
            <p:cNvPr id="18" name="Sun 17">
              <a:extLst>
                <a:ext uri="{FF2B5EF4-FFF2-40B4-BE49-F238E27FC236}">
                  <a16:creationId xmlns:a16="http://schemas.microsoft.com/office/drawing/2014/main" id="{EDE7786A-C052-4B85-8908-BC055DCEA34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100FF0D-7144-4D1B-BA91-5E813C6A8E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FB7FCB9-487A-459D-8BB6-F59F8514C6BC}"/>
              </a:ext>
            </a:extLst>
          </p:cNvPr>
          <p:cNvGrpSpPr/>
          <p:nvPr/>
        </p:nvGrpSpPr>
        <p:grpSpPr>
          <a:xfrm>
            <a:off x="1381129" y="120650"/>
            <a:ext cx="301752" cy="301752"/>
            <a:chOff x="4084318" y="1418208"/>
            <a:chExt cx="4023359" cy="4021584"/>
          </a:xfrm>
        </p:grpSpPr>
        <p:sp>
          <p:nvSpPr>
            <p:cNvPr id="21" name="Sun 20">
              <a:extLst>
                <a:ext uri="{FF2B5EF4-FFF2-40B4-BE49-F238E27FC236}">
                  <a16:creationId xmlns:a16="http://schemas.microsoft.com/office/drawing/2014/main" id="{1D845DB2-2848-43A5-92D8-637A7E6F4D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288AE9E-840B-4AA8-B198-05357B55FD4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4E2AA0C-F98D-4393-9532-095015CF1E42}"/>
              </a:ext>
            </a:extLst>
          </p:cNvPr>
          <p:cNvGrpSpPr/>
          <p:nvPr/>
        </p:nvGrpSpPr>
        <p:grpSpPr>
          <a:xfrm>
            <a:off x="1685930" y="120650"/>
            <a:ext cx="301752" cy="301752"/>
            <a:chOff x="4084318" y="1418208"/>
            <a:chExt cx="4023359" cy="4021584"/>
          </a:xfrm>
        </p:grpSpPr>
        <p:sp>
          <p:nvSpPr>
            <p:cNvPr id="24" name="Sun 23">
              <a:extLst>
                <a:ext uri="{FF2B5EF4-FFF2-40B4-BE49-F238E27FC236}">
                  <a16:creationId xmlns:a16="http://schemas.microsoft.com/office/drawing/2014/main" id="{80DE7E0C-2BD6-4859-9AB6-8F27B767978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364454D-C6DE-4D90-A098-543CFEF7D9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CE0D462-46A3-47C4-B5D6-5D88306F2031}"/>
              </a:ext>
            </a:extLst>
          </p:cNvPr>
          <p:cNvGrpSpPr/>
          <p:nvPr/>
        </p:nvGrpSpPr>
        <p:grpSpPr>
          <a:xfrm>
            <a:off x="1990731" y="120650"/>
            <a:ext cx="301752" cy="301752"/>
            <a:chOff x="4084318" y="1418208"/>
            <a:chExt cx="4023359" cy="4021584"/>
          </a:xfrm>
        </p:grpSpPr>
        <p:sp>
          <p:nvSpPr>
            <p:cNvPr id="27" name="Sun 26">
              <a:extLst>
                <a:ext uri="{FF2B5EF4-FFF2-40B4-BE49-F238E27FC236}">
                  <a16:creationId xmlns:a16="http://schemas.microsoft.com/office/drawing/2014/main" id="{A9BE4577-B12D-44DD-82B5-BC8C71E745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3D557B2-3F5E-43AE-B55E-898002E236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11A4BFB-707C-4F83-8F3B-DA3A5CEA4DC3}"/>
              </a:ext>
            </a:extLst>
          </p:cNvPr>
          <p:cNvGrpSpPr/>
          <p:nvPr/>
        </p:nvGrpSpPr>
        <p:grpSpPr>
          <a:xfrm>
            <a:off x="2295532" y="120650"/>
            <a:ext cx="301752" cy="301752"/>
            <a:chOff x="4084318" y="1418208"/>
            <a:chExt cx="4023359" cy="4021584"/>
          </a:xfrm>
        </p:grpSpPr>
        <p:sp>
          <p:nvSpPr>
            <p:cNvPr id="30" name="Sun 29">
              <a:extLst>
                <a:ext uri="{FF2B5EF4-FFF2-40B4-BE49-F238E27FC236}">
                  <a16:creationId xmlns:a16="http://schemas.microsoft.com/office/drawing/2014/main" id="{42AA7C3E-7A03-4AB5-814A-FE343226ADF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69294EE-8CE5-4BF7-97D0-A87C905ED24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C315DA4-E37B-4193-8F06-2D86B52BF33E}"/>
              </a:ext>
            </a:extLst>
          </p:cNvPr>
          <p:cNvGrpSpPr/>
          <p:nvPr/>
        </p:nvGrpSpPr>
        <p:grpSpPr>
          <a:xfrm>
            <a:off x="2600333" y="120650"/>
            <a:ext cx="301752" cy="301752"/>
            <a:chOff x="4084318" y="1418208"/>
            <a:chExt cx="4023359" cy="4021584"/>
          </a:xfrm>
        </p:grpSpPr>
        <p:sp>
          <p:nvSpPr>
            <p:cNvPr id="33" name="Sun 32">
              <a:extLst>
                <a:ext uri="{FF2B5EF4-FFF2-40B4-BE49-F238E27FC236}">
                  <a16:creationId xmlns:a16="http://schemas.microsoft.com/office/drawing/2014/main" id="{11E3F9FA-FCC3-4A23-BE86-A3D84CC7ED3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C192471-18C1-4B29-B5E9-706F6C4C096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562D73F-B026-45AC-B1E8-8B9A447C01E8}"/>
              </a:ext>
            </a:extLst>
          </p:cNvPr>
          <p:cNvGrpSpPr/>
          <p:nvPr/>
        </p:nvGrpSpPr>
        <p:grpSpPr>
          <a:xfrm>
            <a:off x="2905134" y="120650"/>
            <a:ext cx="301752" cy="301752"/>
            <a:chOff x="4084318" y="1418208"/>
            <a:chExt cx="4023359" cy="4021584"/>
          </a:xfrm>
        </p:grpSpPr>
        <p:sp>
          <p:nvSpPr>
            <p:cNvPr id="36" name="Sun 35">
              <a:extLst>
                <a:ext uri="{FF2B5EF4-FFF2-40B4-BE49-F238E27FC236}">
                  <a16:creationId xmlns:a16="http://schemas.microsoft.com/office/drawing/2014/main" id="{3950DF65-F302-4647-9407-93795FBF728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822398C-AB8A-40A4-AABD-4559855172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58D34FE-8473-414B-8C02-8A249CDD2E06}"/>
              </a:ext>
            </a:extLst>
          </p:cNvPr>
          <p:cNvGrpSpPr/>
          <p:nvPr/>
        </p:nvGrpSpPr>
        <p:grpSpPr>
          <a:xfrm>
            <a:off x="3209935" y="120650"/>
            <a:ext cx="301752" cy="301752"/>
            <a:chOff x="4084318" y="1418208"/>
            <a:chExt cx="4023359" cy="4021584"/>
          </a:xfrm>
        </p:grpSpPr>
        <p:sp>
          <p:nvSpPr>
            <p:cNvPr id="39" name="Sun 38">
              <a:extLst>
                <a:ext uri="{FF2B5EF4-FFF2-40B4-BE49-F238E27FC236}">
                  <a16:creationId xmlns:a16="http://schemas.microsoft.com/office/drawing/2014/main" id="{56C56C97-71F8-418D-B881-3C6A199E54A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05D11EE-54B7-4965-8AD5-763E8B2978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3494F57-0914-4ABB-B057-5DAC6CBB77B3}"/>
              </a:ext>
            </a:extLst>
          </p:cNvPr>
          <p:cNvGrpSpPr/>
          <p:nvPr/>
        </p:nvGrpSpPr>
        <p:grpSpPr>
          <a:xfrm>
            <a:off x="3514736" y="120650"/>
            <a:ext cx="301752" cy="301752"/>
            <a:chOff x="4084318" y="1418208"/>
            <a:chExt cx="4023359" cy="4021584"/>
          </a:xfrm>
        </p:grpSpPr>
        <p:sp>
          <p:nvSpPr>
            <p:cNvPr id="42" name="Sun 41">
              <a:extLst>
                <a:ext uri="{FF2B5EF4-FFF2-40B4-BE49-F238E27FC236}">
                  <a16:creationId xmlns:a16="http://schemas.microsoft.com/office/drawing/2014/main" id="{BA85B387-12F4-4110-94D2-FA202AE2ED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D4BDF25A-A1F6-4D2A-A562-5650D0399C6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76285B6-C88C-442E-B681-75CEBE88D653}"/>
              </a:ext>
            </a:extLst>
          </p:cNvPr>
          <p:cNvGrpSpPr/>
          <p:nvPr/>
        </p:nvGrpSpPr>
        <p:grpSpPr>
          <a:xfrm>
            <a:off x="3819537" y="120650"/>
            <a:ext cx="301752" cy="301752"/>
            <a:chOff x="4084318" y="1418208"/>
            <a:chExt cx="4023359" cy="4021584"/>
          </a:xfrm>
        </p:grpSpPr>
        <p:sp>
          <p:nvSpPr>
            <p:cNvPr id="45" name="Sun 44">
              <a:extLst>
                <a:ext uri="{FF2B5EF4-FFF2-40B4-BE49-F238E27FC236}">
                  <a16:creationId xmlns:a16="http://schemas.microsoft.com/office/drawing/2014/main" id="{2B6813FC-AAF4-4DAD-A289-E79F3F1B014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7045890-FA51-4261-9BBC-D276CFCE06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E9E4283-28BC-47C2-9478-D8503546C8B2}"/>
              </a:ext>
            </a:extLst>
          </p:cNvPr>
          <p:cNvGrpSpPr/>
          <p:nvPr/>
        </p:nvGrpSpPr>
        <p:grpSpPr>
          <a:xfrm>
            <a:off x="4124338" y="120650"/>
            <a:ext cx="301752" cy="301752"/>
            <a:chOff x="4084318" y="1418208"/>
            <a:chExt cx="4023359" cy="4021584"/>
          </a:xfrm>
        </p:grpSpPr>
        <p:sp>
          <p:nvSpPr>
            <p:cNvPr id="48" name="Sun 47">
              <a:extLst>
                <a:ext uri="{FF2B5EF4-FFF2-40B4-BE49-F238E27FC236}">
                  <a16:creationId xmlns:a16="http://schemas.microsoft.com/office/drawing/2014/main" id="{A02361B7-0EBB-4255-AC64-E8A9048B080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BF73B22B-E3C0-4C93-98C2-716DAD654F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89E82CC-AC36-4D4A-B6B2-B0F236206572}"/>
              </a:ext>
            </a:extLst>
          </p:cNvPr>
          <p:cNvGrpSpPr/>
          <p:nvPr/>
        </p:nvGrpSpPr>
        <p:grpSpPr>
          <a:xfrm>
            <a:off x="4429139" y="120650"/>
            <a:ext cx="301752" cy="301752"/>
            <a:chOff x="4084318" y="1418208"/>
            <a:chExt cx="4023359" cy="4021584"/>
          </a:xfrm>
        </p:grpSpPr>
        <p:sp>
          <p:nvSpPr>
            <p:cNvPr id="51" name="Sun 50">
              <a:extLst>
                <a:ext uri="{FF2B5EF4-FFF2-40B4-BE49-F238E27FC236}">
                  <a16:creationId xmlns:a16="http://schemas.microsoft.com/office/drawing/2014/main" id="{C063E528-E972-4970-94CF-3AF675B0BA5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45976F9A-004C-4E48-A154-6DBC4B9E31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F74DA2C-6499-4BA6-8C48-8844D62A963D}"/>
              </a:ext>
            </a:extLst>
          </p:cNvPr>
          <p:cNvGrpSpPr/>
          <p:nvPr/>
        </p:nvGrpSpPr>
        <p:grpSpPr>
          <a:xfrm>
            <a:off x="4733940" y="120650"/>
            <a:ext cx="301752" cy="301752"/>
            <a:chOff x="4084318" y="1418208"/>
            <a:chExt cx="4023359" cy="4021584"/>
          </a:xfrm>
        </p:grpSpPr>
        <p:sp>
          <p:nvSpPr>
            <p:cNvPr id="54" name="Sun 53">
              <a:extLst>
                <a:ext uri="{FF2B5EF4-FFF2-40B4-BE49-F238E27FC236}">
                  <a16:creationId xmlns:a16="http://schemas.microsoft.com/office/drawing/2014/main" id="{D684E4A5-8C4F-4E0E-B4AA-474AB60866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BE7F0E2-CCAD-425C-BE25-7604DCBE10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9372EFB-676D-4405-8CC9-79ACA47DC2CD}"/>
              </a:ext>
            </a:extLst>
          </p:cNvPr>
          <p:cNvGrpSpPr/>
          <p:nvPr/>
        </p:nvGrpSpPr>
        <p:grpSpPr>
          <a:xfrm>
            <a:off x="5038741" y="120650"/>
            <a:ext cx="301752" cy="301752"/>
            <a:chOff x="4084318" y="1418208"/>
            <a:chExt cx="4023359" cy="4021584"/>
          </a:xfrm>
        </p:grpSpPr>
        <p:sp>
          <p:nvSpPr>
            <p:cNvPr id="57" name="Sun 56">
              <a:extLst>
                <a:ext uri="{FF2B5EF4-FFF2-40B4-BE49-F238E27FC236}">
                  <a16:creationId xmlns:a16="http://schemas.microsoft.com/office/drawing/2014/main" id="{7ED0AC2A-095B-4779-9456-EEC57EA2403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46A2633-3F7C-46B9-A0D4-697DD10B7EB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6E86084-3DDD-4BD5-8EB4-C7DB49CD51AA}"/>
              </a:ext>
            </a:extLst>
          </p:cNvPr>
          <p:cNvGrpSpPr/>
          <p:nvPr/>
        </p:nvGrpSpPr>
        <p:grpSpPr>
          <a:xfrm>
            <a:off x="5343542" y="120650"/>
            <a:ext cx="301752" cy="301752"/>
            <a:chOff x="4084318" y="1418208"/>
            <a:chExt cx="4023359" cy="4021584"/>
          </a:xfrm>
        </p:grpSpPr>
        <p:sp>
          <p:nvSpPr>
            <p:cNvPr id="60" name="Sun 59">
              <a:extLst>
                <a:ext uri="{FF2B5EF4-FFF2-40B4-BE49-F238E27FC236}">
                  <a16:creationId xmlns:a16="http://schemas.microsoft.com/office/drawing/2014/main" id="{4E34CDD1-04F5-4982-B6CB-81D0BD5F89F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E1B14EF-D1C2-4078-9C41-1343FE3A4F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8493708-CA64-4173-8C73-7A3160BD03BE}"/>
              </a:ext>
            </a:extLst>
          </p:cNvPr>
          <p:cNvGrpSpPr/>
          <p:nvPr/>
        </p:nvGrpSpPr>
        <p:grpSpPr>
          <a:xfrm>
            <a:off x="5648343" y="120650"/>
            <a:ext cx="301752" cy="301752"/>
            <a:chOff x="4084318" y="1418208"/>
            <a:chExt cx="4023359" cy="4021584"/>
          </a:xfrm>
        </p:grpSpPr>
        <p:sp>
          <p:nvSpPr>
            <p:cNvPr id="63" name="Sun 62">
              <a:extLst>
                <a:ext uri="{FF2B5EF4-FFF2-40B4-BE49-F238E27FC236}">
                  <a16:creationId xmlns:a16="http://schemas.microsoft.com/office/drawing/2014/main" id="{B91D1C75-027C-49F1-85BD-E835CE8241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AF35E5B-407B-4E8E-9F26-D9A6B765B3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24CC973-72CF-464C-8ED6-5E448BE44D76}"/>
              </a:ext>
            </a:extLst>
          </p:cNvPr>
          <p:cNvGrpSpPr/>
          <p:nvPr/>
        </p:nvGrpSpPr>
        <p:grpSpPr>
          <a:xfrm>
            <a:off x="5953144" y="120650"/>
            <a:ext cx="301752" cy="301752"/>
            <a:chOff x="4084318" y="1418208"/>
            <a:chExt cx="4023359" cy="4021584"/>
          </a:xfrm>
        </p:grpSpPr>
        <p:sp>
          <p:nvSpPr>
            <p:cNvPr id="66" name="Sun 65">
              <a:extLst>
                <a:ext uri="{FF2B5EF4-FFF2-40B4-BE49-F238E27FC236}">
                  <a16:creationId xmlns:a16="http://schemas.microsoft.com/office/drawing/2014/main" id="{863BE680-11A4-44C9-9E8A-F4450DA36D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3E6F8BF-B6B5-49E0-9F5B-62947EA3E51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C6D5EE8-5A7D-4EA5-825B-A3978D09CCFF}"/>
              </a:ext>
            </a:extLst>
          </p:cNvPr>
          <p:cNvGrpSpPr/>
          <p:nvPr/>
        </p:nvGrpSpPr>
        <p:grpSpPr>
          <a:xfrm>
            <a:off x="6257945" y="120650"/>
            <a:ext cx="301752" cy="301752"/>
            <a:chOff x="4084318" y="1418208"/>
            <a:chExt cx="4023359" cy="4021584"/>
          </a:xfrm>
        </p:grpSpPr>
        <p:sp>
          <p:nvSpPr>
            <p:cNvPr id="69" name="Sun 68">
              <a:extLst>
                <a:ext uri="{FF2B5EF4-FFF2-40B4-BE49-F238E27FC236}">
                  <a16:creationId xmlns:a16="http://schemas.microsoft.com/office/drawing/2014/main" id="{57CCC9D7-5A19-47CB-903C-92A5FD7016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BFF6D106-A738-4A98-BFC1-F666F78715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7BCE0E4-8DAF-41B4-8C89-8D1DD21F63FB}"/>
              </a:ext>
            </a:extLst>
          </p:cNvPr>
          <p:cNvGrpSpPr/>
          <p:nvPr/>
        </p:nvGrpSpPr>
        <p:grpSpPr>
          <a:xfrm>
            <a:off x="6562746" y="120650"/>
            <a:ext cx="301752" cy="301752"/>
            <a:chOff x="4084318" y="1418208"/>
            <a:chExt cx="4023359" cy="4021584"/>
          </a:xfrm>
        </p:grpSpPr>
        <p:sp>
          <p:nvSpPr>
            <p:cNvPr id="72" name="Sun 71">
              <a:extLst>
                <a:ext uri="{FF2B5EF4-FFF2-40B4-BE49-F238E27FC236}">
                  <a16:creationId xmlns:a16="http://schemas.microsoft.com/office/drawing/2014/main" id="{BE5A1AA3-858C-4678-8854-64F4A4C5565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5DA6AAEA-B4DA-454D-9C5D-89CE6C6056F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818E676-73AF-4479-ACCD-2923A29040C1}"/>
              </a:ext>
            </a:extLst>
          </p:cNvPr>
          <p:cNvGrpSpPr/>
          <p:nvPr/>
        </p:nvGrpSpPr>
        <p:grpSpPr>
          <a:xfrm>
            <a:off x="6867547" y="120650"/>
            <a:ext cx="301752" cy="301752"/>
            <a:chOff x="4084318" y="1418208"/>
            <a:chExt cx="4023359" cy="4021584"/>
          </a:xfrm>
        </p:grpSpPr>
        <p:sp>
          <p:nvSpPr>
            <p:cNvPr id="75" name="Sun 74">
              <a:extLst>
                <a:ext uri="{FF2B5EF4-FFF2-40B4-BE49-F238E27FC236}">
                  <a16:creationId xmlns:a16="http://schemas.microsoft.com/office/drawing/2014/main" id="{45770F0D-1783-4B9D-82E2-64286CD475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DC21B6FB-0C45-46C2-85FD-BCA3115C817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DE023DCD-ABBD-4F86-BBCF-82610604172D}"/>
              </a:ext>
            </a:extLst>
          </p:cNvPr>
          <p:cNvGrpSpPr/>
          <p:nvPr/>
        </p:nvGrpSpPr>
        <p:grpSpPr>
          <a:xfrm>
            <a:off x="7172348" y="120650"/>
            <a:ext cx="301752" cy="301752"/>
            <a:chOff x="4084318" y="1418208"/>
            <a:chExt cx="4023359" cy="4021584"/>
          </a:xfrm>
        </p:grpSpPr>
        <p:sp>
          <p:nvSpPr>
            <p:cNvPr id="78" name="Sun 77">
              <a:extLst>
                <a:ext uri="{FF2B5EF4-FFF2-40B4-BE49-F238E27FC236}">
                  <a16:creationId xmlns:a16="http://schemas.microsoft.com/office/drawing/2014/main" id="{66E90880-5062-4FD3-A34F-8C9803038FA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953AC7D4-2B6D-4EA0-926B-47B56CD9A08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3064C02C-871F-4C33-85A0-4BEB4288ABF1}"/>
              </a:ext>
            </a:extLst>
          </p:cNvPr>
          <p:cNvGrpSpPr/>
          <p:nvPr/>
        </p:nvGrpSpPr>
        <p:grpSpPr>
          <a:xfrm>
            <a:off x="7477149" y="120650"/>
            <a:ext cx="301752" cy="301752"/>
            <a:chOff x="4084318" y="1418208"/>
            <a:chExt cx="4023359" cy="4021584"/>
          </a:xfrm>
        </p:grpSpPr>
        <p:sp>
          <p:nvSpPr>
            <p:cNvPr id="81" name="Sun 80">
              <a:extLst>
                <a:ext uri="{FF2B5EF4-FFF2-40B4-BE49-F238E27FC236}">
                  <a16:creationId xmlns:a16="http://schemas.microsoft.com/office/drawing/2014/main" id="{E85A55B5-EEEB-4B35-96A9-4D069BF049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8E97D6C-7567-4FCE-8EAC-5460B4C8DE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08F2AAE-6785-47DF-A0CA-C877BAB9A8D3}"/>
              </a:ext>
            </a:extLst>
          </p:cNvPr>
          <p:cNvGrpSpPr/>
          <p:nvPr/>
        </p:nvGrpSpPr>
        <p:grpSpPr>
          <a:xfrm>
            <a:off x="7781950" y="120650"/>
            <a:ext cx="301752" cy="301752"/>
            <a:chOff x="4084318" y="1418208"/>
            <a:chExt cx="4023359" cy="4021584"/>
          </a:xfrm>
        </p:grpSpPr>
        <p:sp>
          <p:nvSpPr>
            <p:cNvPr id="84" name="Sun 83">
              <a:extLst>
                <a:ext uri="{FF2B5EF4-FFF2-40B4-BE49-F238E27FC236}">
                  <a16:creationId xmlns:a16="http://schemas.microsoft.com/office/drawing/2014/main" id="{2B274B0B-D2B6-4E25-A536-EFE9A3793C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65F869C1-F442-42D0-B879-63E19F8E8C6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F76BC7B-2345-47A8-A9F6-D32D4E1A428E}"/>
              </a:ext>
            </a:extLst>
          </p:cNvPr>
          <p:cNvGrpSpPr/>
          <p:nvPr/>
        </p:nvGrpSpPr>
        <p:grpSpPr>
          <a:xfrm>
            <a:off x="8086751" y="120650"/>
            <a:ext cx="301752" cy="301752"/>
            <a:chOff x="4084318" y="1418208"/>
            <a:chExt cx="4023359" cy="4021584"/>
          </a:xfrm>
        </p:grpSpPr>
        <p:sp>
          <p:nvSpPr>
            <p:cNvPr id="87" name="Sun 86">
              <a:extLst>
                <a:ext uri="{FF2B5EF4-FFF2-40B4-BE49-F238E27FC236}">
                  <a16:creationId xmlns:a16="http://schemas.microsoft.com/office/drawing/2014/main" id="{39572CD2-4536-48D3-80BD-FBC4B9C02CE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A70FE56D-1BF0-45F6-9EDA-47CAE98433E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892CE59-202C-47D2-ACC5-B50F711975F2}"/>
              </a:ext>
            </a:extLst>
          </p:cNvPr>
          <p:cNvGrpSpPr/>
          <p:nvPr/>
        </p:nvGrpSpPr>
        <p:grpSpPr>
          <a:xfrm>
            <a:off x="8391552" y="120650"/>
            <a:ext cx="301752" cy="301752"/>
            <a:chOff x="4084318" y="1418208"/>
            <a:chExt cx="4023359" cy="4021584"/>
          </a:xfrm>
        </p:grpSpPr>
        <p:sp>
          <p:nvSpPr>
            <p:cNvPr id="90" name="Sun 89">
              <a:extLst>
                <a:ext uri="{FF2B5EF4-FFF2-40B4-BE49-F238E27FC236}">
                  <a16:creationId xmlns:a16="http://schemas.microsoft.com/office/drawing/2014/main" id="{B084D70B-5CAB-404A-B56D-D54E381C180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F374B532-D269-42D5-A792-39E9AC439B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7BF60955-7DF2-4664-BC0C-763AC7BD8B1B}"/>
              </a:ext>
            </a:extLst>
          </p:cNvPr>
          <p:cNvGrpSpPr/>
          <p:nvPr/>
        </p:nvGrpSpPr>
        <p:grpSpPr>
          <a:xfrm>
            <a:off x="8696353" y="120650"/>
            <a:ext cx="301752" cy="301752"/>
            <a:chOff x="4084318" y="1418208"/>
            <a:chExt cx="4023359" cy="4021584"/>
          </a:xfrm>
        </p:grpSpPr>
        <p:sp>
          <p:nvSpPr>
            <p:cNvPr id="93" name="Sun 92">
              <a:extLst>
                <a:ext uri="{FF2B5EF4-FFF2-40B4-BE49-F238E27FC236}">
                  <a16:creationId xmlns:a16="http://schemas.microsoft.com/office/drawing/2014/main" id="{5A4807F9-6625-41FB-8EA3-12D2679E50D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68085792-3631-48E5-AC1C-B7FC95816F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0DE46A9-8891-497C-8BC5-521389731180}"/>
              </a:ext>
            </a:extLst>
          </p:cNvPr>
          <p:cNvGrpSpPr/>
          <p:nvPr/>
        </p:nvGrpSpPr>
        <p:grpSpPr>
          <a:xfrm>
            <a:off x="9001154" y="120650"/>
            <a:ext cx="301752" cy="301752"/>
            <a:chOff x="4084318" y="1418208"/>
            <a:chExt cx="4023359" cy="4021584"/>
          </a:xfrm>
        </p:grpSpPr>
        <p:sp>
          <p:nvSpPr>
            <p:cNvPr id="96" name="Sun 95">
              <a:extLst>
                <a:ext uri="{FF2B5EF4-FFF2-40B4-BE49-F238E27FC236}">
                  <a16:creationId xmlns:a16="http://schemas.microsoft.com/office/drawing/2014/main" id="{A82A0AA5-3F7C-4520-8458-83D113AE37B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61AEA4EC-8490-4764-9D0A-61834E788F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9F5E7990-2991-4AF9-A9DE-8F0C190F391C}"/>
              </a:ext>
            </a:extLst>
          </p:cNvPr>
          <p:cNvGrpSpPr/>
          <p:nvPr/>
        </p:nvGrpSpPr>
        <p:grpSpPr>
          <a:xfrm>
            <a:off x="9305955" y="120650"/>
            <a:ext cx="301752" cy="301752"/>
            <a:chOff x="4084318" y="1418208"/>
            <a:chExt cx="4023359" cy="4021584"/>
          </a:xfrm>
        </p:grpSpPr>
        <p:sp>
          <p:nvSpPr>
            <p:cNvPr id="99" name="Sun 98">
              <a:extLst>
                <a:ext uri="{FF2B5EF4-FFF2-40B4-BE49-F238E27FC236}">
                  <a16:creationId xmlns:a16="http://schemas.microsoft.com/office/drawing/2014/main" id="{412AE9C4-A179-464E-8B52-7563546FA92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4E2CC306-723C-425C-A3A6-111442DA69C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2B98815-1865-4280-B75C-D941BC968A61}"/>
              </a:ext>
            </a:extLst>
          </p:cNvPr>
          <p:cNvGrpSpPr/>
          <p:nvPr/>
        </p:nvGrpSpPr>
        <p:grpSpPr>
          <a:xfrm>
            <a:off x="9610756" y="120650"/>
            <a:ext cx="301752" cy="301752"/>
            <a:chOff x="4084318" y="1418208"/>
            <a:chExt cx="4023359" cy="4021584"/>
          </a:xfrm>
        </p:grpSpPr>
        <p:sp>
          <p:nvSpPr>
            <p:cNvPr id="102" name="Sun 101">
              <a:extLst>
                <a:ext uri="{FF2B5EF4-FFF2-40B4-BE49-F238E27FC236}">
                  <a16:creationId xmlns:a16="http://schemas.microsoft.com/office/drawing/2014/main" id="{B9DA916C-EFC3-47C0-BC2C-304B09B15B2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88234531-96DE-4E72-AB2B-49C2A7F7161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6C33403-2057-4D90-A6B8-FDBEF98B94D9}"/>
              </a:ext>
            </a:extLst>
          </p:cNvPr>
          <p:cNvGrpSpPr/>
          <p:nvPr/>
        </p:nvGrpSpPr>
        <p:grpSpPr>
          <a:xfrm>
            <a:off x="9915557" y="120650"/>
            <a:ext cx="301752" cy="301752"/>
            <a:chOff x="4084318" y="1418208"/>
            <a:chExt cx="4023359" cy="4021584"/>
          </a:xfrm>
        </p:grpSpPr>
        <p:sp>
          <p:nvSpPr>
            <p:cNvPr id="105" name="Sun 104">
              <a:extLst>
                <a:ext uri="{FF2B5EF4-FFF2-40B4-BE49-F238E27FC236}">
                  <a16:creationId xmlns:a16="http://schemas.microsoft.com/office/drawing/2014/main" id="{D611111F-86E5-4EBC-8A15-0BA867C5FB4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817E55F9-8723-45A7-B8B8-A17C169AF2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1320A8F-52E5-46EE-89E2-45CF3F21EB63}"/>
              </a:ext>
            </a:extLst>
          </p:cNvPr>
          <p:cNvGrpSpPr/>
          <p:nvPr/>
        </p:nvGrpSpPr>
        <p:grpSpPr>
          <a:xfrm>
            <a:off x="10220358" y="120650"/>
            <a:ext cx="301752" cy="301752"/>
            <a:chOff x="4084318" y="1418208"/>
            <a:chExt cx="4023359" cy="4021584"/>
          </a:xfrm>
        </p:grpSpPr>
        <p:sp>
          <p:nvSpPr>
            <p:cNvPr id="108" name="Sun 107">
              <a:extLst>
                <a:ext uri="{FF2B5EF4-FFF2-40B4-BE49-F238E27FC236}">
                  <a16:creationId xmlns:a16="http://schemas.microsoft.com/office/drawing/2014/main" id="{C8BEA4F3-704D-46BD-A280-D4D5A069FD7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F4B10485-F302-4969-AC19-54E7C4DC7AF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6FBE365B-4037-4B1A-A26D-86682A537ECF}"/>
              </a:ext>
            </a:extLst>
          </p:cNvPr>
          <p:cNvGrpSpPr/>
          <p:nvPr/>
        </p:nvGrpSpPr>
        <p:grpSpPr>
          <a:xfrm>
            <a:off x="10525159" y="120650"/>
            <a:ext cx="301752" cy="301752"/>
            <a:chOff x="4084318" y="1418208"/>
            <a:chExt cx="4023359" cy="4021584"/>
          </a:xfrm>
        </p:grpSpPr>
        <p:sp>
          <p:nvSpPr>
            <p:cNvPr id="111" name="Sun 110">
              <a:extLst>
                <a:ext uri="{FF2B5EF4-FFF2-40B4-BE49-F238E27FC236}">
                  <a16:creationId xmlns:a16="http://schemas.microsoft.com/office/drawing/2014/main" id="{B649FAC1-58D3-490F-B14D-E5DE7CEEDD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F7B79B4E-67FE-4732-BE01-5D7F55DD9E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156B3143-9680-4649-811B-793D1D35C87F}"/>
              </a:ext>
            </a:extLst>
          </p:cNvPr>
          <p:cNvGrpSpPr/>
          <p:nvPr/>
        </p:nvGrpSpPr>
        <p:grpSpPr>
          <a:xfrm>
            <a:off x="10829960" y="120650"/>
            <a:ext cx="301752" cy="301752"/>
            <a:chOff x="4084318" y="1418208"/>
            <a:chExt cx="4023359" cy="4021584"/>
          </a:xfrm>
        </p:grpSpPr>
        <p:sp>
          <p:nvSpPr>
            <p:cNvPr id="114" name="Sun 113">
              <a:extLst>
                <a:ext uri="{FF2B5EF4-FFF2-40B4-BE49-F238E27FC236}">
                  <a16:creationId xmlns:a16="http://schemas.microsoft.com/office/drawing/2014/main" id="{0165539A-8DD1-4E46-9B7A-3F5E79198A7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4B6ADEF1-A517-4B3C-9E50-0C1779FF5C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6DB4D55-DE9D-48AE-9EFB-155FB0B2AB71}"/>
              </a:ext>
            </a:extLst>
          </p:cNvPr>
          <p:cNvGrpSpPr/>
          <p:nvPr/>
        </p:nvGrpSpPr>
        <p:grpSpPr>
          <a:xfrm>
            <a:off x="11134761" y="120650"/>
            <a:ext cx="301752" cy="301752"/>
            <a:chOff x="4084318" y="1418208"/>
            <a:chExt cx="4023359" cy="4021584"/>
          </a:xfrm>
        </p:grpSpPr>
        <p:sp>
          <p:nvSpPr>
            <p:cNvPr id="117" name="Sun 116">
              <a:extLst>
                <a:ext uri="{FF2B5EF4-FFF2-40B4-BE49-F238E27FC236}">
                  <a16:creationId xmlns:a16="http://schemas.microsoft.com/office/drawing/2014/main" id="{8F684444-6AF8-4957-BD2E-0FBCE0BD390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B94A968C-373E-4A4C-A98B-8C67E89293E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0C57D792-B264-4A51-984F-9290A8ED3117}"/>
              </a:ext>
            </a:extLst>
          </p:cNvPr>
          <p:cNvGrpSpPr/>
          <p:nvPr/>
        </p:nvGrpSpPr>
        <p:grpSpPr>
          <a:xfrm>
            <a:off x="11464962" y="120650"/>
            <a:ext cx="301752" cy="301752"/>
            <a:chOff x="4084318" y="1418208"/>
            <a:chExt cx="4023359" cy="4021584"/>
          </a:xfrm>
        </p:grpSpPr>
        <p:sp>
          <p:nvSpPr>
            <p:cNvPr id="120" name="Sun 119">
              <a:extLst>
                <a:ext uri="{FF2B5EF4-FFF2-40B4-BE49-F238E27FC236}">
                  <a16:creationId xmlns:a16="http://schemas.microsoft.com/office/drawing/2014/main" id="{978EAB04-8DA5-43CF-B508-DDB09197D9E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A86828F6-C356-487E-954A-A83EA4BB494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8F18DEA4-9A9F-4C42-984E-E480A87CF3E1}"/>
              </a:ext>
            </a:extLst>
          </p:cNvPr>
          <p:cNvGrpSpPr/>
          <p:nvPr/>
        </p:nvGrpSpPr>
        <p:grpSpPr>
          <a:xfrm>
            <a:off x="11795163" y="120650"/>
            <a:ext cx="301752" cy="301752"/>
            <a:chOff x="4084318" y="1418208"/>
            <a:chExt cx="4023359" cy="4021584"/>
          </a:xfrm>
        </p:grpSpPr>
        <p:sp>
          <p:nvSpPr>
            <p:cNvPr id="123" name="Sun 122">
              <a:extLst>
                <a:ext uri="{FF2B5EF4-FFF2-40B4-BE49-F238E27FC236}">
                  <a16:creationId xmlns:a16="http://schemas.microsoft.com/office/drawing/2014/main" id="{9EFA065D-6208-49DE-AFF1-56F8109D976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A5075EA1-DB82-447C-B88A-C91C674863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E3CD1630-0E24-4D1B-89D5-5A9606A3DE76}"/>
              </a:ext>
            </a:extLst>
          </p:cNvPr>
          <p:cNvGrpSpPr/>
          <p:nvPr/>
        </p:nvGrpSpPr>
        <p:grpSpPr>
          <a:xfrm>
            <a:off x="136525" y="6457950"/>
            <a:ext cx="301752" cy="301752"/>
            <a:chOff x="4084318" y="1418208"/>
            <a:chExt cx="4023359" cy="4021584"/>
          </a:xfrm>
        </p:grpSpPr>
        <p:sp>
          <p:nvSpPr>
            <p:cNvPr id="126" name="Sun 125">
              <a:extLst>
                <a:ext uri="{FF2B5EF4-FFF2-40B4-BE49-F238E27FC236}">
                  <a16:creationId xmlns:a16="http://schemas.microsoft.com/office/drawing/2014/main" id="{81D8947F-D244-49E8-ABFD-231E7DC1CE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8B0F06A5-D99E-49A3-A807-3DD402C090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4B0118E9-2CC8-4B60-9389-6AF05350ED94}"/>
              </a:ext>
            </a:extLst>
          </p:cNvPr>
          <p:cNvGrpSpPr/>
          <p:nvPr/>
        </p:nvGrpSpPr>
        <p:grpSpPr>
          <a:xfrm>
            <a:off x="441326" y="6457950"/>
            <a:ext cx="301752" cy="301752"/>
            <a:chOff x="4084318" y="1418208"/>
            <a:chExt cx="4023359" cy="4021584"/>
          </a:xfrm>
        </p:grpSpPr>
        <p:sp>
          <p:nvSpPr>
            <p:cNvPr id="129" name="Sun 128">
              <a:extLst>
                <a:ext uri="{FF2B5EF4-FFF2-40B4-BE49-F238E27FC236}">
                  <a16:creationId xmlns:a16="http://schemas.microsoft.com/office/drawing/2014/main" id="{131B3794-DE01-4862-BC90-371CFF06B8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5E356059-9199-4B86-BB31-D937E6A630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1BE50270-7F75-4D4F-875B-9F6521E90C4B}"/>
              </a:ext>
            </a:extLst>
          </p:cNvPr>
          <p:cNvGrpSpPr/>
          <p:nvPr/>
        </p:nvGrpSpPr>
        <p:grpSpPr>
          <a:xfrm>
            <a:off x="746127" y="6457950"/>
            <a:ext cx="301752" cy="301752"/>
            <a:chOff x="4084318" y="1418208"/>
            <a:chExt cx="4023359" cy="4021584"/>
          </a:xfrm>
        </p:grpSpPr>
        <p:sp>
          <p:nvSpPr>
            <p:cNvPr id="132" name="Sun 131">
              <a:extLst>
                <a:ext uri="{FF2B5EF4-FFF2-40B4-BE49-F238E27FC236}">
                  <a16:creationId xmlns:a16="http://schemas.microsoft.com/office/drawing/2014/main" id="{BB73E7AA-0FFA-4D28-AA46-A459BB1EF59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FE51E7A1-AB05-42DF-8F46-D790B14FE4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9F585B9E-0164-4735-9561-E84A764FE280}"/>
              </a:ext>
            </a:extLst>
          </p:cNvPr>
          <p:cNvGrpSpPr/>
          <p:nvPr/>
        </p:nvGrpSpPr>
        <p:grpSpPr>
          <a:xfrm>
            <a:off x="1050928" y="6457950"/>
            <a:ext cx="301752" cy="301752"/>
            <a:chOff x="4084318" y="1418208"/>
            <a:chExt cx="4023359" cy="4021584"/>
          </a:xfrm>
        </p:grpSpPr>
        <p:sp>
          <p:nvSpPr>
            <p:cNvPr id="135" name="Sun 134">
              <a:extLst>
                <a:ext uri="{FF2B5EF4-FFF2-40B4-BE49-F238E27FC236}">
                  <a16:creationId xmlns:a16="http://schemas.microsoft.com/office/drawing/2014/main" id="{EC464383-1404-473E-8A98-E8937EFDD2D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34DFBB59-AA4D-4180-BC05-D926DB2080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154D0C89-BB84-48B1-BC88-D60AC0E8214A}"/>
              </a:ext>
            </a:extLst>
          </p:cNvPr>
          <p:cNvGrpSpPr/>
          <p:nvPr/>
        </p:nvGrpSpPr>
        <p:grpSpPr>
          <a:xfrm>
            <a:off x="1355729" y="6457950"/>
            <a:ext cx="301752" cy="301752"/>
            <a:chOff x="4084318" y="1418208"/>
            <a:chExt cx="4023359" cy="4021584"/>
          </a:xfrm>
        </p:grpSpPr>
        <p:sp>
          <p:nvSpPr>
            <p:cNvPr id="138" name="Sun 137">
              <a:extLst>
                <a:ext uri="{FF2B5EF4-FFF2-40B4-BE49-F238E27FC236}">
                  <a16:creationId xmlns:a16="http://schemas.microsoft.com/office/drawing/2014/main" id="{52E1A959-CB48-4FE2-94CF-377A698D4FA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031A2F66-0957-4F0D-A942-9B007FB560C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AA648C46-679E-4630-ACF3-38CDF441D52B}"/>
              </a:ext>
            </a:extLst>
          </p:cNvPr>
          <p:cNvGrpSpPr/>
          <p:nvPr/>
        </p:nvGrpSpPr>
        <p:grpSpPr>
          <a:xfrm>
            <a:off x="1660530" y="6457950"/>
            <a:ext cx="301752" cy="301752"/>
            <a:chOff x="4084318" y="1418208"/>
            <a:chExt cx="4023359" cy="4021584"/>
          </a:xfrm>
        </p:grpSpPr>
        <p:sp>
          <p:nvSpPr>
            <p:cNvPr id="141" name="Sun 140">
              <a:extLst>
                <a:ext uri="{FF2B5EF4-FFF2-40B4-BE49-F238E27FC236}">
                  <a16:creationId xmlns:a16="http://schemas.microsoft.com/office/drawing/2014/main" id="{FB1F6B6B-0762-42C1-AB48-BBEDB6F9866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5C19F56C-6BE3-4176-97EB-5BE5D96B42A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67FCB949-B4DF-469E-8705-1DB5BAE9EC3C}"/>
              </a:ext>
            </a:extLst>
          </p:cNvPr>
          <p:cNvGrpSpPr/>
          <p:nvPr/>
        </p:nvGrpSpPr>
        <p:grpSpPr>
          <a:xfrm>
            <a:off x="1965331" y="6457950"/>
            <a:ext cx="301752" cy="301752"/>
            <a:chOff x="4084318" y="1418208"/>
            <a:chExt cx="4023359" cy="4021584"/>
          </a:xfrm>
        </p:grpSpPr>
        <p:sp>
          <p:nvSpPr>
            <p:cNvPr id="144" name="Sun 143">
              <a:extLst>
                <a:ext uri="{FF2B5EF4-FFF2-40B4-BE49-F238E27FC236}">
                  <a16:creationId xmlns:a16="http://schemas.microsoft.com/office/drawing/2014/main" id="{D05F1C5D-0680-4B39-A105-60A4198E179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2CC81D34-F54F-431B-BF7E-45F54552602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8495C36F-CF61-41CB-8DB9-EEB61D468575}"/>
              </a:ext>
            </a:extLst>
          </p:cNvPr>
          <p:cNvGrpSpPr/>
          <p:nvPr/>
        </p:nvGrpSpPr>
        <p:grpSpPr>
          <a:xfrm>
            <a:off x="2270132" y="6457950"/>
            <a:ext cx="301752" cy="301752"/>
            <a:chOff x="4084318" y="1418208"/>
            <a:chExt cx="4023359" cy="4021584"/>
          </a:xfrm>
        </p:grpSpPr>
        <p:sp>
          <p:nvSpPr>
            <p:cNvPr id="147" name="Sun 146">
              <a:extLst>
                <a:ext uri="{FF2B5EF4-FFF2-40B4-BE49-F238E27FC236}">
                  <a16:creationId xmlns:a16="http://schemas.microsoft.com/office/drawing/2014/main" id="{1786DA62-E8FF-40FC-AE6C-34B7C0FC332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AB609ED9-B507-469E-9425-3F65F62648D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4D627D6B-B3A9-452A-8B96-BABFEA84A1A7}"/>
              </a:ext>
            </a:extLst>
          </p:cNvPr>
          <p:cNvGrpSpPr/>
          <p:nvPr/>
        </p:nvGrpSpPr>
        <p:grpSpPr>
          <a:xfrm>
            <a:off x="2574933" y="6457950"/>
            <a:ext cx="301752" cy="301752"/>
            <a:chOff x="4084318" y="1418208"/>
            <a:chExt cx="4023359" cy="4021584"/>
          </a:xfrm>
        </p:grpSpPr>
        <p:sp>
          <p:nvSpPr>
            <p:cNvPr id="150" name="Sun 149">
              <a:extLst>
                <a:ext uri="{FF2B5EF4-FFF2-40B4-BE49-F238E27FC236}">
                  <a16:creationId xmlns:a16="http://schemas.microsoft.com/office/drawing/2014/main" id="{6121F1A1-4133-43E5-98AF-6868E91C752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984C3D1A-A9AA-431E-BC4C-D2C5C13186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7D14B1DD-9F5A-4CCE-B6E4-C9B0F4E3B2C6}"/>
              </a:ext>
            </a:extLst>
          </p:cNvPr>
          <p:cNvGrpSpPr/>
          <p:nvPr/>
        </p:nvGrpSpPr>
        <p:grpSpPr>
          <a:xfrm>
            <a:off x="2879734" y="6457950"/>
            <a:ext cx="301752" cy="301752"/>
            <a:chOff x="4084318" y="1418208"/>
            <a:chExt cx="4023359" cy="4021584"/>
          </a:xfrm>
        </p:grpSpPr>
        <p:sp>
          <p:nvSpPr>
            <p:cNvPr id="153" name="Sun 152">
              <a:extLst>
                <a:ext uri="{FF2B5EF4-FFF2-40B4-BE49-F238E27FC236}">
                  <a16:creationId xmlns:a16="http://schemas.microsoft.com/office/drawing/2014/main" id="{58904F7C-6063-422B-93B4-3EFAEBB9EDE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6893BF64-BB8B-4EED-8705-DA344773773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E14B165B-D777-47FC-B25D-0131B42D3473}"/>
              </a:ext>
            </a:extLst>
          </p:cNvPr>
          <p:cNvGrpSpPr/>
          <p:nvPr/>
        </p:nvGrpSpPr>
        <p:grpSpPr>
          <a:xfrm>
            <a:off x="3184535" y="6457950"/>
            <a:ext cx="301752" cy="301752"/>
            <a:chOff x="4084318" y="1418208"/>
            <a:chExt cx="4023359" cy="4021584"/>
          </a:xfrm>
        </p:grpSpPr>
        <p:sp>
          <p:nvSpPr>
            <p:cNvPr id="156" name="Sun 155">
              <a:extLst>
                <a:ext uri="{FF2B5EF4-FFF2-40B4-BE49-F238E27FC236}">
                  <a16:creationId xmlns:a16="http://schemas.microsoft.com/office/drawing/2014/main" id="{A6D312AD-14AA-4BCF-A3D0-EFB75444BA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A07DDC30-49A8-4570-B356-612D3B6EE1A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20AFC751-B256-46D3-A1A3-AE0C71EFBA3A}"/>
              </a:ext>
            </a:extLst>
          </p:cNvPr>
          <p:cNvGrpSpPr/>
          <p:nvPr/>
        </p:nvGrpSpPr>
        <p:grpSpPr>
          <a:xfrm>
            <a:off x="3489336" y="6457950"/>
            <a:ext cx="301752" cy="301752"/>
            <a:chOff x="4084318" y="1418208"/>
            <a:chExt cx="4023359" cy="4021584"/>
          </a:xfrm>
        </p:grpSpPr>
        <p:sp>
          <p:nvSpPr>
            <p:cNvPr id="159" name="Sun 158">
              <a:extLst>
                <a:ext uri="{FF2B5EF4-FFF2-40B4-BE49-F238E27FC236}">
                  <a16:creationId xmlns:a16="http://schemas.microsoft.com/office/drawing/2014/main" id="{DCB08216-1E4D-4FBF-8C2F-1E5056C1CB5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A55C06D9-C73E-47C8-85CE-F37E3B4D32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CD17B727-CF15-4CF9-AA0F-C85325680B03}"/>
              </a:ext>
            </a:extLst>
          </p:cNvPr>
          <p:cNvGrpSpPr/>
          <p:nvPr/>
        </p:nvGrpSpPr>
        <p:grpSpPr>
          <a:xfrm>
            <a:off x="3794137" y="6457950"/>
            <a:ext cx="301752" cy="301752"/>
            <a:chOff x="4084318" y="1418208"/>
            <a:chExt cx="4023359" cy="4021584"/>
          </a:xfrm>
        </p:grpSpPr>
        <p:sp>
          <p:nvSpPr>
            <p:cNvPr id="162" name="Sun 161">
              <a:extLst>
                <a:ext uri="{FF2B5EF4-FFF2-40B4-BE49-F238E27FC236}">
                  <a16:creationId xmlns:a16="http://schemas.microsoft.com/office/drawing/2014/main" id="{9F87AB74-9ACB-41F7-8DFF-F5F48152467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99051A0C-7867-4A00-882D-1F619FBE6E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A9ECC310-F593-4BB3-B216-9E507FE3AC1A}"/>
              </a:ext>
            </a:extLst>
          </p:cNvPr>
          <p:cNvGrpSpPr/>
          <p:nvPr/>
        </p:nvGrpSpPr>
        <p:grpSpPr>
          <a:xfrm>
            <a:off x="4098938" y="6457950"/>
            <a:ext cx="301752" cy="301752"/>
            <a:chOff x="4084318" y="1418208"/>
            <a:chExt cx="4023359" cy="4021584"/>
          </a:xfrm>
        </p:grpSpPr>
        <p:sp>
          <p:nvSpPr>
            <p:cNvPr id="165" name="Sun 164">
              <a:extLst>
                <a:ext uri="{FF2B5EF4-FFF2-40B4-BE49-F238E27FC236}">
                  <a16:creationId xmlns:a16="http://schemas.microsoft.com/office/drawing/2014/main" id="{2F21B7FB-1A10-4DBC-87F1-4E41E0D7B8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622F09D7-4E37-4926-BDA0-0F9DCCFFB7E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FB51E821-878A-4E59-821D-E3FBEC254F83}"/>
              </a:ext>
            </a:extLst>
          </p:cNvPr>
          <p:cNvGrpSpPr/>
          <p:nvPr/>
        </p:nvGrpSpPr>
        <p:grpSpPr>
          <a:xfrm>
            <a:off x="4403739" y="6457950"/>
            <a:ext cx="301752" cy="301752"/>
            <a:chOff x="4084318" y="1418208"/>
            <a:chExt cx="4023359" cy="4021584"/>
          </a:xfrm>
        </p:grpSpPr>
        <p:sp>
          <p:nvSpPr>
            <p:cNvPr id="168" name="Sun 167">
              <a:extLst>
                <a:ext uri="{FF2B5EF4-FFF2-40B4-BE49-F238E27FC236}">
                  <a16:creationId xmlns:a16="http://schemas.microsoft.com/office/drawing/2014/main" id="{CB64325E-81D2-4C3D-AEE8-52113494B67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A09761DE-F3AC-472F-BE70-F59800A7D9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9F8DA55A-E283-48D7-90C6-A562DFB3C89C}"/>
              </a:ext>
            </a:extLst>
          </p:cNvPr>
          <p:cNvGrpSpPr/>
          <p:nvPr/>
        </p:nvGrpSpPr>
        <p:grpSpPr>
          <a:xfrm>
            <a:off x="4708540" y="6457950"/>
            <a:ext cx="301752" cy="301752"/>
            <a:chOff x="4084318" y="1418208"/>
            <a:chExt cx="4023359" cy="4021584"/>
          </a:xfrm>
        </p:grpSpPr>
        <p:sp>
          <p:nvSpPr>
            <p:cNvPr id="171" name="Sun 170">
              <a:extLst>
                <a:ext uri="{FF2B5EF4-FFF2-40B4-BE49-F238E27FC236}">
                  <a16:creationId xmlns:a16="http://schemas.microsoft.com/office/drawing/2014/main" id="{80B438C5-9901-4985-9B1F-D4ED3ACC9FB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39665DA4-A596-467E-9A47-E3F500D17D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6C84D9DF-1ABB-4D54-A373-1DD904FD797C}"/>
              </a:ext>
            </a:extLst>
          </p:cNvPr>
          <p:cNvGrpSpPr/>
          <p:nvPr/>
        </p:nvGrpSpPr>
        <p:grpSpPr>
          <a:xfrm>
            <a:off x="5013341" y="6457950"/>
            <a:ext cx="301752" cy="301752"/>
            <a:chOff x="4084318" y="1418208"/>
            <a:chExt cx="4023359" cy="4021584"/>
          </a:xfrm>
        </p:grpSpPr>
        <p:sp>
          <p:nvSpPr>
            <p:cNvPr id="174" name="Sun 173">
              <a:extLst>
                <a:ext uri="{FF2B5EF4-FFF2-40B4-BE49-F238E27FC236}">
                  <a16:creationId xmlns:a16="http://schemas.microsoft.com/office/drawing/2014/main" id="{7BC5F797-2DF0-4D6E-A0CA-436E5E0897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65FC1787-75AD-439F-A392-E9FAB897B05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1CA5A891-9FD4-41E7-8651-3532CE71B1EE}"/>
              </a:ext>
            </a:extLst>
          </p:cNvPr>
          <p:cNvGrpSpPr/>
          <p:nvPr/>
        </p:nvGrpSpPr>
        <p:grpSpPr>
          <a:xfrm>
            <a:off x="5318142" y="6457950"/>
            <a:ext cx="301752" cy="301752"/>
            <a:chOff x="4084318" y="1418208"/>
            <a:chExt cx="4023359" cy="4021584"/>
          </a:xfrm>
        </p:grpSpPr>
        <p:sp>
          <p:nvSpPr>
            <p:cNvPr id="177" name="Sun 176">
              <a:extLst>
                <a:ext uri="{FF2B5EF4-FFF2-40B4-BE49-F238E27FC236}">
                  <a16:creationId xmlns:a16="http://schemas.microsoft.com/office/drawing/2014/main" id="{F4C2FA23-06BC-418B-863E-E5575181D31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62B50349-62BE-49F7-816D-24CFF5F2E38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892B5E38-D7D1-464C-825D-AF648C955448}"/>
              </a:ext>
            </a:extLst>
          </p:cNvPr>
          <p:cNvGrpSpPr/>
          <p:nvPr/>
        </p:nvGrpSpPr>
        <p:grpSpPr>
          <a:xfrm>
            <a:off x="5622943" y="6457950"/>
            <a:ext cx="301752" cy="301752"/>
            <a:chOff x="4084318" y="1418208"/>
            <a:chExt cx="4023359" cy="4021584"/>
          </a:xfrm>
        </p:grpSpPr>
        <p:sp>
          <p:nvSpPr>
            <p:cNvPr id="180" name="Sun 179">
              <a:extLst>
                <a:ext uri="{FF2B5EF4-FFF2-40B4-BE49-F238E27FC236}">
                  <a16:creationId xmlns:a16="http://schemas.microsoft.com/office/drawing/2014/main" id="{968D1C9A-D03C-473E-A623-15A6AB24C3C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B10AE3CA-4681-405F-82B6-2DBB38B57F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7C15C03A-9EC3-4F00-92CE-122E2FE9AEDE}"/>
              </a:ext>
            </a:extLst>
          </p:cNvPr>
          <p:cNvGrpSpPr/>
          <p:nvPr/>
        </p:nvGrpSpPr>
        <p:grpSpPr>
          <a:xfrm>
            <a:off x="5927744" y="6457950"/>
            <a:ext cx="301752" cy="301752"/>
            <a:chOff x="4084318" y="1418208"/>
            <a:chExt cx="4023359" cy="4021584"/>
          </a:xfrm>
        </p:grpSpPr>
        <p:sp>
          <p:nvSpPr>
            <p:cNvPr id="183" name="Sun 182">
              <a:extLst>
                <a:ext uri="{FF2B5EF4-FFF2-40B4-BE49-F238E27FC236}">
                  <a16:creationId xmlns:a16="http://schemas.microsoft.com/office/drawing/2014/main" id="{4EC02D39-8640-4E50-A5F3-FB16A5F792B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AD02935C-BDED-481A-923E-775DF72E9B9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35D5E823-B410-4D02-8A32-56EAFD4EF8AC}"/>
              </a:ext>
            </a:extLst>
          </p:cNvPr>
          <p:cNvGrpSpPr/>
          <p:nvPr/>
        </p:nvGrpSpPr>
        <p:grpSpPr>
          <a:xfrm>
            <a:off x="6232545" y="6457950"/>
            <a:ext cx="301752" cy="301752"/>
            <a:chOff x="4084318" y="1418208"/>
            <a:chExt cx="4023359" cy="4021584"/>
          </a:xfrm>
        </p:grpSpPr>
        <p:sp>
          <p:nvSpPr>
            <p:cNvPr id="186" name="Sun 185">
              <a:extLst>
                <a:ext uri="{FF2B5EF4-FFF2-40B4-BE49-F238E27FC236}">
                  <a16:creationId xmlns:a16="http://schemas.microsoft.com/office/drawing/2014/main" id="{D83A2C22-CA73-45D2-9AC7-A4AEFAC90AD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74EA460E-553C-4FBE-9F99-D7C2D335CE4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B48053F8-27B0-49D8-85AD-D381C73839CF}"/>
              </a:ext>
            </a:extLst>
          </p:cNvPr>
          <p:cNvGrpSpPr/>
          <p:nvPr/>
        </p:nvGrpSpPr>
        <p:grpSpPr>
          <a:xfrm>
            <a:off x="6537346" y="6457950"/>
            <a:ext cx="301752" cy="301752"/>
            <a:chOff x="4084318" y="1418208"/>
            <a:chExt cx="4023359" cy="4021584"/>
          </a:xfrm>
        </p:grpSpPr>
        <p:sp>
          <p:nvSpPr>
            <p:cNvPr id="189" name="Sun 188">
              <a:extLst>
                <a:ext uri="{FF2B5EF4-FFF2-40B4-BE49-F238E27FC236}">
                  <a16:creationId xmlns:a16="http://schemas.microsoft.com/office/drawing/2014/main" id="{6C6025D4-4AA8-4823-B571-7813CDE483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26517DBD-C23D-4C6C-A2B2-2EA6BC89E5D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A89B961C-3DDA-4744-819A-21A6BD9F1EB5}"/>
              </a:ext>
            </a:extLst>
          </p:cNvPr>
          <p:cNvGrpSpPr/>
          <p:nvPr/>
        </p:nvGrpSpPr>
        <p:grpSpPr>
          <a:xfrm>
            <a:off x="6842147" y="6457950"/>
            <a:ext cx="301752" cy="301752"/>
            <a:chOff x="4084318" y="1418208"/>
            <a:chExt cx="4023359" cy="4021584"/>
          </a:xfrm>
        </p:grpSpPr>
        <p:sp>
          <p:nvSpPr>
            <p:cNvPr id="192" name="Sun 191">
              <a:extLst>
                <a:ext uri="{FF2B5EF4-FFF2-40B4-BE49-F238E27FC236}">
                  <a16:creationId xmlns:a16="http://schemas.microsoft.com/office/drawing/2014/main" id="{A6CA3336-F6B0-466A-AD05-F008D3F3C56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3A3C3B57-EA09-41E9-B0D8-8C656E717E4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187823E0-F925-4CF6-A479-13177522D40D}"/>
              </a:ext>
            </a:extLst>
          </p:cNvPr>
          <p:cNvGrpSpPr/>
          <p:nvPr/>
        </p:nvGrpSpPr>
        <p:grpSpPr>
          <a:xfrm>
            <a:off x="7146948" y="6457950"/>
            <a:ext cx="301752" cy="301752"/>
            <a:chOff x="4084318" y="1418208"/>
            <a:chExt cx="4023359" cy="4021584"/>
          </a:xfrm>
        </p:grpSpPr>
        <p:sp>
          <p:nvSpPr>
            <p:cNvPr id="195" name="Sun 194">
              <a:extLst>
                <a:ext uri="{FF2B5EF4-FFF2-40B4-BE49-F238E27FC236}">
                  <a16:creationId xmlns:a16="http://schemas.microsoft.com/office/drawing/2014/main" id="{61FD1A16-72B8-4058-8DB0-0FE3E85AB3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A5797608-E053-40E0-9563-0C641658CA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CD3101F-7462-449F-94DC-E678BA40FAF0}"/>
              </a:ext>
            </a:extLst>
          </p:cNvPr>
          <p:cNvGrpSpPr/>
          <p:nvPr/>
        </p:nvGrpSpPr>
        <p:grpSpPr>
          <a:xfrm>
            <a:off x="7451749" y="6457950"/>
            <a:ext cx="301752" cy="301752"/>
            <a:chOff x="4084318" y="1418208"/>
            <a:chExt cx="4023359" cy="4021584"/>
          </a:xfrm>
        </p:grpSpPr>
        <p:sp>
          <p:nvSpPr>
            <p:cNvPr id="198" name="Sun 197">
              <a:extLst>
                <a:ext uri="{FF2B5EF4-FFF2-40B4-BE49-F238E27FC236}">
                  <a16:creationId xmlns:a16="http://schemas.microsoft.com/office/drawing/2014/main" id="{B4E1EB04-ACE6-4564-9086-80DA6B5B6A2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C942D591-3F77-4C10-864F-808BED293DF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69138FFC-4ABC-4B24-BC3F-C134CC9F83C8}"/>
              </a:ext>
            </a:extLst>
          </p:cNvPr>
          <p:cNvGrpSpPr/>
          <p:nvPr/>
        </p:nvGrpSpPr>
        <p:grpSpPr>
          <a:xfrm>
            <a:off x="7756550" y="6457950"/>
            <a:ext cx="301752" cy="301752"/>
            <a:chOff x="4084318" y="1418208"/>
            <a:chExt cx="4023359" cy="4021584"/>
          </a:xfrm>
        </p:grpSpPr>
        <p:sp>
          <p:nvSpPr>
            <p:cNvPr id="201" name="Sun 200">
              <a:extLst>
                <a:ext uri="{FF2B5EF4-FFF2-40B4-BE49-F238E27FC236}">
                  <a16:creationId xmlns:a16="http://schemas.microsoft.com/office/drawing/2014/main" id="{CAC35A26-21DB-4822-A095-8FD45D7BF5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628FDF15-21FA-49E6-9853-FF1BF734392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C384E268-066F-4074-9ACD-1EA2A1914440}"/>
              </a:ext>
            </a:extLst>
          </p:cNvPr>
          <p:cNvGrpSpPr/>
          <p:nvPr/>
        </p:nvGrpSpPr>
        <p:grpSpPr>
          <a:xfrm>
            <a:off x="8061351" y="6457950"/>
            <a:ext cx="301752" cy="301752"/>
            <a:chOff x="4084318" y="1418208"/>
            <a:chExt cx="4023359" cy="4021584"/>
          </a:xfrm>
        </p:grpSpPr>
        <p:sp>
          <p:nvSpPr>
            <p:cNvPr id="204" name="Sun 203">
              <a:extLst>
                <a:ext uri="{FF2B5EF4-FFF2-40B4-BE49-F238E27FC236}">
                  <a16:creationId xmlns:a16="http://schemas.microsoft.com/office/drawing/2014/main" id="{349E5274-800E-4C33-820D-391997CBF92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5A92E879-5C91-4EDC-9154-AC02BC4AD5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E414F7FC-B4A5-4AA7-A15D-91FADEB7B46E}"/>
              </a:ext>
            </a:extLst>
          </p:cNvPr>
          <p:cNvGrpSpPr/>
          <p:nvPr/>
        </p:nvGrpSpPr>
        <p:grpSpPr>
          <a:xfrm>
            <a:off x="8366152" y="6457950"/>
            <a:ext cx="301752" cy="301752"/>
            <a:chOff x="4084318" y="1418208"/>
            <a:chExt cx="4023359" cy="4021584"/>
          </a:xfrm>
        </p:grpSpPr>
        <p:sp>
          <p:nvSpPr>
            <p:cNvPr id="207" name="Sun 206">
              <a:extLst>
                <a:ext uri="{FF2B5EF4-FFF2-40B4-BE49-F238E27FC236}">
                  <a16:creationId xmlns:a16="http://schemas.microsoft.com/office/drawing/2014/main" id="{AD90CE2B-2D73-4989-AC8B-BB3177896E5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D4165281-63E7-4B24-A683-3EB323FDB7F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81E08800-04A8-4FD8-AF98-DF7E6AD7F77B}"/>
              </a:ext>
            </a:extLst>
          </p:cNvPr>
          <p:cNvGrpSpPr/>
          <p:nvPr/>
        </p:nvGrpSpPr>
        <p:grpSpPr>
          <a:xfrm>
            <a:off x="8670953" y="6457950"/>
            <a:ext cx="301752" cy="301752"/>
            <a:chOff x="4084318" y="1418208"/>
            <a:chExt cx="4023359" cy="4021584"/>
          </a:xfrm>
        </p:grpSpPr>
        <p:sp>
          <p:nvSpPr>
            <p:cNvPr id="210" name="Sun 209">
              <a:extLst>
                <a:ext uri="{FF2B5EF4-FFF2-40B4-BE49-F238E27FC236}">
                  <a16:creationId xmlns:a16="http://schemas.microsoft.com/office/drawing/2014/main" id="{E0995AD8-8447-45E5-8FAF-11F0F741057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64440A96-5FB8-4954-9767-90FC997C507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5096DCB-3B42-4242-9E21-840FFFFF0E0C}"/>
              </a:ext>
            </a:extLst>
          </p:cNvPr>
          <p:cNvGrpSpPr/>
          <p:nvPr/>
        </p:nvGrpSpPr>
        <p:grpSpPr>
          <a:xfrm>
            <a:off x="8975754" y="6457950"/>
            <a:ext cx="301752" cy="301752"/>
            <a:chOff x="4084318" y="1418208"/>
            <a:chExt cx="4023359" cy="4021584"/>
          </a:xfrm>
        </p:grpSpPr>
        <p:sp>
          <p:nvSpPr>
            <p:cNvPr id="213" name="Sun 212">
              <a:extLst>
                <a:ext uri="{FF2B5EF4-FFF2-40B4-BE49-F238E27FC236}">
                  <a16:creationId xmlns:a16="http://schemas.microsoft.com/office/drawing/2014/main" id="{AC23CFC0-542E-4635-ABF8-60F166362D8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2E5E2A68-CFCE-432F-8F60-F72AD05E31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A1574AEF-9B74-4257-B31E-8D34063C254C}"/>
              </a:ext>
            </a:extLst>
          </p:cNvPr>
          <p:cNvGrpSpPr/>
          <p:nvPr/>
        </p:nvGrpSpPr>
        <p:grpSpPr>
          <a:xfrm>
            <a:off x="9280555" y="6457950"/>
            <a:ext cx="301752" cy="301752"/>
            <a:chOff x="4084318" y="1418208"/>
            <a:chExt cx="4023359" cy="4021584"/>
          </a:xfrm>
        </p:grpSpPr>
        <p:sp>
          <p:nvSpPr>
            <p:cNvPr id="216" name="Sun 215">
              <a:extLst>
                <a:ext uri="{FF2B5EF4-FFF2-40B4-BE49-F238E27FC236}">
                  <a16:creationId xmlns:a16="http://schemas.microsoft.com/office/drawing/2014/main" id="{16E7870A-6010-4FD7-B4EB-5C33FA918C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AA964FB8-9206-466C-99B8-5D46DB08E68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8058B818-1475-49FB-923F-6042B326C64C}"/>
              </a:ext>
            </a:extLst>
          </p:cNvPr>
          <p:cNvGrpSpPr/>
          <p:nvPr/>
        </p:nvGrpSpPr>
        <p:grpSpPr>
          <a:xfrm>
            <a:off x="9585356" y="6457950"/>
            <a:ext cx="301752" cy="301752"/>
            <a:chOff x="4084318" y="1418208"/>
            <a:chExt cx="4023359" cy="4021584"/>
          </a:xfrm>
        </p:grpSpPr>
        <p:sp>
          <p:nvSpPr>
            <p:cNvPr id="219" name="Sun 218">
              <a:extLst>
                <a:ext uri="{FF2B5EF4-FFF2-40B4-BE49-F238E27FC236}">
                  <a16:creationId xmlns:a16="http://schemas.microsoft.com/office/drawing/2014/main" id="{A0691C2E-176B-4038-8610-ADFAF3C4E0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52268FA3-7DAF-4096-B4BA-40DBE7CDC33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D984674F-5EFF-4546-A286-6B51337C2182}"/>
              </a:ext>
            </a:extLst>
          </p:cNvPr>
          <p:cNvGrpSpPr/>
          <p:nvPr/>
        </p:nvGrpSpPr>
        <p:grpSpPr>
          <a:xfrm>
            <a:off x="9890157" y="6457950"/>
            <a:ext cx="301752" cy="301752"/>
            <a:chOff x="4084318" y="1418208"/>
            <a:chExt cx="4023359" cy="4021584"/>
          </a:xfrm>
        </p:grpSpPr>
        <p:sp>
          <p:nvSpPr>
            <p:cNvPr id="222" name="Sun 221">
              <a:extLst>
                <a:ext uri="{FF2B5EF4-FFF2-40B4-BE49-F238E27FC236}">
                  <a16:creationId xmlns:a16="http://schemas.microsoft.com/office/drawing/2014/main" id="{9602367A-5B9C-4107-BA05-E937FA41C59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0076B58F-DB2A-480D-867A-3D1A6220BC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F0963718-13B1-4EBF-8615-333259A09EE9}"/>
              </a:ext>
            </a:extLst>
          </p:cNvPr>
          <p:cNvGrpSpPr/>
          <p:nvPr/>
        </p:nvGrpSpPr>
        <p:grpSpPr>
          <a:xfrm>
            <a:off x="10194958" y="6457950"/>
            <a:ext cx="301752" cy="301752"/>
            <a:chOff x="4084318" y="1418208"/>
            <a:chExt cx="4023359" cy="4021584"/>
          </a:xfrm>
        </p:grpSpPr>
        <p:sp>
          <p:nvSpPr>
            <p:cNvPr id="225" name="Sun 224">
              <a:extLst>
                <a:ext uri="{FF2B5EF4-FFF2-40B4-BE49-F238E27FC236}">
                  <a16:creationId xmlns:a16="http://schemas.microsoft.com/office/drawing/2014/main" id="{A2B8776B-4925-4486-BC37-1862393A194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B47524C9-7017-4578-B541-86AA8E424D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ABDF54F9-6782-4DDB-B2FF-0F6FF0E671EA}"/>
              </a:ext>
            </a:extLst>
          </p:cNvPr>
          <p:cNvGrpSpPr/>
          <p:nvPr/>
        </p:nvGrpSpPr>
        <p:grpSpPr>
          <a:xfrm>
            <a:off x="10499759" y="6457950"/>
            <a:ext cx="301752" cy="301752"/>
            <a:chOff x="4084318" y="1418208"/>
            <a:chExt cx="4023359" cy="4021584"/>
          </a:xfrm>
        </p:grpSpPr>
        <p:sp>
          <p:nvSpPr>
            <p:cNvPr id="228" name="Sun 227">
              <a:extLst>
                <a:ext uri="{FF2B5EF4-FFF2-40B4-BE49-F238E27FC236}">
                  <a16:creationId xmlns:a16="http://schemas.microsoft.com/office/drawing/2014/main" id="{E71E7C16-8625-424F-818A-637CD55685B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30755514-069F-4A81-9EDD-D305B141EA1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86C1156E-4657-4564-AD7B-F29B5A014A5B}"/>
              </a:ext>
            </a:extLst>
          </p:cNvPr>
          <p:cNvGrpSpPr/>
          <p:nvPr/>
        </p:nvGrpSpPr>
        <p:grpSpPr>
          <a:xfrm>
            <a:off x="10804560" y="6457950"/>
            <a:ext cx="301752" cy="301752"/>
            <a:chOff x="4084318" y="1418208"/>
            <a:chExt cx="4023359" cy="4021584"/>
          </a:xfrm>
        </p:grpSpPr>
        <p:sp>
          <p:nvSpPr>
            <p:cNvPr id="231" name="Sun 230">
              <a:extLst>
                <a:ext uri="{FF2B5EF4-FFF2-40B4-BE49-F238E27FC236}">
                  <a16:creationId xmlns:a16="http://schemas.microsoft.com/office/drawing/2014/main" id="{5657999F-106A-43EA-88DA-DD3AF71276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86A4B12B-61BB-4FE7-8B55-FBCBC90DC0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B6D40585-CD73-48FF-B14F-BB521368C580}"/>
              </a:ext>
            </a:extLst>
          </p:cNvPr>
          <p:cNvGrpSpPr/>
          <p:nvPr/>
        </p:nvGrpSpPr>
        <p:grpSpPr>
          <a:xfrm>
            <a:off x="11109361" y="6457950"/>
            <a:ext cx="301752" cy="301752"/>
            <a:chOff x="4084318" y="1418208"/>
            <a:chExt cx="4023359" cy="4021584"/>
          </a:xfrm>
        </p:grpSpPr>
        <p:sp>
          <p:nvSpPr>
            <p:cNvPr id="234" name="Sun 233">
              <a:extLst>
                <a:ext uri="{FF2B5EF4-FFF2-40B4-BE49-F238E27FC236}">
                  <a16:creationId xmlns:a16="http://schemas.microsoft.com/office/drawing/2014/main" id="{CB88699D-8544-40DC-9C1B-BD29BBF21BF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555B81A4-8B7D-4A70-AECA-414DCDDE7DB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DD28951D-47BB-44A3-8EF6-9A289B035401}"/>
              </a:ext>
            </a:extLst>
          </p:cNvPr>
          <p:cNvGrpSpPr/>
          <p:nvPr/>
        </p:nvGrpSpPr>
        <p:grpSpPr>
          <a:xfrm>
            <a:off x="11464962" y="6457950"/>
            <a:ext cx="301752" cy="301752"/>
            <a:chOff x="4084318" y="1418208"/>
            <a:chExt cx="4023359" cy="4021584"/>
          </a:xfrm>
        </p:grpSpPr>
        <p:sp>
          <p:nvSpPr>
            <p:cNvPr id="237" name="Sun 236">
              <a:extLst>
                <a:ext uri="{FF2B5EF4-FFF2-40B4-BE49-F238E27FC236}">
                  <a16:creationId xmlns:a16="http://schemas.microsoft.com/office/drawing/2014/main" id="{2655159A-252A-4BE8-B811-F69BA4E672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3FD7BDBB-6F4B-4DBA-AABE-7A721D5A636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67D71B72-4E6D-4613-B02E-753E79D353C3}"/>
              </a:ext>
            </a:extLst>
          </p:cNvPr>
          <p:cNvGrpSpPr/>
          <p:nvPr/>
        </p:nvGrpSpPr>
        <p:grpSpPr>
          <a:xfrm>
            <a:off x="11795163" y="6457950"/>
            <a:ext cx="301752" cy="301752"/>
            <a:chOff x="4084318" y="1418208"/>
            <a:chExt cx="4023359" cy="4021584"/>
          </a:xfrm>
        </p:grpSpPr>
        <p:sp>
          <p:nvSpPr>
            <p:cNvPr id="240" name="Sun 239">
              <a:extLst>
                <a:ext uri="{FF2B5EF4-FFF2-40B4-BE49-F238E27FC236}">
                  <a16:creationId xmlns:a16="http://schemas.microsoft.com/office/drawing/2014/main" id="{56C0E7F5-E9CD-429F-BDEF-CC3AEDF2B57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B5326538-B945-46E0-A4CF-FC0BDFF040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15CC4B96-4E55-4734-B93F-0C5FCFBEC0D6}"/>
              </a:ext>
            </a:extLst>
          </p:cNvPr>
          <p:cNvGrpSpPr/>
          <p:nvPr/>
        </p:nvGrpSpPr>
        <p:grpSpPr>
          <a:xfrm>
            <a:off x="161925" y="450850"/>
            <a:ext cx="301752" cy="301752"/>
            <a:chOff x="4084318" y="1418208"/>
            <a:chExt cx="4023359" cy="4021584"/>
          </a:xfrm>
        </p:grpSpPr>
        <p:sp>
          <p:nvSpPr>
            <p:cNvPr id="243" name="Sun 242">
              <a:extLst>
                <a:ext uri="{FF2B5EF4-FFF2-40B4-BE49-F238E27FC236}">
                  <a16:creationId xmlns:a16="http://schemas.microsoft.com/office/drawing/2014/main" id="{ABA51803-D6C4-4504-B3C8-5969A47813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F52FD640-F1F6-49A6-B725-CB8338D43D5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65C5C170-0E82-4BAF-83D9-BC77581BE1E0}"/>
              </a:ext>
            </a:extLst>
          </p:cNvPr>
          <p:cNvGrpSpPr/>
          <p:nvPr/>
        </p:nvGrpSpPr>
        <p:grpSpPr>
          <a:xfrm>
            <a:off x="161925" y="781050"/>
            <a:ext cx="301752" cy="301752"/>
            <a:chOff x="4084318" y="1418208"/>
            <a:chExt cx="4023359" cy="4021584"/>
          </a:xfrm>
        </p:grpSpPr>
        <p:sp>
          <p:nvSpPr>
            <p:cNvPr id="246" name="Sun 245">
              <a:extLst>
                <a:ext uri="{FF2B5EF4-FFF2-40B4-BE49-F238E27FC236}">
                  <a16:creationId xmlns:a16="http://schemas.microsoft.com/office/drawing/2014/main" id="{AFAD88F4-F8E7-4731-B342-2BCE3CDFE08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36BC15AF-6E12-4118-AA5D-079D634089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0CE015F9-F79D-4415-A4DA-8F186C12CFD2}"/>
              </a:ext>
            </a:extLst>
          </p:cNvPr>
          <p:cNvGrpSpPr/>
          <p:nvPr/>
        </p:nvGrpSpPr>
        <p:grpSpPr>
          <a:xfrm>
            <a:off x="161925" y="1111250"/>
            <a:ext cx="301752" cy="301752"/>
            <a:chOff x="4084318" y="1418208"/>
            <a:chExt cx="4023359" cy="4021584"/>
          </a:xfrm>
        </p:grpSpPr>
        <p:sp>
          <p:nvSpPr>
            <p:cNvPr id="249" name="Sun 248">
              <a:extLst>
                <a:ext uri="{FF2B5EF4-FFF2-40B4-BE49-F238E27FC236}">
                  <a16:creationId xmlns:a16="http://schemas.microsoft.com/office/drawing/2014/main" id="{4395B0A9-F33D-4978-A868-4A842E97BDC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F7674C00-A5D9-4B24-B6A9-C6E684A15BA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A529B7C1-A32F-423F-9C49-0006A300648C}"/>
              </a:ext>
            </a:extLst>
          </p:cNvPr>
          <p:cNvGrpSpPr/>
          <p:nvPr/>
        </p:nvGrpSpPr>
        <p:grpSpPr>
          <a:xfrm>
            <a:off x="161925" y="1441450"/>
            <a:ext cx="301752" cy="301752"/>
            <a:chOff x="4084318" y="1418208"/>
            <a:chExt cx="4023359" cy="4021584"/>
          </a:xfrm>
        </p:grpSpPr>
        <p:sp>
          <p:nvSpPr>
            <p:cNvPr id="252" name="Sun 251">
              <a:extLst>
                <a:ext uri="{FF2B5EF4-FFF2-40B4-BE49-F238E27FC236}">
                  <a16:creationId xmlns:a16="http://schemas.microsoft.com/office/drawing/2014/main" id="{24C25E74-44D5-4312-8DF4-A30EEDAA73A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3DC0BC5C-C96C-4416-AA9A-850397BF7C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C37C4589-C482-4ECF-8221-80F249D3B0AC}"/>
              </a:ext>
            </a:extLst>
          </p:cNvPr>
          <p:cNvGrpSpPr/>
          <p:nvPr/>
        </p:nvGrpSpPr>
        <p:grpSpPr>
          <a:xfrm>
            <a:off x="161925" y="1771650"/>
            <a:ext cx="301752" cy="301752"/>
            <a:chOff x="4084318" y="1418208"/>
            <a:chExt cx="4023359" cy="4021584"/>
          </a:xfrm>
        </p:grpSpPr>
        <p:sp>
          <p:nvSpPr>
            <p:cNvPr id="255" name="Sun 254">
              <a:extLst>
                <a:ext uri="{FF2B5EF4-FFF2-40B4-BE49-F238E27FC236}">
                  <a16:creationId xmlns:a16="http://schemas.microsoft.com/office/drawing/2014/main" id="{F49D8662-0F01-46B8-8D50-B5877C5F44F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1A9EFC8C-F79A-40CC-AFDC-E12EBD79105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AE6BE84E-AA55-4935-99CC-2D58C77DDABF}"/>
              </a:ext>
            </a:extLst>
          </p:cNvPr>
          <p:cNvGrpSpPr/>
          <p:nvPr/>
        </p:nvGrpSpPr>
        <p:grpSpPr>
          <a:xfrm>
            <a:off x="161925" y="2101850"/>
            <a:ext cx="301752" cy="301752"/>
            <a:chOff x="4084318" y="1418208"/>
            <a:chExt cx="4023359" cy="4021584"/>
          </a:xfrm>
        </p:grpSpPr>
        <p:sp>
          <p:nvSpPr>
            <p:cNvPr id="258" name="Sun 257">
              <a:extLst>
                <a:ext uri="{FF2B5EF4-FFF2-40B4-BE49-F238E27FC236}">
                  <a16:creationId xmlns:a16="http://schemas.microsoft.com/office/drawing/2014/main" id="{960EBEE7-0549-4865-A31E-2A20343FA25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3B739ECF-BB6E-4806-9528-3E308307DEC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26F2682C-98C9-4F09-B665-EFF7E5D7CE18}"/>
              </a:ext>
            </a:extLst>
          </p:cNvPr>
          <p:cNvGrpSpPr/>
          <p:nvPr/>
        </p:nvGrpSpPr>
        <p:grpSpPr>
          <a:xfrm>
            <a:off x="161925" y="2432050"/>
            <a:ext cx="301752" cy="301752"/>
            <a:chOff x="4084318" y="1418208"/>
            <a:chExt cx="4023359" cy="4021584"/>
          </a:xfrm>
        </p:grpSpPr>
        <p:sp>
          <p:nvSpPr>
            <p:cNvPr id="261" name="Sun 260">
              <a:extLst>
                <a:ext uri="{FF2B5EF4-FFF2-40B4-BE49-F238E27FC236}">
                  <a16:creationId xmlns:a16="http://schemas.microsoft.com/office/drawing/2014/main" id="{CEAA6F63-E6F9-444E-A135-926D263FB1F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0EA9D26B-BCF5-46B9-95BE-36397D086C3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4D19F449-F4F4-4045-A949-668FC2C7DC73}"/>
              </a:ext>
            </a:extLst>
          </p:cNvPr>
          <p:cNvGrpSpPr/>
          <p:nvPr/>
        </p:nvGrpSpPr>
        <p:grpSpPr>
          <a:xfrm>
            <a:off x="161925" y="2762250"/>
            <a:ext cx="301752" cy="301752"/>
            <a:chOff x="4084318" y="1418208"/>
            <a:chExt cx="4023359" cy="4021584"/>
          </a:xfrm>
        </p:grpSpPr>
        <p:sp>
          <p:nvSpPr>
            <p:cNvPr id="264" name="Sun 263">
              <a:extLst>
                <a:ext uri="{FF2B5EF4-FFF2-40B4-BE49-F238E27FC236}">
                  <a16:creationId xmlns:a16="http://schemas.microsoft.com/office/drawing/2014/main" id="{FEB89E6E-9574-4207-81AB-72C9ABB9B6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08476823-8F7F-45D8-B578-F139F7CE0CD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A08EE548-9008-43B1-A1DB-9F8A58288500}"/>
              </a:ext>
            </a:extLst>
          </p:cNvPr>
          <p:cNvGrpSpPr/>
          <p:nvPr/>
        </p:nvGrpSpPr>
        <p:grpSpPr>
          <a:xfrm>
            <a:off x="161925" y="3092450"/>
            <a:ext cx="301752" cy="301752"/>
            <a:chOff x="4084318" y="1418208"/>
            <a:chExt cx="4023359" cy="4021584"/>
          </a:xfrm>
        </p:grpSpPr>
        <p:sp>
          <p:nvSpPr>
            <p:cNvPr id="267" name="Sun 266">
              <a:extLst>
                <a:ext uri="{FF2B5EF4-FFF2-40B4-BE49-F238E27FC236}">
                  <a16:creationId xmlns:a16="http://schemas.microsoft.com/office/drawing/2014/main" id="{57B6BB7C-F469-48BB-AFDD-16039A805B0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021E3EA8-5E6A-4BF0-83D7-78D66A916D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1F5DAB4E-1040-4BB3-91D3-61F9D781F88A}"/>
              </a:ext>
            </a:extLst>
          </p:cNvPr>
          <p:cNvGrpSpPr/>
          <p:nvPr/>
        </p:nvGrpSpPr>
        <p:grpSpPr>
          <a:xfrm>
            <a:off x="161925" y="3422650"/>
            <a:ext cx="301752" cy="301752"/>
            <a:chOff x="4084318" y="1418208"/>
            <a:chExt cx="4023359" cy="4021584"/>
          </a:xfrm>
        </p:grpSpPr>
        <p:sp>
          <p:nvSpPr>
            <p:cNvPr id="270" name="Sun 269">
              <a:extLst>
                <a:ext uri="{FF2B5EF4-FFF2-40B4-BE49-F238E27FC236}">
                  <a16:creationId xmlns:a16="http://schemas.microsoft.com/office/drawing/2014/main" id="{365CA344-5F96-4864-8BA2-66EEF5288B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26F71BC8-1243-465C-AC2A-AE817F3DD3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A0889936-41D0-432E-8ECB-EFD67230EB3A}"/>
              </a:ext>
            </a:extLst>
          </p:cNvPr>
          <p:cNvGrpSpPr/>
          <p:nvPr/>
        </p:nvGrpSpPr>
        <p:grpSpPr>
          <a:xfrm>
            <a:off x="161925" y="3752850"/>
            <a:ext cx="301752" cy="301752"/>
            <a:chOff x="4084318" y="1418208"/>
            <a:chExt cx="4023359" cy="4021584"/>
          </a:xfrm>
        </p:grpSpPr>
        <p:sp>
          <p:nvSpPr>
            <p:cNvPr id="273" name="Sun 272">
              <a:extLst>
                <a:ext uri="{FF2B5EF4-FFF2-40B4-BE49-F238E27FC236}">
                  <a16:creationId xmlns:a16="http://schemas.microsoft.com/office/drawing/2014/main" id="{4AA2B161-4656-43EE-8826-1A602CA229F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9198A1EC-2F86-469F-BB6D-BD8D96CC4B1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785C725D-8C50-444F-BE5F-C396B57822A2}"/>
              </a:ext>
            </a:extLst>
          </p:cNvPr>
          <p:cNvGrpSpPr/>
          <p:nvPr/>
        </p:nvGrpSpPr>
        <p:grpSpPr>
          <a:xfrm>
            <a:off x="161925" y="4083050"/>
            <a:ext cx="301752" cy="301752"/>
            <a:chOff x="4084318" y="1418208"/>
            <a:chExt cx="4023359" cy="4021584"/>
          </a:xfrm>
        </p:grpSpPr>
        <p:sp>
          <p:nvSpPr>
            <p:cNvPr id="276" name="Sun 275">
              <a:extLst>
                <a:ext uri="{FF2B5EF4-FFF2-40B4-BE49-F238E27FC236}">
                  <a16:creationId xmlns:a16="http://schemas.microsoft.com/office/drawing/2014/main" id="{BA0798D4-C11E-4401-BE5B-C4A3C1D0F7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B7C808C2-D0A0-475E-BB0F-8E55B2905D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AD5ADEDF-5A1D-48D4-8F4B-7D3EC01CBBE5}"/>
              </a:ext>
            </a:extLst>
          </p:cNvPr>
          <p:cNvGrpSpPr/>
          <p:nvPr/>
        </p:nvGrpSpPr>
        <p:grpSpPr>
          <a:xfrm>
            <a:off x="161925" y="4413250"/>
            <a:ext cx="301752" cy="301752"/>
            <a:chOff x="4084318" y="1418208"/>
            <a:chExt cx="4023359" cy="4021584"/>
          </a:xfrm>
        </p:grpSpPr>
        <p:sp>
          <p:nvSpPr>
            <p:cNvPr id="279" name="Sun 278">
              <a:extLst>
                <a:ext uri="{FF2B5EF4-FFF2-40B4-BE49-F238E27FC236}">
                  <a16:creationId xmlns:a16="http://schemas.microsoft.com/office/drawing/2014/main" id="{52D73D05-85DF-4AFD-A530-658631B908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D5F2CA2B-B4BE-4259-8D43-099E1DA508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02E66757-8432-4822-AC9C-29FB6AA419F2}"/>
              </a:ext>
            </a:extLst>
          </p:cNvPr>
          <p:cNvGrpSpPr/>
          <p:nvPr/>
        </p:nvGrpSpPr>
        <p:grpSpPr>
          <a:xfrm>
            <a:off x="161925" y="4743450"/>
            <a:ext cx="301752" cy="301752"/>
            <a:chOff x="4084318" y="1418208"/>
            <a:chExt cx="4023359" cy="4021584"/>
          </a:xfrm>
        </p:grpSpPr>
        <p:sp>
          <p:nvSpPr>
            <p:cNvPr id="282" name="Sun 281">
              <a:extLst>
                <a:ext uri="{FF2B5EF4-FFF2-40B4-BE49-F238E27FC236}">
                  <a16:creationId xmlns:a16="http://schemas.microsoft.com/office/drawing/2014/main" id="{967AD462-09CF-415A-A0AA-F0092983B8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A14F2752-979E-40DE-9E71-4CB7566648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5D568CC5-F15B-480A-852F-B346BB7B7723}"/>
              </a:ext>
            </a:extLst>
          </p:cNvPr>
          <p:cNvGrpSpPr/>
          <p:nvPr/>
        </p:nvGrpSpPr>
        <p:grpSpPr>
          <a:xfrm>
            <a:off x="161925" y="5073650"/>
            <a:ext cx="301752" cy="301752"/>
            <a:chOff x="4084318" y="1418208"/>
            <a:chExt cx="4023359" cy="4021584"/>
          </a:xfrm>
        </p:grpSpPr>
        <p:sp>
          <p:nvSpPr>
            <p:cNvPr id="285" name="Sun 284">
              <a:extLst>
                <a:ext uri="{FF2B5EF4-FFF2-40B4-BE49-F238E27FC236}">
                  <a16:creationId xmlns:a16="http://schemas.microsoft.com/office/drawing/2014/main" id="{77E09CEC-1EA5-4750-BE71-DCB498FFF3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A758A037-B0AE-44B2-8FAF-4CFDB37B7E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0569F5C7-7727-4C1A-9096-20B68CC5382E}"/>
              </a:ext>
            </a:extLst>
          </p:cNvPr>
          <p:cNvGrpSpPr/>
          <p:nvPr/>
        </p:nvGrpSpPr>
        <p:grpSpPr>
          <a:xfrm>
            <a:off x="161925" y="5403850"/>
            <a:ext cx="301752" cy="301752"/>
            <a:chOff x="4084318" y="1418208"/>
            <a:chExt cx="4023359" cy="4021584"/>
          </a:xfrm>
        </p:grpSpPr>
        <p:sp>
          <p:nvSpPr>
            <p:cNvPr id="288" name="Sun 287">
              <a:extLst>
                <a:ext uri="{FF2B5EF4-FFF2-40B4-BE49-F238E27FC236}">
                  <a16:creationId xmlns:a16="http://schemas.microsoft.com/office/drawing/2014/main" id="{25D72DD1-5D0C-49E3-BBE8-80B45FF7D20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D554AD4B-B6FA-45CF-9D9D-61A1EB1882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4AD68401-2358-42B8-81DA-35F66E39FF01}"/>
              </a:ext>
            </a:extLst>
          </p:cNvPr>
          <p:cNvGrpSpPr/>
          <p:nvPr/>
        </p:nvGrpSpPr>
        <p:grpSpPr>
          <a:xfrm>
            <a:off x="161925" y="5734050"/>
            <a:ext cx="301752" cy="301752"/>
            <a:chOff x="4084318" y="1418208"/>
            <a:chExt cx="4023359" cy="4021584"/>
          </a:xfrm>
        </p:grpSpPr>
        <p:sp>
          <p:nvSpPr>
            <p:cNvPr id="291" name="Sun 290">
              <a:extLst>
                <a:ext uri="{FF2B5EF4-FFF2-40B4-BE49-F238E27FC236}">
                  <a16:creationId xmlns:a16="http://schemas.microsoft.com/office/drawing/2014/main" id="{49C78949-DCD3-4AFB-A6E7-EEEB901F40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F582A645-AE80-48FE-86A3-3EE945F73D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8B7C740A-1671-4D9F-B439-C91F430992A9}"/>
              </a:ext>
            </a:extLst>
          </p:cNvPr>
          <p:cNvGrpSpPr/>
          <p:nvPr/>
        </p:nvGrpSpPr>
        <p:grpSpPr>
          <a:xfrm>
            <a:off x="161925" y="6064250"/>
            <a:ext cx="301752" cy="301752"/>
            <a:chOff x="4084318" y="1418208"/>
            <a:chExt cx="4023359" cy="4021584"/>
          </a:xfrm>
        </p:grpSpPr>
        <p:sp>
          <p:nvSpPr>
            <p:cNvPr id="294" name="Sun 293">
              <a:extLst>
                <a:ext uri="{FF2B5EF4-FFF2-40B4-BE49-F238E27FC236}">
                  <a16:creationId xmlns:a16="http://schemas.microsoft.com/office/drawing/2014/main" id="{101DFB0A-DC5A-4E47-AA46-2007D522105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2DA93A52-205E-4294-AEF5-A73EF090BD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D418E834-AF1B-4260-8C82-AB69AB93B360}"/>
              </a:ext>
            </a:extLst>
          </p:cNvPr>
          <p:cNvGrpSpPr/>
          <p:nvPr/>
        </p:nvGrpSpPr>
        <p:grpSpPr>
          <a:xfrm>
            <a:off x="11795125" y="501650"/>
            <a:ext cx="301752" cy="301752"/>
            <a:chOff x="4084318" y="1418208"/>
            <a:chExt cx="4023359" cy="4021584"/>
          </a:xfrm>
        </p:grpSpPr>
        <p:sp>
          <p:nvSpPr>
            <p:cNvPr id="297" name="Sun 296">
              <a:extLst>
                <a:ext uri="{FF2B5EF4-FFF2-40B4-BE49-F238E27FC236}">
                  <a16:creationId xmlns:a16="http://schemas.microsoft.com/office/drawing/2014/main" id="{39AD588C-1116-4DD0-941F-6592E56FDDC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62BFA327-2C0A-406A-81C8-DBEB3144708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23C78B14-B8B2-4F00-8DF2-C0530438DBF1}"/>
              </a:ext>
            </a:extLst>
          </p:cNvPr>
          <p:cNvGrpSpPr/>
          <p:nvPr/>
        </p:nvGrpSpPr>
        <p:grpSpPr>
          <a:xfrm>
            <a:off x="11795125" y="831850"/>
            <a:ext cx="301752" cy="301752"/>
            <a:chOff x="4084318" y="1418208"/>
            <a:chExt cx="4023359" cy="4021584"/>
          </a:xfrm>
        </p:grpSpPr>
        <p:sp>
          <p:nvSpPr>
            <p:cNvPr id="300" name="Sun 299">
              <a:extLst>
                <a:ext uri="{FF2B5EF4-FFF2-40B4-BE49-F238E27FC236}">
                  <a16:creationId xmlns:a16="http://schemas.microsoft.com/office/drawing/2014/main" id="{0C6763A9-99E8-4951-9F35-57C65566AE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798453FE-81BC-4902-9A77-877E910E1AB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EB3A7EDE-2BA1-4B67-9AA3-DA9D2CACB8E4}"/>
              </a:ext>
            </a:extLst>
          </p:cNvPr>
          <p:cNvGrpSpPr/>
          <p:nvPr/>
        </p:nvGrpSpPr>
        <p:grpSpPr>
          <a:xfrm>
            <a:off x="11795125" y="1162050"/>
            <a:ext cx="301752" cy="301752"/>
            <a:chOff x="4084318" y="1418208"/>
            <a:chExt cx="4023359" cy="4021584"/>
          </a:xfrm>
        </p:grpSpPr>
        <p:sp>
          <p:nvSpPr>
            <p:cNvPr id="303" name="Sun 302">
              <a:extLst>
                <a:ext uri="{FF2B5EF4-FFF2-40B4-BE49-F238E27FC236}">
                  <a16:creationId xmlns:a16="http://schemas.microsoft.com/office/drawing/2014/main" id="{A7D2007F-4231-482F-9799-44025A3E3D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038755C2-2B9F-4E12-9CFD-4A673B4FF8B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402FBDB9-B311-45A8-9D84-9B9A9B5FB919}"/>
              </a:ext>
            </a:extLst>
          </p:cNvPr>
          <p:cNvGrpSpPr/>
          <p:nvPr/>
        </p:nvGrpSpPr>
        <p:grpSpPr>
          <a:xfrm>
            <a:off x="11795125" y="1492250"/>
            <a:ext cx="301752" cy="301752"/>
            <a:chOff x="4084318" y="1418208"/>
            <a:chExt cx="4023359" cy="4021584"/>
          </a:xfrm>
        </p:grpSpPr>
        <p:sp>
          <p:nvSpPr>
            <p:cNvPr id="306" name="Sun 305">
              <a:extLst>
                <a:ext uri="{FF2B5EF4-FFF2-40B4-BE49-F238E27FC236}">
                  <a16:creationId xmlns:a16="http://schemas.microsoft.com/office/drawing/2014/main" id="{33BC3F68-34D9-4748-BB01-6A87374346E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90A5495B-DA7B-433C-8B2E-5AAC0ADB369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C5CA53E3-CDA9-4B34-9F9C-5BD9EDA41566}"/>
              </a:ext>
            </a:extLst>
          </p:cNvPr>
          <p:cNvGrpSpPr/>
          <p:nvPr/>
        </p:nvGrpSpPr>
        <p:grpSpPr>
          <a:xfrm>
            <a:off x="11795125" y="1822450"/>
            <a:ext cx="301752" cy="301752"/>
            <a:chOff x="4084318" y="1418208"/>
            <a:chExt cx="4023359" cy="4021584"/>
          </a:xfrm>
        </p:grpSpPr>
        <p:sp>
          <p:nvSpPr>
            <p:cNvPr id="309" name="Sun 308">
              <a:extLst>
                <a:ext uri="{FF2B5EF4-FFF2-40B4-BE49-F238E27FC236}">
                  <a16:creationId xmlns:a16="http://schemas.microsoft.com/office/drawing/2014/main" id="{5F146E32-68D2-4D9E-AB57-5260807013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6EBE2002-74FD-4ED9-B637-F446DA70D5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619A38BB-C71C-4A3B-B9B4-0BE0849BCF5B}"/>
              </a:ext>
            </a:extLst>
          </p:cNvPr>
          <p:cNvGrpSpPr/>
          <p:nvPr/>
        </p:nvGrpSpPr>
        <p:grpSpPr>
          <a:xfrm>
            <a:off x="11795125" y="2152650"/>
            <a:ext cx="301752" cy="301752"/>
            <a:chOff x="4084318" y="1418208"/>
            <a:chExt cx="4023359" cy="4021584"/>
          </a:xfrm>
        </p:grpSpPr>
        <p:sp>
          <p:nvSpPr>
            <p:cNvPr id="312" name="Sun 311">
              <a:extLst>
                <a:ext uri="{FF2B5EF4-FFF2-40B4-BE49-F238E27FC236}">
                  <a16:creationId xmlns:a16="http://schemas.microsoft.com/office/drawing/2014/main" id="{7FF4DF95-7731-49C5-AEB3-467E5AB0D0A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D03F4025-AAB6-47E6-B96F-78448ADE37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2D76CF23-796A-4475-878D-0056F7669274}"/>
              </a:ext>
            </a:extLst>
          </p:cNvPr>
          <p:cNvGrpSpPr/>
          <p:nvPr/>
        </p:nvGrpSpPr>
        <p:grpSpPr>
          <a:xfrm>
            <a:off x="11795125" y="2482850"/>
            <a:ext cx="301752" cy="301752"/>
            <a:chOff x="4084318" y="1418208"/>
            <a:chExt cx="4023359" cy="4021584"/>
          </a:xfrm>
        </p:grpSpPr>
        <p:sp>
          <p:nvSpPr>
            <p:cNvPr id="315" name="Sun 314">
              <a:extLst>
                <a:ext uri="{FF2B5EF4-FFF2-40B4-BE49-F238E27FC236}">
                  <a16:creationId xmlns:a16="http://schemas.microsoft.com/office/drawing/2014/main" id="{D600C3F0-DC2F-4779-BA5F-D38694F78E8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07ADFF65-2437-4EEB-BB7D-835E962408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CDB92B36-E11A-40BE-9D70-3D02597EE9F2}"/>
              </a:ext>
            </a:extLst>
          </p:cNvPr>
          <p:cNvGrpSpPr/>
          <p:nvPr/>
        </p:nvGrpSpPr>
        <p:grpSpPr>
          <a:xfrm>
            <a:off x="11795125" y="2813050"/>
            <a:ext cx="301752" cy="301752"/>
            <a:chOff x="4084318" y="1418208"/>
            <a:chExt cx="4023359" cy="4021584"/>
          </a:xfrm>
        </p:grpSpPr>
        <p:sp>
          <p:nvSpPr>
            <p:cNvPr id="318" name="Sun 317">
              <a:extLst>
                <a:ext uri="{FF2B5EF4-FFF2-40B4-BE49-F238E27FC236}">
                  <a16:creationId xmlns:a16="http://schemas.microsoft.com/office/drawing/2014/main" id="{24523D70-F97D-43A5-8BD8-0F8B2DA8CA8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5DFC0423-CE51-4C4B-9B2E-3B7C900AD23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F09C59F5-728F-4479-A9BA-15584BC4ACA1}"/>
              </a:ext>
            </a:extLst>
          </p:cNvPr>
          <p:cNvGrpSpPr/>
          <p:nvPr/>
        </p:nvGrpSpPr>
        <p:grpSpPr>
          <a:xfrm>
            <a:off x="11795125" y="3143250"/>
            <a:ext cx="301752" cy="301752"/>
            <a:chOff x="4084318" y="1418208"/>
            <a:chExt cx="4023359" cy="4021584"/>
          </a:xfrm>
        </p:grpSpPr>
        <p:sp>
          <p:nvSpPr>
            <p:cNvPr id="321" name="Sun 320">
              <a:extLst>
                <a:ext uri="{FF2B5EF4-FFF2-40B4-BE49-F238E27FC236}">
                  <a16:creationId xmlns:a16="http://schemas.microsoft.com/office/drawing/2014/main" id="{B9B61E3C-98EA-4665-9106-FA9432AC4A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A05AFD97-434C-41B4-A41F-83E5809680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8B939584-E542-42A8-84B6-C18CC9DF453E}"/>
              </a:ext>
            </a:extLst>
          </p:cNvPr>
          <p:cNvGrpSpPr/>
          <p:nvPr/>
        </p:nvGrpSpPr>
        <p:grpSpPr>
          <a:xfrm>
            <a:off x="11795125" y="3473450"/>
            <a:ext cx="301752" cy="301752"/>
            <a:chOff x="4084318" y="1418208"/>
            <a:chExt cx="4023359" cy="4021584"/>
          </a:xfrm>
        </p:grpSpPr>
        <p:sp>
          <p:nvSpPr>
            <p:cNvPr id="324" name="Sun 323">
              <a:extLst>
                <a:ext uri="{FF2B5EF4-FFF2-40B4-BE49-F238E27FC236}">
                  <a16:creationId xmlns:a16="http://schemas.microsoft.com/office/drawing/2014/main" id="{A17B7837-6230-4560-8E38-D222FBF636B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988D753B-AD01-4918-923D-6B46487D3D2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57C25EA3-E2A8-4509-AA9D-03E78B102CE7}"/>
              </a:ext>
            </a:extLst>
          </p:cNvPr>
          <p:cNvGrpSpPr/>
          <p:nvPr/>
        </p:nvGrpSpPr>
        <p:grpSpPr>
          <a:xfrm>
            <a:off x="11795125" y="3803650"/>
            <a:ext cx="301752" cy="301752"/>
            <a:chOff x="4084318" y="1418208"/>
            <a:chExt cx="4023359" cy="4021584"/>
          </a:xfrm>
        </p:grpSpPr>
        <p:sp>
          <p:nvSpPr>
            <p:cNvPr id="327" name="Sun 326">
              <a:extLst>
                <a:ext uri="{FF2B5EF4-FFF2-40B4-BE49-F238E27FC236}">
                  <a16:creationId xmlns:a16="http://schemas.microsoft.com/office/drawing/2014/main" id="{6124C4D2-8D67-41F3-B121-B910762C9C1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07A44980-C32B-4CEC-B7D5-13AD64DB204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5587CD56-AF57-4BB4-880D-579D7BF8F2F8}"/>
              </a:ext>
            </a:extLst>
          </p:cNvPr>
          <p:cNvGrpSpPr/>
          <p:nvPr/>
        </p:nvGrpSpPr>
        <p:grpSpPr>
          <a:xfrm>
            <a:off x="11795125" y="4133850"/>
            <a:ext cx="301752" cy="301752"/>
            <a:chOff x="4084318" y="1418208"/>
            <a:chExt cx="4023359" cy="4021584"/>
          </a:xfrm>
        </p:grpSpPr>
        <p:sp>
          <p:nvSpPr>
            <p:cNvPr id="330" name="Sun 329">
              <a:extLst>
                <a:ext uri="{FF2B5EF4-FFF2-40B4-BE49-F238E27FC236}">
                  <a16:creationId xmlns:a16="http://schemas.microsoft.com/office/drawing/2014/main" id="{97991D26-5A14-416F-AD6B-DFC6864DE3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E92934A0-B137-467A-BB81-BC3E67833F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35041FD2-F90F-45F3-B429-18ABEC2D8D47}"/>
              </a:ext>
            </a:extLst>
          </p:cNvPr>
          <p:cNvGrpSpPr/>
          <p:nvPr/>
        </p:nvGrpSpPr>
        <p:grpSpPr>
          <a:xfrm>
            <a:off x="11795125" y="4464050"/>
            <a:ext cx="301752" cy="301752"/>
            <a:chOff x="4084318" y="1418208"/>
            <a:chExt cx="4023359" cy="4021584"/>
          </a:xfrm>
        </p:grpSpPr>
        <p:sp>
          <p:nvSpPr>
            <p:cNvPr id="333" name="Sun 332">
              <a:extLst>
                <a:ext uri="{FF2B5EF4-FFF2-40B4-BE49-F238E27FC236}">
                  <a16:creationId xmlns:a16="http://schemas.microsoft.com/office/drawing/2014/main" id="{704738AB-6122-4A12-9E10-DB7F2833E7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08586F7D-C70C-48EF-B141-2B192A8DA7C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F975BD18-F3AE-4EC8-AEA4-2DE40EABC59B}"/>
              </a:ext>
            </a:extLst>
          </p:cNvPr>
          <p:cNvGrpSpPr/>
          <p:nvPr/>
        </p:nvGrpSpPr>
        <p:grpSpPr>
          <a:xfrm>
            <a:off x="11795125" y="4794250"/>
            <a:ext cx="301752" cy="301752"/>
            <a:chOff x="4084318" y="1418208"/>
            <a:chExt cx="4023359" cy="4021584"/>
          </a:xfrm>
        </p:grpSpPr>
        <p:sp>
          <p:nvSpPr>
            <p:cNvPr id="336" name="Sun 335">
              <a:extLst>
                <a:ext uri="{FF2B5EF4-FFF2-40B4-BE49-F238E27FC236}">
                  <a16:creationId xmlns:a16="http://schemas.microsoft.com/office/drawing/2014/main" id="{5FD52443-7B2F-4CEC-90FC-7DF26A918D3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AF7D5AC4-7229-4C68-A752-C516121A567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58F17DE4-4CFE-4E15-8621-18CDFF9F0B9E}"/>
              </a:ext>
            </a:extLst>
          </p:cNvPr>
          <p:cNvGrpSpPr/>
          <p:nvPr/>
        </p:nvGrpSpPr>
        <p:grpSpPr>
          <a:xfrm>
            <a:off x="11795125" y="5124450"/>
            <a:ext cx="301752" cy="301752"/>
            <a:chOff x="4084318" y="1418208"/>
            <a:chExt cx="4023359" cy="4021584"/>
          </a:xfrm>
        </p:grpSpPr>
        <p:sp>
          <p:nvSpPr>
            <p:cNvPr id="339" name="Sun 338">
              <a:extLst>
                <a:ext uri="{FF2B5EF4-FFF2-40B4-BE49-F238E27FC236}">
                  <a16:creationId xmlns:a16="http://schemas.microsoft.com/office/drawing/2014/main" id="{CE8C2AD8-D23F-40B8-A779-0E54E86D93D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3866BA60-A601-4092-89B9-FAF88DD5A77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1BA1B415-07E1-4606-BBFC-92F86E93F3A8}"/>
              </a:ext>
            </a:extLst>
          </p:cNvPr>
          <p:cNvGrpSpPr/>
          <p:nvPr/>
        </p:nvGrpSpPr>
        <p:grpSpPr>
          <a:xfrm>
            <a:off x="11795125" y="5454650"/>
            <a:ext cx="301752" cy="301752"/>
            <a:chOff x="4084318" y="1418208"/>
            <a:chExt cx="4023359" cy="4021584"/>
          </a:xfrm>
        </p:grpSpPr>
        <p:sp>
          <p:nvSpPr>
            <p:cNvPr id="342" name="Sun 341">
              <a:extLst>
                <a:ext uri="{FF2B5EF4-FFF2-40B4-BE49-F238E27FC236}">
                  <a16:creationId xmlns:a16="http://schemas.microsoft.com/office/drawing/2014/main" id="{770D413A-5E64-44DB-B759-B901D2DA85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F8C54653-3D87-4E33-8741-AD21956065D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776E00A1-A948-4B37-BAF5-A29FCFAA5081}"/>
              </a:ext>
            </a:extLst>
          </p:cNvPr>
          <p:cNvGrpSpPr/>
          <p:nvPr/>
        </p:nvGrpSpPr>
        <p:grpSpPr>
          <a:xfrm>
            <a:off x="11795125" y="5784850"/>
            <a:ext cx="301752" cy="301752"/>
            <a:chOff x="4084318" y="1418208"/>
            <a:chExt cx="4023359" cy="4021584"/>
          </a:xfrm>
        </p:grpSpPr>
        <p:sp>
          <p:nvSpPr>
            <p:cNvPr id="345" name="Sun 344">
              <a:extLst>
                <a:ext uri="{FF2B5EF4-FFF2-40B4-BE49-F238E27FC236}">
                  <a16:creationId xmlns:a16="http://schemas.microsoft.com/office/drawing/2014/main" id="{E173A36E-08AB-481F-A193-CD888744A2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Oval 345">
              <a:extLst>
                <a:ext uri="{FF2B5EF4-FFF2-40B4-BE49-F238E27FC236}">
                  <a16:creationId xmlns:a16="http://schemas.microsoft.com/office/drawing/2014/main" id="{F48622B0-D8AE-423A-B491-7745637D8DA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377A7395-72FD-47BC-8679-022B26D46365}"/>
              </a:ext>
            </a:extLst>
          </p:cNvPr>
          <p:cNvGrpSpPr/>
          <p:nvPr/>
        </p:nvGrpSpPr>
        <p:grpSpPr>
          <a:xfrm>
            <a:off x="11795125" y="6115050"/>
            <a:ext cx="301752" cy="301752"/>
            <a:chOff x="4084318" y="1418208"/>
            <a:chExt cx="4023359" cy="4021584"/>
          </a:xfrm>
        </p:grpSpPr>
        <p:sp>
          <p:nvSpPr>
            <p:cNvPr id="348" name="Sun 347">
              <a:extLst>
                <a:ext uri="{FF2B5EF4-FFF2-40B4-BE49-F238E27FC236}">
                  <a16:creationId xmlns:a16="http://schemas.microsoft.com/office/drawing/2014/main" id="{B25C9FD0-7EBC-4102-8CF8-682B0583FB9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87C0AE22-4A33-455D-9016-841FE492AC1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5540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6240B1E-BEF8-419C-8780-5190C48D9737}"/>
              </a:ext>
            </a:extLst>
          </p:cNvPr>
          <p:cNvCxnSpPr/>
          <p:nvPr/>
        </p:nvCxnSpPr>
        <p:spPr>
          <a:xfrm>
            <a:off x="4956252" y="3439252"/>
            <a:ext cx="4802155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3DBDD94-5DA4-47E0-BB6E-1E3FEA6E95F7}"/>
              </a:ext>
            </a:extLst>
          </p:cNvPr>
          <p:cNvCxnSpPr>
            <a:cxnSpLocks/>
          </p:cNvCxnSpPr>
          <p:nvPr/>
        </p:nvCxnSpPr>
        <p:spPr>
          <a:xfrm flipV="1">
            <a:off x="4950032" y="642026"/>
            <a:ext cx="575279" cy="279722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AFBFA88-0121-4BE7-84CD-9CBC2EEDD700}"/>
              </a:ext>
            </a:extLst>
          </p:cNvPr>
          <p:cNvSpPr txBox="1"/>
          <p:nvPr/>
        </p:nvSpPr>
        <p:spPr>
          <a:xfrm>
            <a:off x="4745230" y="1537332"/>
            <a:ext cx="612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laimanLipi" panose="03000609000000000000" pitchFamily="65" charset="0"/>
                <a:cs typeface="SolaimanLipi" panose="03000609000000000000" pitchFamily="65" charset="0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FBF468-A71B-4402-8F53-4CBBD0D99261}"/>
              </a:ext>
            </a:extLst>
          </p:cNvPr>
          <p:cNvSpPr txBox="1"/>
          <p:nvPr/>
        </p:nvSpPr>
        <p:spPr>
          <a:xfrm>
            <a:off x="6371874" y="3561684"/>
            <a:ext cx="612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laimanLipi" panose="03000609000000000000" pitchFamily="65" charset="0"/>
                <a:cs typeface="SolaimanLipi" panose="03000609000000000000" pitchFamily="65" charset="0"/>
              </a:rPr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744338-A8F4-4E71-85A0-F9D122F25EF2}"/>
              </a:ext>
            </a:extLst>
          </p:cNvPr>
          <p:cNvSpPr txBox="1"/>
          <p:nvPr/>
        </p:nvSpPr>
        <p:spPr>
          <a:xfrm>
            <a:off x="4522640" y="3399575"/>
            <a:ext cx="612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laimanLipi" panose="03000609000000000000" pitchFamily="65" charset="0"/>
                <a:cs typeface="SolaimanLipi" panose="03000609000000000000" pitchFamily="65" charset="0"/>
              </a:rPr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E84738-8DAB-4683-8FDD-DFEDD74976F5}"/>
              </a:ext>
            </a:extLst>
          </p:cNvPr>
          <p:cNvSpPr txBox="1"/>
          <p:nvPr/>
        </p:nvSpPr>
        <p:spPr>
          <a:xfrm>
            <a:off x="826851" y="4362777"/>
            <a:ext cx="107782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মনেকরি,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একটি নির্দিষ্ট কোণ। রুলার ও কম্পাসের সাহায্যে কোণটিকে সমদ্বিখন্ডিত করতে হবে।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0554D4F-647F-4DC6-8B5D-C1A5942C23E0}"/>
                  </a:ext>
                </a:extLst>
              </p:cNvPr>
              <p:cNvSpPr txBox="1"/>
              <p:nvPr/>
            </p:nvSpPr>
            <p:spPr>
              <a:xfrm>
                <a:off x="2422141" y="4393929"/>
                <a:ext cx="138178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600" dirty="0">
                    <a:solidFill>
                      <a:srgbClr val="7030A0"/>
                    </a:solidFill>
                    <a:latin typeface="SolaimanLipi" panose="03000609000000000000" pitchFamily="65" charset="0"/>
                    <a:cs typeface="SolaimanLipi" panose="03000609000000000000" pitchFamily="65" charset="0"/>
                  </a:rPr>
                  <a:t>BAC</a:t>
                </a:r>
                <a:r>
                  <a:rPr lang="bn-BD" sz="3600" dirty="0">
                    <a:solidFill>
                      <a:srgbClr val="7030A0"/>
                    </a:solidFill>
                    <a:latin typeface="SolaimanLipi" panose="03000609000000000000" pitchFamily="65" charset="0"/>
                    <a:cs typeface="SolaimanLipi" panose="03000609000000000000" pitchFamily="65" charset="0"/>
                  </a:rPr>
                  <a:t> </a:t>
                </a:r>
                <a:endParaRPr lang="en-US" sz="3600" dirty="0">
                  <a:solidFill>
                    <a:srgbClr val="7030A0"/>
                  </a:solidFill>
                  <a:latin typeface="SolaimanLipi" panose="03000609000000000000" pitchFamily="65" charset="0"/>
                  <a:cs typeface="SolaimanLipi" panose="03000609000000000000" pitchFamily="65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0554D4F-647F-4DC6-8B5D-C1A5942C23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141" y="4393929"/>
                <a:ext cx="1381789" cy="553998"/>
              </a:xfrm>
              <a:prstGeom prst="rect">
                <a:avLst/>
              </a:prstGeom>
              <a:blipFill>
                <a:blip r:embed="rId2"/>
                <a:stretch>
                  <a:fillRect t="-24176" r="-18943" b="-49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rame 13">
            <a:extLst>
              <a:ext uri="{FF2B5EF4-FFF2-40B4-BE49-F238E27FC236}">
                <a16:creationId xmlns:a16="http://schemas.microsoft.com/office/drawing/2014/main" id="{65FEDFE4-968F-4AD0-903A-73BE620C0877}"/>
              </a:ext>
            </a:extLst>
          </p:cNvPr>
          <p:cNvSpPr/>
          <p:nvPr/>
        </p:nvSpPr>
        <p:spPr>
          <a:xfrm>
            <a:off x="9498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7000">
                <a:srgbClr val="FF0000"/>
              </a:gs>
              <a:gs pos="37000">
                <a:srgbClr val="0070C0"/>
              </a:gs>
              <a:gs pos="67000">
                <a:srgbClr val="00B050"/>
              </a:gs>
              <a:gs pos="100000">
                <a:srgbClr val="FFC00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ame 14">
            <a:extLst>
              <a:ext uri="{FF2B5EF4-FFF2-40B4-BE49-F238E27FC236}">
                <a16:creationId xmlns:a16="http://schemas.microsoft.com/office/drawing/2014/main" id="{710272BA-BEEF-425D-A96B-5352A2143945}"/>
              </a:ext>
            </a:extLst>
          </p:cNvPr>
          <p:cNvSpPr/>
          <p:nvPr/>
        </p:nvSpPr>
        <p:spPr>
          <a:xfrm>
            <a:off x="482601" y="457200"/>
            <a:ext cx="11277600" cy="5985329"/>
          </a:xfrm>
          <a:prstGeom prst="frame">
            <a:avLst>
              <a:gd name="adj1" fmla="val 870"/>
            </a:avLst>
          </a:prstGeom>
          <a:pattFill prst="wdDnDiag">
            <a:fgClr>
              <a:srgbClr val="FF99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A6EBC4F-25A2-4856-95CB-C93C60EA7413}"/>
              </a:ext>
            </a:extLst>
          </p:cNvPr>
          <p:cNvGrpSpPr/>
          <p:nvPr/>
        </p:nvGrpSpPr>
        <p:grpSpPr>
          <a:xfrm>
            <a:off x="161925" y="120650"/>
            <a:ext cx="301752" cy="301752"/>
            <a:chOff x="4084318" y="1418208"/>
            <a:chExt cx="4023359" cy="4021584"/>
          </a:xfrm>
        </p:grpSpPr>
        <p:sp>
          <p:nvSpPr>
            <p:cNvPr id="17" name="Sun 16">
              <a:extLst>
                <a:ext uri="{FF2B5EF4-FFF2-40B4-BE49-F238E27FC236}">
                  <a16:creationId xmlns:a16="http://schemas.microsoft.com/office/drawing/2014/main" id="{75FB3715-E17D-4BAF-B217-4AA2986C23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A7A5006-243E-41B5-A118-BBA79718A9A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0ACE0D5-FD74-415D-9FF8-FE1442D80F01}"/>
              </a:ext>
            </a:extLst>
          </p:cNvPr>
          <p:cNvGrpSpPr/>
          <p:nvPr/>
        </p:nvGrpSpPr>
        <p:grpSpPr>
          <a:xfrm>
            <a:off x="466726" y="120650"/>
            <a:ext cx="301752" cy="301752"/>
            <a:chOff x="4084318" y="1418208"/>
            <a:chExt cx="4023359" cy="4021584"/>
          </a:xfrm>
        </p:grpSpPr>
        <p:sp>
          <p:nvSpPr>
            <p:cNvPr id="20" name="Sun 19">
              <a:extLst>
                <a:ext uri="{FF2B5EF4-FFF2-40B4-BE49-F238E27FC236}">
                  <a16:creationId xmlns:a16="http://schemas.microsoft.com/office/drawing/2014/main" id="{D1D2D24A-90E3-4F7D-899A-7D98B550B3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8816FCC-397C-477B-8E1B-1655410DC32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00BB0D5-811C-4C64-B901-84162E7CBEF9}"/>
              </a:ext>
            </a:extLst>
          </p:cNvPr>
          <p:cNvGrpSpPr/>
          <p:nvPr/>
        </p:nvGrpSpPr>
        <p:grpSpPr>
          <a:xfrm>
            <a:off x="771527" y="120650"/>
            <a:ext cx="301752" cy="301752"/>
            <a:chOff x="4084318" y="1418208"/>
            <a:chExt cx="4023359" cy="4021584"/>
          </a:xfrm>
        </p:grpSpPr>
        <p:sp>
          <p:nvSpPr>
            <p:cNvPr id="23" name="Sun 22">
              <a:extLst>
                <a:ext uri="{FF2B5EF4-FFF2-40B4-BE49-F238E27FC236}">
                  <a16:creationId xmlns:a16="http://schemas.microsoft.com/office/drawing/2014/main" id="{CE774357-0081-484F-AF2F-2CF0D3DA90B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557B845-0FDA-4190-9D49-192A6E07972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814263F-235B-4303-A654-86B2DA0E90A9}"/>
              </a:ext>
            </a:extLst>
          </p:cNvPr>
          <p:cNvGrpSpPr/>
          <p:nvPr/>
        </p:nvGrpSpPr>
        <p:grpSpPr>
          <a:xfrm>
            <a:off x="1076328" y="120650"/>
            <a:ext cx="301752" cy="301752"/>
            <a:chOff x="4084318" y="1418208"/>
            <a:chExt cx="4023359" cy="4021584"/>
          </a:xfrm>
        </p:grpSpPr>
        <p:sp>
          <p:nvSpPr>
            <p:cNvPr id="26" name="Sun 25">
              <a:extLst>
                <a:ext uri="{FF2B5EF4-FFF2-40B4-BE49-F238E27FC236}">
                  <a16:creationId xmlns:a16="http://schemas.microsoft.com/office/drawing/2014/main" id="{83AA6477-85EB-4166-ADA4-D823649CE0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639721F-6B70-4699-BD42-5FD75C5037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C9FB006-F8E5-4FE7-A82C-AFDA47A601E0}"/>
              </a:ext>
            </a:extLst>
          </p:cNvPr>
          <p:cNvGrpSpPr/>
          <p:nvPr/>
        </p:nvGrpSpPr>
        <p:grpSpPr>
          <a:xfrm>
            <a:off x="1381129" y="120650"/>
            <a:ext cx="301752" cy="301752"/>
            <a:chOff x="4084318" y="1418208"/>
            <a:chExt cx="4023359" cy="4021584"/>
          </a:xfrm>
        </p:grpSpPr>
        <p:sp>
          <p:nvSpPr>
            <p:cNvPr id="29" name="Sun 28">
              <a:extLst>
                <a:ext uri="{FF2B5EF4-FFF2-40B4-BE49-F238E27FC236}">
                  <a16:creationId xmlns:a16="http://schemas.microsoft.com/office/drawing/2014/main" id="{F620DC77-6D5D-4129-A1D1-3FBB468060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D260EB9-AE03-407E-9A28-E5C3E870BAC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0B590C1-462E-48FE-B999-2D90F3EB8633}"/>
              </a:ext>
            </a:extLst>
          </p:cNvPr>
          <p:cNvGrpSpPr/>
          <p:nvPr/>
        </p:nvGrpSpPr>
        <p:grpSpPr>
          <a:xfrm>
            <a:off x="1685930" y="120650"/>
            <a:ext cx="301752" cy="301752"/>
            <a:chOff x="4084318" y="1418208"/>
            <a:chExt cx="4023359" cy="4021584"/>
          </a:xfrm>
        </p:grpSpPr>
        <p:sp>
          <p:nvSpPr>
            <p:cNvPr id="32" name="Sun 31">
              <a:extLst>
                <a:ext uri="{FF2B5EF4-FFF2-40B4-BE49-F238E27FC236}">
                  <a16:creationId xmlns:a16="http://schemas.microsoft.com/office/drawing/2014/main" id="{C1E4B9F3-5A67-40D3-A24A-E89AD07C8F6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7A6F98F-6BD6-4697-BB4B-6C4F7791114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0104300-F813-4CC8-8C36-E98926D1ADC7}"/>
              </a:ext>
            </a:extLst>
          </p:cNvPr>
          <p:cNvGrpSpPr/>
          <p:nvPr/>
        </p:nvGrpSpPr>
        <p:grpSpPr>
          <a:xfrm>
            <a:off x="1990731" y="120650"/>
            <a:ext cx="301752" cy="301752"/>
            <a:chOff x="4084318" y="1418208"/>
            <a:chExt cx="4023359" cy="4021584"/>
          </a:xfrm>
        </p:grpSpPr>
        <p:sp>
          <p:nvSpPr>
            <p:cNvPr id="35" name="Sun 34">
              <a:extLst>
                <a:ext uri="{FF2B5EF4-FFF2-40B4-BE49-F238E27FC236}">
                  <a16:creationId xmlns:a16="http://schemas.microsoft.com/office/drawing/2014/main" id="{1C4CEC84-5ABF-4383-B41A-7B5F5BD794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E1F437E-FBCF-4C2C-8791-6B483FA551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6A8E519-E279-4BF4-88C1-A1CDE0C44341}"/>
              </a:ext>
            </a:extLst>
          </p:cNvPr>
          <p:cNvGrpSpPr/>
          <p:nvPr/>
        </p:nvGrpSpPr>
        <p:grpSpPr>
          <a:xfrm>
            <a:off x="2295532" y="120650"/>
            <a:ext cx="301752" cy="301752"/>
            <a:chOff x="4084318" y="1418208"/>
            <a:chExt cx="4023359" cy="4021584"/>
          </a:xfrm>
        </p:grpSpPr>
        <p:sp>
          <p:nvSpPr>
            <p:cNvPr id="38" name="Sun 37">
              <a:extLst>
                <a:ext uri="{FF2B5EF4-FFF2-40B4-BE49-F238E27FC236}">
                  <a16:creationId xmlns:a16="http://schemas.microsoft.com/office/drawing/2014/main" id="{D2980FC9-0338-4E6A-B73A-0F4CA619A8D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7F1D934-D784-4468-8429-D449FCED36C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125741D-2309-4D35-B73C-1ADB5B71FA35}"/>
              </a:ext>
            </a:extLst>
          </p:cNvPr>
          <p:cNvGrpSpPr/>
          <p:nvPr/>
        </p:nvGrpSpPr>
        <p:grpSpPr>
          <a:xfrm>
            <a:off x="2600333" y="120650"/>
            <a:ext cx="301752" cy="301752"/>
            <a:chOff x="4084318" y="1418208"/>
            <a:chExt cx="4023359" cy="4021584"/>
          </a:xfrm>
        </p:grpSpPr>
        <p:sp>
          <p:nvSpPr>
            <p:cNvPr id="41" name="Sun 40">
              <a:extLst>
                <a:ext uri="{FF2B5EF4-FFF2-40B4-BE49-F238E27FC236}">
                  <a16:creationId xmlns:a16="http://schemas.microsoft.com/office/drawing/2014/main" id="{BA79B6EC-7323-492E-9755-3BF1707140B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3BF5B89-EAA9-4DF8-8162-57CE57DC50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323DB13-4DAF-433B-85EB-B3420719A2E6}"/>
              </a:ext>
            </a:extLst>
          </p:cNvPr>
          <p:cNvGrpSpPr/>
          <p:nvPr/>
        </p:nvGrpSpPr>
        <p:grpSpPr>
          <a:xfrm>
            <a:off x="2905134" y="120650"/>
            <a:ext cx="301752" cy="301752"/>
            <a:chOff x="4084318" y="1418208"/>
            <a:chExt cx="4023359" cy="4021584"/>
          </a:xfrm>
        </p:grpSpPr>
        <p:sp>
          <p:nvSpPr>
            <p:cNvPr id="44" name="Sun 43">
              <a:extLst>
                <a:ext uri="{FF2B5EF4-FFF2-40B4-BE49-F238E27FC236}">
                  <a16:creationId xmlns:a16="http://schemas.microsoft.com/office/drawing/2014/main" id="{B040ABD9-4048-4874-A76A-F97FCC81DA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A39691B-BD1F-4ACF-BE38-0A42854E109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058CB6F-57B9-4491-9FFD-EB4500BA658A}"/>
              </a:ext>
            </a:extLst>
          </p:cNvPr>
          <p:cNvGrpSpPr/>
          <p:nvPr/>
        </p:nvGrpSpPr>
        <p:grpSpPr>
          <a:xfrm>
            <a:off x="3209935" y="120650"/>
            <a:ext cx="301752" cy="301752"/>
            <a:chOff x="4084318" y="1418208"/>
            <a:chExt cx="4023359" cy="4021584"/>
          </a:xfrm>
        </p:grpSpPr>
        <p:sp>
          <p:nvSpPr>
            <p:cNvPr id="47" name="Sun 46">
              <a:extLst>
                <a:ext uri="{FF2B5EF4-FFF2-40B4-BE49-F238E27FC236}">
                  <a16:creationId xmlns:a16="http://schemas.microsoft.com/office/drawing/2014/main" id="{7E8B0AC3-E402-4B37-B1BD-F92996C90AA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5CD7DB1-8404-418B-832B-2076E49CFFD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BF24B2C-DF74-45B7-81CD-63EAFF973865}"/>
              </a:ext>
            </a:extLst>
          </p:cNvPr>
          <p:cNvGrpSpPr/>
          <p:nvPr/>
        </p:nvGrpSpPr>
        <p:grpSpPr>
          <a:xfrm>
            <a:off x="3514736" y="120650"/>
            <a:ext cx="301752" cy="301752"/>
            <a:chOff x="4084318" y="1418208"/>
            <a:chExt cx="4023359" cy="4021584"/>
          </a:xfrm>
        </p:grpSpPr>
        <p:sp>
          <p:nvSpPr>
            <p:cNvPr id="50" name="Sun 49">
              <a:extLst>
                <a:ext uri="{FF2B5EF4-FFF2-40B4-BE49-F238E27FC236}">
                  <a16:creationId xmlns:a16="http://schemas.microsoft.com/office/drawing/2014/main" id="{D0693CA5-A50E-4E22-8FD5-9253572A1A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73F996A1-6F36-4333-A366-5BC86B9190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4C5A573-7B1E-4B78-8C37-4E473D744D46}"/>
              </a:ext>
            </a:extLst>
          </p:cNvPr>
          <p:cNvGrpSpPr/>
          <p:nvPr/>
        </p:nvGrpSpPr>
        <p:grpSpPr>
          <a:xfrm>
            <a:off x="3819537" y="120650"/>
            <a:ext cx="301752" cy="301752"/>
            <a:chOff x="4084318" y="1418208"/>
            <a:chExt cx="4023359" cy="4021584"/>
          </a:xfrm>
        </p:grpSpPr>
        <p:sp>
          <p:nvSpPr>
            <p:cNvPr id="53" name="Sun 52">
              <a:extLst>
                <a:ext uri="{FF2B5EF4-FFF2-40B4-BE49-F238E27FC236}">
                  <a16:creationId xmlns:a16="http://schemas.microsoft.com/office/drawing/2014/main" id="{32D3E3A3-E704-4A31-B682-40778A2057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D38E6271-242D-4C23-A5F2-35581BD8C4F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F361EE9-CA01-43A7-A4E3-D24728892090}"/>
              </a:ext>
            </a:extLst>
          </p:cNvPr>
          <p:cNvGrpSpPr/>
          <p:nvPr/>
        </p:nvGrpSpPr>
        <p:grpSpPr>
          <a:xfrm>
            <a:off x="4124338" y="120650"/>
            <a:ext cx="301752" cy="301752"/>
            <a:chOff x="4084318" y="1418208"/>
            <a:chExt cx="4023359" cy="4021584"/>
          </a:xfrm>
        </p:grpSpPr>
        <p:sp>
          <p:nvSpPr>
            <p:cNvPr id="56" name="Sun 55">
              <a:extLst>
                <a:ext uri="{FF2B5EF4-FFF2-40B4-BE49-F238E27FC236}">
                  <a16:creationId xmlns:a16="http://schemas.microsoft.com/office/drawing/2014/main" id="{CDCE92F7-E2C6-4BE8-ADAB-24716ED3759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762BF19A-EFBC-44AF-A4F7-E461144D702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B6E0C81-976E-4E58-8E5E-12174D8E0858}"/>
              </a:ext>
            </a:extLst>
          </p:cNvPr>
          <p:cNvGrpSpPr/>
          <p:nvPr/>
        </p:nvGrpSpPr>
        <p:grpSpPr>
          <a:xfrm>
            <a:off x="4429139" y="120650"/>
            <a:ext cx="301752" cy="301752"/>
            <a:chOff x="4084318" y="1418208"/>
            <a:chExt cx="4023359" cy="4021584"/>
          </a:xfrm>
        </p:grpSpPr>
        <p:sp>
          <p:nvSpPr>
            <p:cNvPr id="59" name="Sun 58">
              <a:extLst>
                <a:ext uri="{FF2B5EF4-FFF2-40B4-BE49-F238E27FC236}">
                  <a16:creationId xmlns:a16="http://schemas.microsoft.com/office/drawing/2014/main" id="{EF1AED45-0B33-4C5A-80D4-4187F335865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F99B3A59-44FD-4EDC-9612-62D60CE79A4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E28061E-ACDB-44DB-A541-9B0800F30425}"/>
              </a:ext>
            </a:extLst>
          </p:cNvPr>
          <p:cNvGrpSpPr/>
          <p:nvPr/>
        </p:nvGrpSpPr>
        <p:grpSpPr>
          <a:xfrm>
            <a:off x="4733940" y="120650"/>
            <a:ext cx="301752" cy="301752"/>
            <a:chOff x="4084318" y="1418208"/>
            <a:chExt cx="4023359" cy="4021584"/>
          </a:xfrm>
        </p:grpSpPr>
        <p:sp>
          <p:nvSpPr>
            <p:cNvPr id="62" name="Sun 61">
              <a:extLst>
                <a:ext uri="{FF2B5EF4-FFF2-40B4-BE49-F238E27FC236}">
                  <a16:creationId xmlns:a16="http://schemas.microsoft.com/office/drawing/2014/main" id="{E279D8D7-85A0-4AD3-8B9F-B4C5D7E2E86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A6EFDD8A-D24C-4FAE-ACA1-C4B3E765A02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A175ACE-3B03-4AA9-AE68-9C5F971C678F}"/>
              </a:ext>
            </a:extLst>
          </p:cNvPr>
          <p:cNvGrpSpPr/>
          <p:nvPr/>
        </p:nvGrpSpPr>
        <p:grpSpPr>
          <a:xfrm>
            <a:off x="5038741" y="120650"/>
            <a:ext cx="301752" cy="301752"/>
            <a:chOff x="4084318" y="1418208"/>
            <a:chExt cx="4023359" cy="4021584"/>
          </a:xfrm>
        </p:grpSpPr>
        <p:sp>
          <p:nvSpPr>
            <p:cNvPr id="65" name="Sun 64">
              <a:extLst>
                <a:ext uri="{FF2B5EF4-FFF2-40B4-BE49-F238E27FC236}">
                  <a16:creationId xmlns:a16="http://schemas.microsoft.com/office/drawing/2014/main" id="{79A87B8B-0FE2-4CE8-82DE-84A1E617F6F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854DB11C-167A-417C-B3A1-80179F79099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CB98BE4-C63F-4660-BBDD-21929ED2E0CA}"/>
              </a:ext>
            </a:extLst>
          </p:cNvPr>
          <p:cNvGrpSpPr/>
          <p:nvPr/>
        </p:nvGrpSpPr>
        <p:grpSpPr>
          <a:xfrm>
            <a:off x="5343542" y="120650"/>
            <a:ext cx="301752" cy="301752"/>
            <a:chOff x="4084318" y="1418208"/>
            <a:chExt cx="4023359" cy="4021584"/>
          </a:xfrm>
        </p:grpSpPr>
        <p:sp>
          <p:nvSpPr>
            <p:cNvPr id="68" name="Sun 67">
              <a:extLst>
                <a:ext uri="{FF2B5EF4-FFF2-40B4-BE49-F238E27FC236}">
                  <a16:creationId xmlns:a16="http://schemas.microsoft.com/office/drawing/2014/main" id="{8AE3B906-09A4-48F9-B363-4E0EEE40C9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CF219762-94C4-4FF3-BD47-371334BE04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41A9A35-6303-4831-B1C9-99220AAD5ED7}"/>
              </a:ext>
            </a:extLst>
          </p:cNvPr>
          <p:cNvGrpSpPr/>
          <p:nvPr/>
        </p:nvGrpSpPr>
        <p:grpSpPr>
          <a:xfrm>
            <a:off x="5648343" y="120650"/>
            <a:ext cx="301752" cy="301752"/>
            <a:chOff x="4084318" y="1418208"/>
            <a:chExt cx="4023359" cy="4021584"/>
          </a:xfrm>
        </p:grpSpPr>
        <p:sp>
          <p:nvSpPr>
            <p:cNvPr id="71" name="Sun 70">
              <a:extLst>
                <a:ext uri="{FF2B5EF4-FFF2-40B4-BE49-F238E27FC236}">
                  <a16:creationId xmlns:a16="http://schemas.microsoft.com/office/drawing/2014/main" id="{AA874DCF-BF88-4DDE-8CEA-41502C365FC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9A9769A9-D033-4409-848A-599243A82B7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E71074C-34E3-425C-B67D-D6E58A095311}"/>
              </a:ext>
            </a:extLst>
          </p:cNvPr>
          <p:cNvGrpSpPr/>
          <p:nvPr/>
        </p:nvGrpSpPr>
        <p:grpSpPr>
          <a:xfrm>
            <a:off x="5953144" y="120650"/>
            <a:ext cx="301752" cy="301752"/>
            <a:chOff x="4084318" y="1418208"/>
            <a:chExt cx="4023359" cy="4021584"/>
          </a:xfrm>
        </p:grpSpPr>
        <p:sp>
          <p:nvSpPr>
            <p:cNvPr id="74" name="Sun 73">
              <a:extLst>
                <a:ext uri="{FF2B5EF4-FFF2-40B4-BE49-F238E27FC236}">
                  <a16:creationId xmlns:a16="http://schemas.microsoft.com/office/drawing/2014/main" id="{86A4008B-24FC-4058-BBED-8672D601EE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665A5F4D-D503-40CB-AD2E-5214FF948E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656F7B5-CCD4-4543-A77C-273F8EB74ECB}"/>
              </a:ext>
            </a:extLst>
          </p:cNvPr>
          <p:cNvGrpSpPr/>
          <p:nvPr/>
        </p:nvGrpSpPr>
        <p:grpSpPr>
          <a:xfrm>
            <a:off x="6257945" y="120650"/>
            <a:ext cx="301752" cy="301752"/>
            <a:chOff x="4084318" y="1418208"/>
            <a:chExt cx="4023359" cy="4021584"/>
          </a:xfrm>
        </p:grpSpPr>
        <p:sp>
          <p:nvSpPr>
            <p:cNvPr id="77" name="Sun 76">
              <a:extLst>
                <a:ext uri="{FF2B5EF4-FFF2-40B4-BE49-F238E27FC236}">
                  <a16:creationId xmlns:a16="http://schemas.microsoft.com/office/drawing/2014/main" id="{0F713864-755A-42A5-9875-8A2A790BE6E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85FB9A4B-4C82-4AC6-83CF-F51AAE4BD6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E55332C-E006-4762-AB44-CD44B170672C}"/>
              </a:ext>
            </a:extLst>
          </p:cNvPr>
          <p:cNvGrpSpPr/>
          <p:nvPr/>
        </p:nvGrpSpPr>
        <p:grpSpPr>
          <a:xfrm>
            <a:off x="6562746" y="120650"/>
            <a:ext cx="301752" cy="301752"/>
            <a:chOff x="4084318" y="1418208"/>
            <a:chExt cx="4023359" cy="4021584"/>
          </a:xfrm>
        </p:grpSpPr>
        <p:sp>
          <p:nvSpPr>
            <p:cNvPr id="80" name="Sun 79">
              <a:extLst>
                <a:ext uri="{FF2B5EF4-FFF2-40B4-BE49-F238E27FC236}">
                  <a16:creationId xmlns:a16="http://schemas.microsoft.com/office/drawing/2014/main" id="{426F1744-32BF-4009-9149-E4CDECB4BF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4F107DC8-E9B2-4A70-93AD-424F158CDE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F02E434-614E-463C-9E3B-19B1731E8264}"/>
              </a:ext>
            </a:extLst>
          </p:cNvPr>
          <p:cNvGrpSpPr/>
          <p:nvPr/>
        </p:nvGrpSpPr>
        <p:grpSpPr>
          <a:xfrm>
            <a:off x="6867547" y="120650"/>
            <a:ext cx="301752" cy="301752"/>
            <a:chOff x="4084318" y="1418208"/>
            <a:chExt cx="4023359" cy="4021584"/>
          </a:xfrm>
        </p:grpSpPr>
        <p:sp>
          <p:nvSpPr>
            <p:cNvPr id="83" name="Sun 82">
              <a:extLst>
                <a:ext uri="{FF2B5EF4-FFF2-40B4-BE49-F238E27FC236}">
                  <a16:creationId xmlns:a16="http://schemas.microsoft.com/office/drawing/2014/main" id="{BBB75271-D9C2-4BAE-BCFE-EB306E727F9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9823C724-B63A-475F-B960-7E7E0019CD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9A4962C-091E-4791-993E-0BEEFF192265}"/>
              </a:ext>
            </a:extLst>
          </p:cNvPr>
          <p:cNvGrpSpPr/>
          <p:nvPr/>
        </p:nvGrpSpPr>
        <p:grpSpPr>
          <a:xfrm>
            <a:off x="7172348" y="120650"/>
            <a:ext cx="301752" cy="301752"/>
            <a:chOff x="4084318" y="1418208"/>
            <a:chExt cx="4023359" cy="4021584"/>
          </a:xfrm>
        </p:grpSpPr>
        <p:sp>
          <p:nvSpPr>
            <p:cNvPr id="86" name="Sun 85">
              <a:extLst>
                <a:ext uri="{FF2B5EF4-FFF2-40B4-BE49-F238E27FC236}">
                  <a16:creationId xmlns:a16="http://schemas.microsoft.com/office/drawing/2014/main" id="{0A0C162C-8886-404D-ADFA-39E6C6B3E92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788012CD-2145-4B11-9651-BBAEC79F143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3B06E36-9409-4139-B730-7FE2216C04DA}"/>
              </a:ext>
            </a:extLst>
          </p:cNvPr>
          <p:cNvGrpSpPr/>
          <p:nvPr/>
        </p:nvGrpSpPr>
        <p:grpSpPr>
          <a:xfrm>
            <a:off x="7477149" y="120650"/>
            <a:ext cx="301752" cy="301752"/>
            <a:chOff x="4084318" y="1418208"/>
            <a:chExt cx="4023359" cy="4021584"/>
          </a:xfrm>
        </p:grpSpPr>
        <p:sp>
          <p:nvSpPr>
            <p:cNvPr id="89" name="Sun 88">
              <a:extLst>
                <a:ext uri="{FF2B5EF4-FFF2-40B4-BE49-F238E27FC236}">
                  <a16:creationId xmlns:a16="http://schemas.microsoft.com/office/drawing/2014/main" id="{70873F69-B0CB-4DD5-A47B-AF66B93AC5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8D503100-6188-46DC-995F-1C1104A302C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C7EB276-BA76-46A5-ABB0-7389B05CB338}"/>
              </a:ext>
            </a:extLst>
          </p:cNvPr>
          <p:cNvGrpSpPr/>
          <p:nvPr/>
        </p:nvGrpSpPr>
        <p:grpSpPr>
          <a:xfrm>
            <a:off x="7781950" y="120650"/>
            <a:ext cx="301752" cy="301752"/>
            <a:chOff x="4084318" y="1418208"/>
            <a:chExt cx="4023359" cy="4021584"/>
          </a:xfrm>
        </p:grpSpPr>
        <p:sp>
          <p:nvSpPr>
            <p:cNvPr id="92" name="Sun 91">
              <a:extLst>
                <a:ext uri="{FF2B5EF4-FFF2-40B4-BE49-F238E27FC236}">
                  <a16:creationId xmlns:a16="http://schemas.microsoft.com/office/drawing/2014/main" id="{C5B860A0-B2CA-47F9-8357-E5C83EE14B2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E868109-ECF8-46D9-91DB-9A69BFDB4AF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04E239EE-211F-4B4F-B00F-83F228244943}"/>
              </a:ext>
            </a:extLst>
          </p:cNvPr>
          <p:cNvGrpSpPr/>
          <p:nvPr/>
        </p:nvGrpSpPr>
        <p:grpSpPr>
          <a:xfrm>
            <a:off x="8086751" y="120650"/>
            <a:ext cx="301752" cy="301752"/>
            <a:chOff x="4084318" y="1418208"/>
            <a:chExt cx="4023359" cy="4021584"/>
          </a:xfrm>
        </p:grpSpPr>
        <p:sp>
          <p:nvSpPr>
            <p:cNvPr id="95" name="Sun 94">
              <a:extLst>
                <a:ext uri="{FF2B5EF4-FFF2-40B4-BE49-F238E27FC236}">
                  <a16:creationId xmlns:a16="http://schemas.microsoft.com/office/drawing/2014/main" id="{E31BF83C-07ED-47B8-BF60-BC3B579455B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B3E6F588-0B8D-408C-9FAD-E76736632DA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9EF13575-005E-471F-8A02-980448613441}"/>
              </a:ext>
            </a:extLst>
          </p:cNvPr>
          <p:cNvGrpSpPr/>
          <p:nvPr/>
        </p:nvGrpSpPr>
        <p:grpSpPr>
          <a:xfrm>
            <a:off x="8391552" y="120650"/>
            <a:ext cx="301752" cy="301752"/>
            <a:chOff x="4084318" y="1418208"/>
            <a:chExt cx="4023359" cy="4021584"/>
          </a:xfrm>
        </p:grpSpPr>
        <p:sp>
          <p:nvSpPr>
            <p:cNvPr id="98" name="Sun 97">
              <a:extLst>
                <a:ext uri="{FF2B5EF4-FFF2-40B4-BE49-F238E27FC236}">
                  <a16:creationId xmlns:a16="http://schemas.microsoft.com/office/drawing/2014/main" id="{6D632AA2-E1A6-493E-960A-64F4E56293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17DD4E03-5CF4-4D2C-B853-6C0DF03888C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FDD1342A-3689-484C-9C17-C2234AD280E9}"/>
              </a:ext>
            </a:extLst>
          </p:cNvPr>
          <p:cNvGrpSpPr/>
          <p:nvPr/>
        </p:nvGrpSpPr>
        <p:grpSpPr>
          <a:xfrm>
            <a:off x="8696353" y="120650"/>
            <a:ext cx="301752" cy="301752"/>
            <a:chOff x="4084318" y="1418208"/>
            <a:chExt cx="4023359" cy="4021584"/>
          </a:xfrm>
        </p:grpSpPr>
        <p:sp>
          <p:nvSpPr>
            <p:cNvPr id="101" name="Sun 100">
              <a:extLst>
                <a:ext uri="{FF2B5EF4-FFF2-40B4-BE49-F238E27FC236}">
                  <a16:creationId xmlns:a16="http://schemas.microsoft.com/office/drawing/2014/main" id="{16FC9FEF-961A-479E-9FDC-22B3A29D80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A8C6BD77-7CA2-4A92-8E08-FC1CE4E6A32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F6F5DC3-4C1D-4648-96DB-611A4B6D12A4}"/>
              </a:ext>
            </a:extLst>
          </p:cNvPr>
          <p:cNvGrpSpPr/>
          <p:nvPr/>
        </p:nvGrpSpPr>
        <p:grpSpPr>
          <a:xfrm>
            <a:off x="9001154" y="120650"/>
            <a:ext cx="301752" cy="301752"/>
            <a:chOff x="4084318" y="1418208"/>
            <a:chExt cx="4023359" cy="4021584"/>
          </a:xfrm>
        </p:grpSpPr>
        <p:sp>
          <p:nvSpPr>
            <p:cNvPr id="104" name="Sun 103">
              <a:extLst>
                <a:ext uri="{FF2B5EF4-FFF2-40B4-BE49-F238E27FC236}">
                  <a16:creationId xmlns:a16="http://schemas.microsoft.com/office/drawing/2014/main" id="{3098416F-1877-4CFB-B44B-E9F9F19665D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3F10B7D1-A4FE-4B1A-9560-17728B364F2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4A3AA924-2859-472D-A31B-A24EB15B3BE4}"/>
              </a:ext>
            </a:extLst>
          </p:cNvPr>
          <p:cNvGrpSpPr/>
          <p:nvPr/>
        </p:nvGrpSpPr>
        <p:grpSpPr>
          <a:xfrm>
            <a:off x="9305955" y="120650"/>
            <a:ext cx="301752" cy="301752"/>
            <a:chOff x="4084318" y="1418208"/>
            <a:chExt cx="4023359" cy="4021584"/>
          </a:xfrm>
        </p:grpSpPr>
        <p:sp>
          <p:nvSpPr>
            <p:cNvPr id="107" name="Sun 106">
              <a:extLst>
                <a:ext uri="{FF2B5EF4-FFF2-40B4-BE49-F238E27FC236}">
                  <a16:creationId xmlns:a16="http://schemas.microsoft.com/office/drawing/2014/main" id="{1DA07F01-885B-4BAB-8086-08436143F7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7C95DC39-69AB-444E-978B-9DDB4B0B48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029F6A8E-59E3-4810-AEA6-A8578F0F48AD}"/>
              </a:ext>
            </a:extLst>
          </p:cNvPr>
          <p:cNvGrpSpPr/>
          <p:nvPr/>
        </p:nvGrpSpPr>
        <p:grpSpPr>
          <a:xfrm>
            <a:off x="9610756" y="120650"/>
            <a:ext cx="301752" cy="301752"/>
            <a:chOff x="4084318" y="1418208"/>
            <a:chExt cx="4023359" cy="4021584"/>
          </a:xfrm>
        </p:grpSpPr>
        <p:sp>
          <p:nvSpPr>
            <p:cNvPr id="110" name="Sun 109">
              <a:extLst>
                <a:ext uri="{FF2B5EF4-FFF2-40B4-BE49-F238E27FC236}">
                  <a16:creationId xmlns:a16="http://schemas.microsoft.com/office/drawing/2014/main" id="{CCEE6E52-9EE3-4959-8A0A-57C518E2F08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9AA8676E-0433-4627-9780-295165F5F6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9FF08151-2846-4989-97A3-70582A6C2113}"/>
              </a:ext>
            </a:extLst>
          </p:cNvPr>
          <p:cNvGrpSpPr/>
          <p:nvPr/>
        </p:nvGrpSpPr>
        <p:grpSpPr>
          <a:xfrm>
            <a:off x="9915557" y="120650"/>
            <a:ext cx="301752" cy="301752"/>
            <a:chOff x="4084318" y="1418208"/>
            <a:chExt cx="4023359" cy="4021584"/>
          </a:xfrm>
        </p:grpSpPr>
        <p:sp>
          <p:nvSpPr>
            <p:cNvPr id="113" name="Sun 112">
              <a:extLst>
                <a:ext uri="{FF2B5EF4-FFF2-40B4-BE49-F238E27FC236}">
                  <a16:creationId xmlns:a16="http://schemas.microsoft.com/office/drawing/2014/main" id="{F6975B2A-3020-4A61-8174-9DDCEF06BE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31B76DFE-C73F-4905-B875-5AFF54F5259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6B0FDC1D-4394-436E-AF16-8A499B895981}"/>
              </a:ext>
            </a:extLst>
          </p:cNvPr>
          <p:cNvGrpSpPr/>
          <p:nvPr/>
        </p:nvGrpSpPr>
        <p:grpSpPr>
          <a:xfrm>
            <a:off x="10220358" y="120650"/>
            <a:ext cx="301752" cy="301752"/>
            <a:chOff x="4084318" y="1418208"/>
            <a:chExt cx="4023359" cy="4021584"/>
          </a:xfrm>
        </p:grpSpPr>
        <p:sp>
          <p:nvSpPr>
            <p:cNvPr id="116" name="Sun 115">
              <a:extLst>
                <a:ext uri="{FF2B5EF4-FFF2-40B4-BE49-F238E27FC236}">
                  <a16:creationId xmlns:a16="http://schemas.microsoft.com/office/drawing/2014/main" id="{76D3CFFD-637F-43D5-B723-CC39C92DE7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3EEDD002-5277-4512-8917-51531EB04CF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CA84F3EF-2EA4-4E4F-A8D8-215635D6C654}"/>
              </a:ext>
            </a:extLst>
          </p:cNvPr>
          <p:cNvGrpSpPr/>
          <p:nvPr/>
        </p:nvGrpSpPr>
        <p:grpSpPr>
          <a:xfrm>
            <a:off x="10525159" y="120650"/>
            <a:ext cx="301752" cy="301752"/>
            <a:chOff x="4084318" y="1418208"/>
            <a:chExt cx="4023359" cy="4021584"/>
          </a:xfrm>
        </p:grpSpPr>
        <p:sp>
          <p:nvSpPr>
            <p:cNvPr id="119" name="Sun 118">
              <a:extLst>
                <a:ext uri="{FF2B5EF4-FFF2-40B4-BE49-F238E27FC236}">
                  <a16:creationId xmlns:a16="http://schemas.microsoft.com/office/drawing/2014/main" id="{DBB2A00F-2083-446B-8494-C8B8C124FA8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6FCFF846-3E11-4F77-88B5-4B81D51B07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E02B53BD-4A13-44DE-97A3-FE825385CE4F}"/>
              </a:ext>
            </a:extLst>
          </p:cNvPr>
          <p:cNvGrpSpPr/>
          <p:nvPr/>
        </p:nvGrpSpPr>
        <p:grpSpPr>
          <a:xfrm>
            <a:off x="10829960" y="120650"/>
            <a:ext cx="301752" cy="301752"/>
            <a:chOff x="4084318" y="1418208"/>
            <a:chExt cx="4023359" cy="4021584"/>
          </a:xfrm>
        </p:grpSpPr>
        <p:sp>
          <p:nvSpPr>
            <p:cNvPr id="122" name="Sun 121">
              <a:extLst>
                <a:ext uri="{FF2B5EF4-FFF2-40B4-BE49-F238E27FC236}">
                  <a16:creationId xmlns:a16="http://schemas.microsoft.com/office/drawing/2014/main" id="{E056B8FB-4011-4BB9-A5A5-6E7F912D173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169E616A-F8E3-4A93-8CAF-FE85F3ECDD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23C90F-7F6C-4EF4-B9BF-6AAA095A4C92}"/>
              </a:ext>
            </a:extLst>
          </p:cNvPr>
          <p:cNvGrpSpPr/>
          <p:nvPr/>
        </p:nvGrpSpPr>
        <p:grpSpPr>
          <a:xfrm>
            <a:off x="11134761" y="120650"/>
            <a:ext cx="301752" cy="301752"/>
            <a:chOff x="4084318" y="1418208"/>
            <a:chExt cx="4023359" cy="4021584"/>
          </a:xfrm>
        </p:grpSpPr>
        <p:sp>
          <p:nvSpPr>
            <p:cNvPr id="125" name="Sun 124">
              <a:extLst>
                <a:ext uri="{FF2B5EF4-FFF2-40B4-BE49-F238E27FC236}">
                  <a16:creationId xmlns:a16="http://schemas.microsoft.com/office/drawing/2014/main" id="{2928E110-194E-4F8F-B5DE-94D346C22D3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2212A713-0AE7-4140-97D8-4EB9BCAC0D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B556FEF0-5BBA-49BF-8BCE-7918BD464F45}"/>
              </a:ext>
            </a:extLst>
          </p:cNvPr>
          <p:cNvGrpSpPr/>
          <p:nvPr/>
        </p:nvGrpSpPr>
        <p:grpSpPr>
          <a:xfrm>
            <a:off x="11464962" y="120650"/>
            <a:ext cx="301752" cy="301752"/>
            <a:chOff x="4084318" y="1418208"/>
            <a:chExt cx="4023359" cy="4021584"/>
          </a:xfrm>
        </p:grpSpPr>
        <p:sp>
          <p:nvSpPr>
            <p:cNvPr id="128" name="Sun 127">
              <a:extLst>
                <a:ext uri="{FF2B5EF4-FFF2-40B4-BE49-F238E27FC236}">
                  <a16:creationId xmlns:a16="http://schemas.microsoft.com/office/drawing/2014/main" id="{8781BF57-F10D-4F1F-BFAC-68D4BD5C2A4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A4A2D172-B48E-44C3-BA0A-70B9F898528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55256195-E913-4AAF-A13E-52AC7E9B0948}"/>
              </a:ext>
            </a:extLst>
          </p:cNvPr>
          <p:cNvGrpSpPr/>
          <p:nvPr/>
        </p:nvGrpSpPr>
        <p:grpSpPr>
          <a:xfrm>
            <a:off x="11795163" y="120650"/>
            <a:ext cx="301752" cy="301752"/>
            <a:chOff x="4084318" y="1418208"/>
            <a:chExt cx="4023359" cy="4021584"/>
          </a:xfrm>
        </p:grpSpPr>
        <p:sp>
          <p:nvSpPr>
            <p:cNvPr id="131" name="Sun 130">
              <a:extLst>
                <a:ext uri="{FF2B5EF4-FFF2-40B4-BE49-F238E27FC236}">
                  <a16:creationId xmlns:a16="http://schemas.microsoft.com/office/drawing/2014/main" id="{1E874052-A707-4B0F-B59D-0A9F209EDBC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705C3BB-78F9-4DAF-954B-F3AD491F493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32D50F29-71A3-4679-8B1F-EA8A57827DF5}"/>
              </a:ext>
            </a:extLst>
          </p:cNvPr>
          <p:cNvGrpSpPr/>
          <p:nvPr/>
        </p:nvGrpSpPr>
        <p:grpSpPr>
          <a:xfrm>
            <a:off x="136525" y="6457950"/>
            <a:ext cx="301752" cy="301752"/>
            <a:chOff x="4084318" y="1418208"/>
            <a:chExt cx="4023359" cy="4021584"/>
          </a:xfrm>
        </p:grpSpPr>
        <p:sp>
          <p:nvSpPr>
            <p:cNvPr id="134" name="Sun 133">
              <a:extLst>
                <a:ext uri="{FF2B5EF4-FFF2-40B4-BE49-F238E27FC236}">
                  <a16:creationId xmlns:a16="http://schemas.microsoft.com/office/drawing/2014/main" id="{B8989437-11AE-4961-A422-AFC305CAAC9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9D670F8B-D5C9-4039-A60D-B5DA590A56A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F6F3E327-AF12-4DF0-9B70-B4EB10D19B33}"/>
              </a:ext>
            </a:extLst>
          </p:cNvPr>
          <p:cNvGrpSpPr/>
          <p:nvPr/>
        </p:nvGrpSpPr>
        <p:grpSpPr>
          <a:xfrm>
            <a:off x="441326" y="6457950"/>
            <a:ext cx="301752" cy="301752"/>
            <a:chOff x="4084318" y="1418208"/>
            <a:chExt cx="4023359" cy="4021584"/>
          </a:xfrm>
        </p:grpSpPr>
        <p:sp>
          <p:nvSpPr>
            <p:cNvPr id="137" name="Sun 136">
              <a:extLst>
                <a:ext uri="{FF2B5EF4-FFF2-40B4-BE49-F238E27FC236}">
                  <a16:creationId xmlns:a16="http://schemas.microsoft.com/office/drawing/2014/main" id="{1AE1D0C5-790F-4825-9FF5-EB2E34F60C5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875E69F0-A611-47FE-9330-FA9E1F2E872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287F1CC0-0562-4328-A350-1C88BD23A715}"/>
              </a:ext>
            </a:extLst>
          </p:cNvPr>
          <p:cNvGrpSpPr/>
          <p:nvPr/>
        </p:nvGrpSpPr>
        <p:grpSpPr>
          <a:xfrm>
            <a:off x="746127" y="6457950"/>
            <a:ext cx="301752" cy="301752"/>
            <a:chOff x="4084318" y="1418208"/>
            <a:chExt cx="4023359" cy="4021584"/>
          </a:xfrm>
        </p:grpSpPr>
        <p:sp>
          <p:nvSpPr>
            <p:cNvPr id="140" name="Sun 139">
              <a:extLst>
                <a:ext uri="{FF2B5EF4-FFF2-40B4-BE49-F238E27FC236}">
                  <a16:creationId xmlns:a16="http://schemas.microsoft.com/office/drawing/2014/main" id="{8EBF671C-0DB8-4402-92E6-E374B8B7D5B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06833B22-903F-400B-AB21-35874B44616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632A864-880B-4FBB-9EE7-4CE5E77CD480}"/>
              </a:ext>
            </a:extLst>
          </p:cNvPr>
          <p:cNvGrpSpPr/>
          <p:nvPr/>
        </p:nvGrpSpPr>
        <p:grpSpPr>
          <a:xfrm>
            <a:off x="1050928" y="6457950"/>
            <a:ext cx="301752" cy="301752"/>
            <a:chOff x="4084318" y="1418208"/>
            <a:chExt cx="4023359" cy="4021584"/>
          </a:xfrm>
        </p:grpSpPr>
        <p:sp>
          <p:nvSpPr>
            <p:cNvPr id="143" name="Sun 142">
              <a:extLst>
                <a:ext uri="{FF2B5EF4-FFF2-40B4-BE49-F238E27FC236}">
                  <a16:creationId xmlns:a16="http://schemas.microsoft.com/office/drawing/2014/main" id="{452CA599-2BF0-4AFB-BD9F-40F67A7DE7C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979EFB51-86D3-475C-B161-259BCC3A76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7D837FF0-9A58-4ADD-924A-8F3692CAE162}"/>
              </a:ext>
            </a:extLst>
          </p:cNvPr>
          <p:cNvGrpSpPr/>
          <p:nvPr/>
        </p:nvGrpSpPr>
        <p:grpSpPr>
          <a:xfrm>
            <a:off x="1355729" y="6457950"/>
            <a:ext cx="301752" cy="301752"/>
            <a:chOff x="4084318" y="1418208"/>
            <a:chExt cx="4023359" cy="4021584"/>
          </a:xfrm>
        </p:grpSpPr>
        <p:sp>
          <p:nvSpPr>
            <p:cNvPr id="146" name="Sun 145">
              <a:extLst>
                <a:ext uri="{FF2B5EF4-FFF2-40B4-BE49-F238E27FC236}">
                  <a16:creationId xmlns:a16="http://schemas.microsoft.com/office/drawing/2014/main" id="{78967CD9-A99E-41B8-976E-784CE4B857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5F4AC145-5891-43C0-826C-A6D40C5F096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75EC455A-48B6-49AD-BEB4-21B9C0D89022}"/>
              </a:ext>
            </a:extLst>
          </p:cNvPr>
          <p:cNvGrpSpPr/>
          <p:nvPr/>
        </p:nvGrpSpPr>
        <p:grpSpPr>
          <a:xfrm>
            <a:off x="1660530" y="6457950"/>
            <a:ext cx="301752" cy="301752"/>
            <a:chOff x="4084318" y="1418208"/>
            <a:chExt cx="4023359" cy="4021584"/>
          </a:xfrm>
        </p:grpSpPr>
        <p:sp>
          <p:nvSpPr>
            <p:cNvPr id="149" name="Sun 148">
              <a:extLst>
                <a:ext uri="{FF2B5EF4-FFF2-40B4-BE49-F238E27FC236}">
                  <a16:creationId xmlns:a16="http://schemas.microsoft.com/office/drawing/2014/main" id="{FA307EDF-9A14-40DC-AEF0-1646DF4B61C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4D80EFEC-08D1-4D22-A3CE-332169F3F3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C0470BE4-1676-4E0F-87D5-E512027E3CC6}"/>
              </a:ext>
            </a:extLst>
          </p:cNvPr>
          <p:cNvGrpSpPr/>
          <p:nvPr/>
        </p:nvGrpSpPr>
        <p:grpSpPr>
          <a:xfrm>
            <a:off x="1965331" y="6457950"/>
            <a:ext cx="301752" cy="301752"/>
            <a:chOff x="4084318" y="1418208"/>
            <a:chExt cx="4023359" cy="4021584"/>
          </a:xfrm>
        </p:grpSpPr>
        <p:sp>
          <p:nvSpPr>
            <p:cNvPr id="152" name="Sun 151">
              <a:extLst>
                <a:ext uri="{FF2B5EF4-FFF2-40B4-BE49-F238E27FC236}">
                  <a16:creationId xmlns:a16="http://schemas.microsoft.com/office/drawing/2014/main" id="{DFB8C86D-2675-4D87-AC74-F0FF285C453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9DED7E81-9069-4542-AF70-B7D838AE51D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B873A9D6-8F72-4772-8A8C-56425D327671}"/>
              </a:ext>
            </a:extLst>
          </p:cNvPr>
          <p:cNvGrpSpPr/>
          <p:nvPr/>
        </p:nvGrpSpPr>
        <p:grpSpPr>
          <a:xfrm>
            <a:off x="2270132" y="6457950"/>
            <a:ext cx="301752" cy="301752"/>
            <a:chOff x="4084318" y="1418208"/>
            <a:chExt cx="4023359" cy="4021584"/>
          </a:xfrm>
        </p:grpSpPr>
        <p:sp>
          <p:nvSpPr>
            <p:cNvPr id="155" name="Sun 154">
              <a:extLst>
                <a:ext uri="{FF2B5EF4-FFF2-40B4-BE49-F238E27FC236}">
                  <a16:creationId xmlns:a16="http://schemas.microsoft.com/office/drawing/2014/main" id="{1AB9606C-8623-4C15-A73D-7C57E20FB3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7ED07787-FEAA-49BE-A946-086B691A782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B2882D2E-E087-4615-997D-6C6D0216D162}"/>
              </a:ext>
            </a:extLst>
          </p:cNvPr>
          <p:cNvGrpSpPr/>
          <p:nvPr/>
        </p:nvGrpSpPr>
        <p:grpSpPr>
          <a:xfrm>
            <a:off x="2574933" y="6457950"/>
            <a:ext cx="301752" cy="301752"/>
            <a:chOff x="4084318" y="1418208"/>
            <a:chExt cx="4023359" cy="4021584"/>
          </a:xfrm>
        </p:grpSpPr>
        <p:sp>
          <p:nvSpPr>
            <p:cNvPr id="158" name="Sun 157">
              <a:extLst>
                <a:ext uri="{FF2B5EF4-FFF2-40B4-BE49-F238E27FC236}">
                  <a16:creationId xmlns:a16="http://schemas.microsoft.com/office/drawing/2014/main" id="{99C6AD6E-D0D5-4458-BF02-8C2B6722D30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5DFCCBEA-FBCB-4A55-9A3F-976183794A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1E8CED2A-FFAE-46B5-AEEC-38B334064074}"/>
              </a:ext>
            </a:extLst>
          </p:cNvPr>
          <p:cNvGrpSpPr/>
          <p:nvPr/>
        </p:nvGrpSpPr>
        <p:grpSpPr>
          <a:xfrm>
            <a:off x="2879734" y="6457950"/>
            <a:ext cx="301752" cy="301752"/>
            <a:chOff x="4084318" y="1418208"/>
            <a:chExt cx="4023359" cy="4021584"/>
          </a:xfrm>
        </p:grpSpPr>
        <p:sp>
          <p:nvSpPr>
            <p:cNvPr id="161" name="Sun 160">
              <a:extLst>
                <a:ext uri="{FF2B5EF4-FFF2-40B4-BE49-F238E27FC236}">
                  <a16:creationId xmlns:a16="http://schemas.microsoft.com/office/drawing/2014/main" id="{28859E8C-A8E0-46C2-8DFF-CB93E2D157F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E14D9E50-4202-417D-9832-F959F5BC70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DB289426-7527-412B-BEBF-735119A96504}"/>
              </a:ext>
            </a:extLst>
          </p:cNvPr>
          <p:cNvGrpSpPr/>
          <p:nvPr/>
        </p:nvGrpSpPr>
        <p:grpSpPr>
          <a:xfrm>
            <a:off x="3184535" y="6457950"/>
            <a:ext cx="301752" cy="301752"/>
            <a:chOff x="4084318" y="1418208"/>
            <a:chExt cx="4023359" cy="4021584"/>
          </a:xfrm>
        </p:grpSpPr>
        <p:sp>
          <p:nvSpPr>
            <p:cNvPr id="164" name="Sun 163">
              <a:extLst>
                <a:ext uri="{FF2B5EF4-FFF2-40B4-BE49-F238E27FC236}">
                  <a16:creationId xmlns:a16="http://schemas.microsoft.com/office/drawing/2014/main" id="{9D6F58E7-2005-4555-8A34-1297930FBE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94AD6B56-954F-47EF-9DD5-542E8B6BD92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1D5D0D88-08AC-41A8-AE98-73296C450DA0}"/>
              </a:ext>
            </a:extLst>
          </p:cNvPr>
          <p:cNvGrpSpPr/>
          <p:nvPr/>
        </p:nvGrpSpPr>
        <p:grpSpPr>
          <a:xfrm>
            <a:off x="3489336" y="6457950"/>
            <a:ext cx="301752" cy="301752"/>
            <a:chOff x="4084318" y="1418208"/>
            <a:chExt cx="4023359" cy="4021584"/>
          </a:xfrm>
        </p:grpSpPr>
        <p:sp>
          <p:nvSpPr>
            <p:cNvPr id="167" name="Sun 166">
              <a:extLst>
                <a:ext uri="{FF2B5EF4-FFF2-40B4-BE49-F238E27FC236}">
                  <a16:creationId xmlns:a16="http://schemas.microsoft.com/office/drawing/2014/main" id="{AA303528-B9C0-4C53-9353-5EF1692D52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C5B7C606-25CA-4D1A-A9B9-BEE9E73D63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4A36A297-72C9-443C-91F2-F5AB781565D4}"/>
              </a:ext>
            </a:extLst>
          </p:cNvPr>
          <p:cNvGrpSpPr/>
          <p:nvPr/>
        </p:nvGrpSpPr>
        <p:grpSpPr>
          <a:xfrm>
            <a:off x="3794137" y="6457950"/>
            <a:ext cx="301752" cy="301752"/>
            <a:chOff x="4084318" y="1418208"/>
            <a:chExt cx="4023359" cy="4021584"/>
          </a:xfrm>
        </p:grpSpPr>
        <p:sp>
          <p:nvSpPr>
            <p:cNvPr id="170" name="Sun 169">
              <a:extLst>
                <a:ext uri="{FF2B5EF4-FFF2-40B4-BE49-F238E27FC236}">
                  <a16:creationId xmlns:a16="http://schemas.microsoft.com/office/drawing/2014/main" id="{5D5B6F7C-5CEB-41E7-902F-8803B22844C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7B4F9C2B-4E25-47F1-A4DC-6A206309F8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E6F73E54-F4F2-43C9-8598-6FBA0DCA4C1C}"/>
              </a:ext>
            </a:extLst>
          </p:cNvPr>
          <p:cNvGrpSpPr/>
          <p:nvPr/>
        </p:nvGrpSpPr>
        <p:grpSpPr>
          <a:xfrm>
            <a:off x="4098938" y="6457950"/>
            <a:ext cx="301752" cy="301752"/>
            <a:chOff x="4084318" y="1418208"/>
            <a:chExt cx="4023359" cy="4021584"/>
          </a:xfrm>
        </p:grpSpPr>
        <p:sp>
          <p:nvSpPr>
            <p:cNvPr id="173" name="Sun 172">
              <a:extLst>
                <a:ext uri="{FF2B5EF4-FFF2-40B4-BE49-F238E27FC236}">
                  <a16:creationId xmlns:a16="http://schemas.microsoft.com/office/drawing/2014/main" id="{21A75EFD-D993-4AB8-A19F-6588DE48A1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172BB7D7-F6BA-4A7A-977E-4047B620DA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4CAEE4C7-AD75-4BBA-8F73-46E4B7806D17}"/>
              </a:ext>
            </a:extLst>
          </p:cNvPr>
          <p:cNvGrpSpPr/>
          <p:nvPr/>
        </p:nvGrpSpPr>
        <p:grpSpPr>
          <a:xfrm>
            <a:off x="4403739" y="6457950"/>
            <a:ext cx="301752" cy="301752"/>
            <a:chOff x="4084318" y="1418208"/>
            <a:chExt cx="4023359" cy="4021584"/>
          </a:xfrm>
        </p:grpSpPr>
        <p:sp>
          <p:nvSpPr>
            <p:cNvPr id="176" name="Sun 175">
              <a:extLst>
                <a:ext uri="{FF2B5EF4-FFF2-40B4-BE49-F238E27FC236}">
                  <a16:creationId xmlns:a16="http://schemas.microsoft.com/office/drawing/2014/main" id="{AAD181A9-9146-4F8F-9E03-09D996597F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10487212-AE26-4161-BC80-7D05B3D9B18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C298A64D-2D19-4443-A57D-55A558F5AA27}"/>
              </a:ext>
            </a:extLst>
          </p:cNvPr>
          <p:cNvGrpSpPr/>
          <p:nvPr/>
        </p:nvGrpSpPr>
        <p:grpSpPr>
          <a:xfrm>
            <a:off x="4708540" y="6457950"/>
            <a:ext cx="301752" cy="301752"/>
            <a:chOff x="4084318" y="1418208"/>
            <a:chExt cx="4023359" cy="4021584"/>
          </a:xfrm>
        </p:grpSpPr>
        <p:sp>
          <p:nvSpPr>
            <p:cNvPr id="179" name="Sun 178">
              <a:extLst>
                <a:ext uri="{FF2B5EF4-FFF2-40B4-BE49-F238E27FC236}">
                  <a16:creationId xmlns:a16="http://schemas.microsoft.com/office/drawing/2014/main" id="{F49719F7-1E85-4D29-8039-057C3D35569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AA8368D1-B641-45EF-BC32-7DDDA8FFD0B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FB4FE55F-CB23-43FA-B39E-C8920042D653}"/>
              </a:ext>
            </a:extLst>
          </p:cNvPr>
          <p:cNvGrpSpPr/>
          <p:nvPr/>
        </p:nvGrpSpPr>
        <p:grpSpPr>
          <a:xfrm>
            <a:off x="5013341" y="6457950"/>
            <a:ext cx="301752" cy="301752"/>
            <a:chOff x="4084318" y="1418208"/>
            <a:chExt cx="4023359" cy="4021584"/>
          </a:xfrm>
        </p:grpSpPr>
        <p:sp>
          <p:nvSpPr>
            <p:cNvPr id="182" name="Sun 181">
              <a:extLst>
                <a:ext uri="{FF2B5EF4-FFF2-40B4-BE49-F238E27FC236}">
                  <a16:creationId xmlns:a16="http://schemas.microsoft.com/office/drawing/2014/main" id="{BC4A8ADA-8D65-4B99-888B-9CAA515ED7C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133A299C-59B2-4647-B1B2-421BB190EAA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8C75607F-CD08-4B63-80C6-C2ABA09BE17F}"/>
              </a:ext>
            </a:extLst>
          </p:cNvPr>
          <p:cNvGrpSpPr/>
          <p:nvPr/>
        </p:nvGrpSpPr>
        <p:grpSpPr>
          <a:xfrm>
            <a:off x="5318142" y="6457950"/>
            <a:ext cx="301752" cy="301752"/>
            <a:chOff x="4084318" y="1418208"/>
            <a:chExt cx="4023359" cy="4021584"/>
          </a:xfrm>
        </p:grpSpPr>
        <p:sp>
          <p:nvSpPr>
            <p:cNvPr id="185" name="Sun 184">
              <a:extLst>
                <a:ext uri="{FF2B5EF4-FFF2-40B4-BE49-F238E27FC236}">
                  <a16:creationId xmlns:a16="http://schemas.microsoft.com/office/drawing/2014/main" id="{5A3E7542-2657-4E64-B029-E64E16FEC71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1A039EA0-045E-4281-89BC-B1E2BBED0F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53C06C5C-E6F0-44A8-B7A5-392DB013EC26}"/>
              </a:ext>
            </a:extLst>
          </p:cNvPr>
          <p:cNvGrpSpPr/>
          <p:nvPr/>
        </p:nvGrpSpPr>
        <p:grpSpPr>
          <a:xfrm>
            <a:off x="5622943" y="6457950"/>
            <a:ext cx="301752" cy="301752"/>
            <a:chOff x="4084318" y="1418208"/>
            <a:chExt cx="4023359" cy="4021584"/>
          </a:xfrm>
        </p:grpSpPr>
        <p:sp>
          <p:nvSpPr>
            <p:cNvPr id="188" name="Sun 187">
              <a:extLst>
                <a:ext uri="{FF2B5EF4-FFF2-40B4-BE49-F238E27FC236}">
                  <a16:creationId xmlns:a16="http://schemas.microsoft.com/office/drawing/2014/main" id="{45A73BAC-BC7C-41EA-A7B8-DDB50561810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BFFAA931-C14C-4F24-80B4-DB6313B629F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7A7A43C6-20FA-4F5D-B9F5-7A505ADD7F5D}"/>
              </a:ext>
            </a:extLst>
          </p:cNvPr>
          <p:cNvGrpSpPr/>
          <p:nvPr/>
        </p:nvGrpSpPr>
        <p:grpSpPr>
          <a:xfrm>
            <a:off x="5927744" y="6457950"/>
            <a:ext cx="301752" cy="301752"/>
            <a:chOff x="4084318" y="1418208"/>
            <a:chExt cx="4023359" cy="4021584"/>
          </a:xfrm>
        </p:grpSpPr>
        <p:sp>
          <p:nvSpPr>
            <p:cNvPr id="191" name="Sun 190">
              <a:extLst>
                <a:ext uri="{FF2B5EF4-FFF2-40B4-BE49-F238E27FC236}">
                  <a16:creationId xmlns:a16="http://schemas.microsoft.com/office/drawing/2014/main" id="{A0E5A919-717A-43CE-850A-CCAC5CB9C4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FE60C434-F1C6-45CB-A08B-E981BB48076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899E6565-D3CD-4B5C-B92E-5DC286612FD9}"/>
              </a:ext>
            </a:extLst>
          </p:cNvPr>
          <p:cNvGrpSpPr/>
          <p:nvPr/>
        </p:nvGrpSpPr>
        <p:grpSpPr>
          <a:xfrm>
            <a:off x="6232545" y="6457950"/>
            <a:ext cx="301752" cy="301752"/>
            <a:chOff x="4084318" y="1418208"/>
            <a:chExt cx="4023359" cy="4021584"/>
          </a:xfrm>
        </p:grpSpPr>
        <p:sp>
          <p:nvSpPr>
            <p:cNvPr id="194" name="Sun 193">
              <a:extLst>
                <a:ext uri="{FF2B5EF4-FFF2-40B4-BE49-F238E27FC236}">
                  <a16:creationId xmlns:a16="http://schemas.microsoft.com/office/drawing/2014/main" id="{F84D8523-6996-49C8-8CD1-C72B36D265D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C36BBC85-E6EC-44A1-80EE-8C5599DD5FA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8474E553-7EE0-4428-B0FA-8434603A2A21}"/>
              </a:ext>
            </a:extLst>
          </p:cNvPr>
          <p:cNvGrpSpPr/>
          <p:nvPr/>
        </p:nvGrpSpPr>
        <p:grpSpPr>
          <a:xfrm>
            <a:off x="6537346" y="6457950"/>
            <a:ext cx="301752" cy="301752"/>
            <a:chOff x="4084318" y="1418208"/>
            <a:chExt cx="4023359" cy="4021584"/>
          </a:xfrm>
        </p:grpSpPr>
        <p:sp>
          <p:nvSpPr>
            <p:cNvPr id="197" name="Sun 196">
              <a:extLst>
                <a:ext uri="{FF2B5EF4-FFF2-40B4-BE49-F238E27FC236}">
                  <a16:creationId xmlns:a16="http://schemas.microsoft.com/office/drawing/2014/main" id="{3A186018-E148-411C-A3FB-8D5B229B99D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B91F89E6-C1AF-4407-A1A8-EB335AFD46B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09FE92B4-2B72-410C-A71B-5A03A11C2EED}"/>
              </a:ext>
            </a:extLst>
          </p:cNvPr>
          <p:cNvGrpSpPr/>
          <p:nvPr/>
        </p:nvGrpSpPr>
        <p:grpSpPr>
          <a:xfrm>
            <a:off x="6842147" y="6457950"/>
            <a:ext cx="301752" cy="301752"/>
            <a:chOff x="4084318" y="1418208"/>
            <a:chExt cx="4023359" cy="4021584"/>
          </a:xfrm>
        </p:grpSpPr>
        <p:sp>
          <p:nvSpPr>
            <p:cNvPr id="200" name="Sun 199">
              <a:extLst>
                <a:ext uri="{FF2B5EF4-FFF2-40B4-BE49-F238E27FC236}">
                  <a16:creationId xmlns:a16="http://schemas.microsoft.com/office/drawing/2014/main" id="{CF05796C-8B75-4BCB-8F74-79A1FD4B778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3386AD74-1943-47E5-BEC9-4434CFAB21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33DACD99-6872-4724-B3CE-6C5E82430BDC}"/>
              </a:ext>
            </a:extLst>
          </p:cNvPr>
          <p:cNvGrpSpPr/>
          <p:nvPr/>
        </p:nvGrpSpPr>
        <p:grpSpPr>
          <a:xfrm>
            <a:off x="7146948" y="6457950"/>
            <a:ext cx="301752" cy="301752"/>
            <a:chOff x="4084318" y="1418208"/>
            <a:chExt cx="4023359" cy="4021584"/>
          </a:xfrm>
        </p:grpSpPr>
        <p:sp>
          <p:nvSpPr>
            <p:cNvPr id="203" name="Sun 202">
              <a:extLst>
                <a:ext uri="{FF2B5EF4-FFF2-40B4-BE49-F238E27FC236}">
                  <a16:creationId xmlns:a16="http://schemas.microsoft.com/office/drawing/2014/main" id="{7DFAF83F-A7A9-4D3E-83C5-F064B1D0F9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D5184A2B-8EFC-4C62-B055-25D7C6B7CBB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CCB3185F-09A1-4065-AB2E-2024C66A20FF}"/>
              </a:ext>
            </a:extLst>
          </p:cNvPr>
          <p:cNvGrpSpPr/>
          <p:nvPr/>
        </p:nvGrpSpPr>
        <p:grpSpPr>
          <a:xfrm>
            <a:off x="7451749" y="6457950"/>
            <a:ext cx="301752" cy="301752"/>
            <a:chOff x="4084318" y="1418208"/>
            <a:chExt cx="4023359" cy="4021584"/>
          </a:xfrm>
        </p:grpSpPr>
        <p:sp>
          <p:nvSpPr>
            <p:cNvPr id="206" name="Sun 205">
              <a:extLst>
                <a:ext uri="{FF2B5EF4-FFF2-40B4-BE49-F238E27FC236}">
                  <a16:creationId xmlns:a16="http://schemas.microsoft.com/office/drawing/2014/main" id="{107A5A4A-0152-4E36-A1C4-D1EB06F272E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A9925E0E-03FC-4A9F-9A73-D66BA29378B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6DD9891C-846F-4CA8-B635-8C081F978C50}"/>
              </a:ext>
            </a:extLst>
          </p:cNvPr>
          <p:cNvGrpSpPr/>
          <p:nvPr/>
        </p:nvGrpSpPr>
        <p:grpSpPr>
          <a:xfrm>
            <a:off x="7756550" y="6457950"/>
            <a:ext cx="301752" cy="301752"/>
            <a:chOff x="4084318" y="1418208"/>
            <a:chExt cx="4023359" cy="4021584"/>
          </a:xfrm>
        </p:grpSpPr>
        <p:sp>
          <p:nvSpPr>
            <p:cNvPr id="209" name="Sun 208">
              <a:extLst>
                <a:ext uri="{FF2B5EF4-FFF2-40B4-BE49-F238E27FC236}">
                  <a16:creationId xmlns:a16="http://schemas.microsoft.com/office/drawing/2014/main" id="{2D705FE5-6F66-4C87-BFEA-F6B41B65DB4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1909A197-9018-410A-8EA9-3CF26F9B95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9AAC3DFF-37CC-459B-A6A5-B64A0FA435F9}"/>
              </a:ext>
            </a:extLst>
          </p:cNvPr>
          <p:cNvGrpSpPr/>
          <p:nvPr/>
        </p:nvGrpSpPr>
        <p:grpSpPr>
          <a:xfrm>
            <a:off x="8061351" y="6457950"/>
            <a:ext cx="301752" cy="301752"/>
            <a:chOff x="4084318" y="1418208"/>
            <a:chExt cx="4023359" cy="4021584"/>
          </a:xfrm>
        </p:grpSpPr>
        <p:sp>
          <p:nvSpPr>
            <p:cNvPr id="212" name="Sun 211">
              <a:extLst>
                <a:ext uri="{FF2B5EF4-FFF2-40B4-BE49-F238E27FC236}">
                  <a16:creationId xmlns:a16="http://schemas.microsoft.com/office/drawing/2014/main" id="{D863C56F-F705-40B9-B410-E27B6CB7A2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C26789F1-96DC-48D0-AC32-6649245A68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60CED1A2-23F9-442E-A8FF-664C7795EC8A}"/>
              </a:ext>
            </a:extLst>
          </p:cNvPr>
          <p:cNvGrpSpPr/>
          <p:nvPr/>
        </p:nvGrpSpPr>
        <p:grpSpPr>
          <a:xfrm>
            <a:off x="8366152" y="6457950"/>
            <a:ext cx="301752" cy="301752"/>
            <a:chOff x="4084318" y="1418208"/>
            <a:chExt cx="4023359" cy="4021584"/>
          </a:xfrm>
        </p:grpSpPr>
        <p:sp>
          <p:nvSpPr>
            <p:cNvPr id="215" name="Sun 214">
              <a:extLst>
                <a:ext uri="{FF2B5EF4-FFF2-40B4-BE49-F238E27FC236}">
                  <a16:creationId xmlns:a16="http://schemas.microsoft.com/office/drawing/2014/main" id="{9F59CF16-1ED3-483E-B25F-77D5B5E2FF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BDA661C7-354A-4D35-9632-08125180B12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6D9B5AE6-278A-43B5-BFB6-A333D0F6FB39}"/>
              </a:ext>
            </a:extLst>
          </p:cNvPr>
          <p:cNvGrpSpPr/>
          <p:nvPr/>
        </p:nvGrpSpPr>
        <p:grpSpPr>
          <a:xfrm>
            <a:off x="8670953" y="6457950"/>
            <a:ext cx="301752" cy="301752"/>
            <a:chOff x="4084318" y="1418208"/>
            <a:chExt cx="4023359" cy="4021584"/>
          </a:xfrm>
        </p:grpSpPr>
        <p:sp>
          <p:nvSpPr>
            <p:cNvPr id="218" name="Sun 217">
              <a:extLst>
                <a:ext uri="{FF2B5EF4-FFF2-40B4-BE49-F238E27FC236}">
                  <a16:creationId xmlns:a16="http://schemas.microsoft.com/office/drawing/2014/main" id="{105C50DC-5FBC-473D-9C06-C9FAFBF0B8D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208467ED-36EC-4BEB-8D5A-2178707896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76BC886A-C799-44B6-BC07-986CD01F280C}"/>
              </a:ext>
            </a:extLst>
          </p:cNvPr>
          <p:cNvGrpSpPr/>
          <p:nvPr/>
        </p:nvGrpSpPr>
        <p:grpSpPr>
          <a:xfrm>
            <a:off x="8975754" y="6457950"/>
            <a:ext cx="301752" cy="301752"/>
            <a:chOff x="4084318" y="1418208"/>
            <a:chExt cx="4023359" cy="4021584"/>
          </a:xfrm>
        </p:grpSpPr>
        <p:sp>
          <p:nvSpPr>
            <p:cNvPr id="221" name="Sun 220">
              <a:extLst>
                <a:ext uri="{FF2B5EF4-FFF2-40B4-BE49-F238E27FC236}">
                  <a16:creationId xmlns:a16="http://schemas.microsoft.com/office/drawing/2014/main" id="{407E1231-B1C7-4BC8-9F3D-A6E2310239A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5DA32E96-F1C5-4F7A-9549-A25A827E52C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48E143FA-25B1-4A2F-AD23-6BD4E3B9DB65}"/>
              </a:ext>
            </a:extLst>
          </p:cNvPr>
          <p:cNvGrpSpPr/>
          <p:nvPr/>
        </p:nvGrpSpPr>
        <p:grpSpPr>
          <a:xfrm>
            <a:off x="9280555" y="6457950"/>
            <a:ext cx="301752" cy="301752"/>
            <a:chOff x="4084318" y="1418208"/>
            <a:chExt cx="4023359" cy="4021584"/>
          </a:xfrm>
        </p:grpSpPr>
        <p:sp>
          <p:nvSpPr>
            <p:cNvPr id="224" name="Sun 223">
              <a:extLst>
                <a:ext uri="{FF2B5EF4-FFF2-40B4-BE49-F238E27FC236}">
                  <a16:creationId xmlns:a16="http://schemas.microsoft.com/office/drawing/2014/main" id="{97A6D4D4-111E-4006-BF62-B6FD8044493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5FF29108-8FBF-4C83-A469-6525F873D83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0EB368C0-EBF0-48DA-AE77-D33F33780430}"/>
              </a:ext>
            </a:extLst>
          </p:cNvPr>
          <p:cNvGrpSpPr/>
          <p:nvPr/>
        </p:nvGrpSpPr>
        <p:grpSpPr>
          <a:xfrm>
            <a:off x="9585356" y="6457950"/>
            <a:ext cx="301752" cy="301752"/>
            <a:chOff x="4084318" y="1418208"/>
            <a:chExt cx="4023359" cy="4021584"/>
          </a:xfrm>
        </p:grpSpPr>
        <p:sp>
          <p:nvSpPr>
            <p:cNvPr id="227" name="Sun 226">
              <a:extLst>
                <a:ext uri="{FF2B5EF4-FFF2-40B4-BE49-F238E27FC236}">
                  <a16:creationId xmlns:a16="http://schemas.microsoft.com/office/drawing/2014/main" id="{66C4069C-8D3D-48E5-BE48-90CA4B97D1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C362544E-D87E-4F8A-A1C6-6B669C3D455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3826077F-872B-4382-95AD-455623DE28B5}"/>
              </a:ext>
            </a:extLst>
          </p:cNvPr>
          <p:cNvGrpSpPr/>
          <p:nvPr/>
        </p:nvGrpSpPr>
        <p:grpSpPr>
          <a:xfrm>
            <a:off x="9890157" y="6457950"/>
            <a:ext cx="301752" cy="301752"/>
            <a:chOff x="4084318" y="1418208"/>
            <a:chExt cx="4023359" cy="4021584"/>
          </a:xfrm>
        </p:grpSpPr>
        <p:sp>
          <p:nvSpPr>
            <p:cNvPr id="230" name="Sun 229">
              <a:extLst>
                <a:ext uri="{FF2B5EF4-FFF2-40B4-BE49-F238E27FC236}">
                  <a16:creationId xmlns:a16="http://schemas.microsoft.com/office/drawing/2014/main" id="{0C59E735-5E2B-4A95-8473-FC354B3522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C2E470F3-B7FD-4EC2-B589-4CFE71E53F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2F050650-4193-4DEC-9924-915706CF33CD}"/>
              </a:ext>
            </a:extLst>
          </p:cNvPr>
          <p:cNvGrpSpPr/>
          <p:nvPr/>
        </p:nvGrpSpPr>
        <p:grpSpPr>
          <a:xfrm>
            <a:off x="10194958" y="6457950"/>
            <a:ext cx="301752" cy="301752"/>
            <a:chOff x="4084318" y="1418208"/>
            <a:chExt cx="4023359" cy="4021584"/>
          </a:xfrm>
        </p:grpSpPr>
        <p:sp>
          <p:nvSpPr>
            <p:cNvPr id="233" name="Sun 232">
              <a:extLst>
                <a:ext uri="{FF2B5EF4-FFF2-40B4-BE49-F238E27FC236}">
                  <a16:creationId xmlns:a16="http://schemas.microsoft.com/office/drawing/2014/main" id="{57F48578-7F4B-4EBD-ACF7-D297EB305DA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1E97FE87-8A32-49C9-8932-98DCC7A8D2F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2F057861-EFB6-4432-9C6D-C2F398CA1563}"/>
              </a:ext>
            </a:extLst>
          </p:cNvPr>
          <p:cNvGrpSpPr/>
          <p:nvPr/>
        </p:nvGrpSpPr>
        <p:grpSpPr>
          <a:xfrm>
            <a:off x="10499759" y="6457950"/>
            <a:ext cx="301752" cy="301752"/>
            <a:chOff x="4084318" y="1418208"/>
            <a:chExt cx="4023359" cy="4021584"/>
          </a:xfrm>
        </p:grpSpPr>
        <p:sp>
          <p:nvSpPr>
            <p:cNvPr id="236" name="Sun 235">
              <a:extLst>
                <a:ext uri="{FF2B5EF4-FFF2-40B4-BE49-F238E27FC236}">
                  <a16:creationId xmlns:a16="http://schemas.microsoft.com/office/drawing/2014/main" id="{503CE5CA-51B2-4E3B-A291-60EF4A31D09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ADC491A7-84FF-4161-944F-2E08DF68FD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977A5B41-F8AE-4A1B-98E4-ECFBA1EABD34}"/>
              </a:ext>
            </a:extLst>
          </p:cNvPr>
          <p:cNvGrpSpPr/>
          <p:nvPr/>
        </p:nvGrpSpPr>
        <p:grpSpPr>
          <a:xfrm>
            <a:off x="10804560" y="6457950"/>
            <a:ext cx="301752" cy="301752"/>
            <a:chOff x="4084318" y="1418208"/>
            <a:chExt cx="4023359" cy="4021584"/>
          </a:xfrm>
        </p:grpSpPr>
        <p:sp>
          <p:nvSpPr>
            <p:cNvPr id="239" name="Sun 238">
              <a:extLst>
                <a:ext uri="{FF2B5EF4-FFF2-40B4-BE49-F238E27FC236}">
                  <a16:creationId xmlns:a16="http://schemas.microsoft.com/office/drawing/2014/main" id="{23C4429B-7579-4B80-8C52-FEBFC40A4B2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93C32C9B-9326-477D-9DD0-D30D7189EF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A16292E2-500F-440A-8DB2-1E713E54FF31}"/>
              </a:ext>
            </a:extLst>
          </p:cNvPr>
          <p:cNvGrpSpPr/>
          <p:nvPr/>
        </p:nvGrpSpPr>
        <p:grpSpPr>
          <a:xfrm>
            <a:off x="11109361" y="6457950"/>
            <a:ext cx="301752" cy="301752"/>
            <a:chOff x="4084318" y="1418208"/>
            <a:chExt cx="4023359" cy="4021584"/>
          </a:xfrm>
        </p:grpSpPr>
        <p:sp>
          <p:nvSpPr>
            <p:cNvPr id="242" name="Sun 241">
              <a:extLst>
                <a:ext uri="{FF2B5EF4-FFF2-40B4-BE49-F238E27FC236}">
                  <a16:creationId xmlns:a16="http://schemas.microsoft.com/office/drawing/2014/main" id="{F79CFCC2-4C05-4D48-924B-3EDA47AC5B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5EF5F16E-30E9-47BA-81F5-BC98114BF0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EE2BCF0B-AD07-43E7-B05E-56567178155E}"/>
              </a:ext>
            </a:extLst>
          </p:cNvPr>
          <p:cNvGrpSpPr/>
          <p:nvPr/>
        </p:nvGrpSpPr>
        <p:grpSpPr>
          <a:xfrm>
            <a:off x="11464962" y="6457950"/>
            <a:ext cx="301752" cy="301752"/>
            <a:chOff x="4084318" y="1418208"/>
            <a:chExt cx="4023359" cy="4021584"/>
          </a:xfrm>
        </p:grpSpPr>
        <p:sp>
          <p:nvSpPr>
            <p:cNvPr id="245" name="Sun 244">
              <a:extLst>
                <a:ext uri="{FF2B5EF4-FFF2-40B4-BE49-F238E27FC236}">
                  <a16:creationId xmlns:a16="http://schemas.microsoft.com/office/drawing/2014/main" id="{288C2E5A-45BA-41AE-B574-94BC04063CA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F435FFBF-DD9C-4E92-A92C-83E32CF117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85B18C9D-3665-4CC6-A014-746230E24EE5}"/>
              </a:ext>
            </a:extLst>
          </p:cNvPr>
          <p:cNvGrpSpPr/>
          <p:nvPr/>
        </p:nvGrpSpPr>
        <p:grpSpPr>
          <a:xfrm>
            <a:off x="11795163" y="6457950"/>
            <a:ext cx="301752" cy="301752"/>
            <a:chOff x="4084318" y="1418208"/>
            <a:chExt cx="4023359" cy="4021584"/>
          </a:xfrm>
        </p:grpSpPr>
        <p:sp>
          <p:nvSpPr>
            <p:cNvPr id="248" name="Sun 247">
              <a:extLst>
                <a:ext uri="{FF2B5EF4-FFF2-40B4-BE49-F238E27FC236}">
                  <a16:creationId xmlns:a16="http://schemas.microsoft.com/office/drawing/2014/main" id="{5FC5D06F-EB03-4E56-B956-2B6B86AB86D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BF89F222-6CF8-4D5B-A4CB-58861F0DCEC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1CBD3B26-FB1F-4D80-A4BD-944A04C35698}"/>
              </a:ext>
            </a:extLst>
          </p:cNvPr>
          <p:cNvGrpSpPr/>
          <p:nvPr/>
        </p:nvGrpSpPr>
        <p:grpSpPr>
          <a:xfrm>
            <a:off x="161925" y="450850"/>
            <a:ext cx="301752" cy="301752"/>
            <a:chOff x="4084318" y="1418208"/>
            <a:chExt cx="4023359" cy="4021584"/>
          </a:xfrm>
        </p:grpSpPr>
        <p:sp>
          <p:nvSpPr>
            <p:cNvPr id="251" name="Sun 250">
              <a:extLst>
                <a:ext uri="{FF2B5EF4-FFF2-40B4-BE49-F238E27FC236}">
                  <a16:creationId xmlns:a16="http://schemas.microsoft.com/office/drawing/2014/main" id="{18FDC9CB-5BB2-4C90-862E-4297342511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24708C6F-2B19-48DB-91D9-A34F1EF18D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35A98501-C5AC-4A73-8DF7-56935CD95A9F}"/>
              </a:ext>
            </a:extLst>
          </p:cNvPr>
          <p:cNvGrpSpPr/>
          <p:nvPr/>
        </p:nvGrpSpPr>
        <p:grpSpPr>
          <a:xfrm>
            <a:off x="161925" y="781050"/>
            <a:ext cx="301752" cy="301752"/>
            <a:chOff x="4084318" y="1418208"/>
            <a:chExt cx="4023359" cy="4021584"/>
          </a:xfrm>
        </p:grpSpPr>
        <p:sp>
          <p:nvSpPr>
            <p:cNvPr id="254" name="Sun 253">
              <a:extLst>
                <a:ext uri="{FF2B5EF4-FFF2-40B4-BE49-F238E27FC236}">
                  <a16:creationId xmlns:a16="http://schemas.microsoft.com/office/drawing/2014/main" id="{31A49CB0-AD78-48A8-B5B2-DBD162A474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0FEE5717-A298-4A2E-8313-4927227EE11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FF5AA07B-5AA6-40E8-86E8-74BD5D8A69F7}"/>
              </a:ext>
            </a:extLst>
          </p:cNvPr>
          <p:cNvGrpSpPr/>
          <p:nvPr/>
        </p:nvGrpSpPr>
        <p:grpSpPr>
          <a:xfrm>
            <a:off x="161925" y="1111250"/>
            <a:ext cx="301752" cy="301752"/>
            <a:chOff x="4084318" y="1418208"/>
            <a:chExt cx="4023359" cy="4021584"/>
          </a:xfrm>
        </p:grpSpPr>
        <p:sp>
          <p:nvSpPr>
            <p:cNvPr id="257" name="Sun 256">
              <a:extLst>
                <a:ext uri="{FF2B5EF4-FFF2-40B4-BE49-F238E27FC236}">
                  <a16:creationId xmlns:a16="http://schemas.microsoft.com/office/drawing/2014/main" id="{A73ECD82-16FF-4ABD-BA6F-5A603F8994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9ED1CB77-0554-4F83-AD68-8269DC2669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5EEF50E8-8E70-4021-B174-97C88D335AB8}"/>
              </a:ext>
            </a:extLst>
          </p:cNvPr>
          <p:cNvGrpSpPr/>
          <p:nvPr/>
        </p:nvGrpSpPr>
        <p:grpSpPr>
          <a:xfrm>
            <a:off x="161925" y="1441450"/>
            <a:ext cx="301752" cy="301752"/>
            <a:chOff x="4084318" y="1418208"/>
            <a:chExt cx="4023359" cy="4021584"/>
          </a:xfrm>
        </p:grpSpPr>
        <p:sp>
          <p:nvSpPr>
            <p:cNvPr id="260" name="Sun 259">
              <a:extLst>
                <a:ext uri="{FF2B5EF4-FFF2-40B4-BE49-F238E27FC236}">
                  <a16:creationId xmlns:a16="http://schemas.microsoft.com/office/drawing/2014/main" id="{5918E7EE-D04F-417C-A67B-ADF2AC12C0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CD0B471F-EC28-4233-9795-01B98C97FD5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D4522591-4CBA-4A9E-B9E0-572B99831E34}"/>
              </a:ext>
            </a:extLst>
          </p:cNvPr>
          <p:cNvGrpSpPr/>
          <p:nvPr/>
        </p:nvGrpSpPr>
        <p:grpSpPr>
          <a:xfrm>
            <a:off x="161925" y="1771650"/>
            <a:ext cx="301752" cy="301752"/>
            <a:chOff x="4084318" y="1418208"/>
            <a:chExt cx="4023359" cy="4021584"/>
          </a:xfrm>
        </p:grpSpPr>
        <p:sp>
          <p:nvSpPr>
            <p:cNvPr id="263" name="Sun 262">
              <a:extLst>
                <a:ext uri="{FF2B5EF4-FFF2-40B4-BE49-F238E27FC236}">
                  <a16:creationId xmlns:a16="http://schemas.microsoft.com/office/drawing/2014/main" id="{B2780165-6D04-4CF7-89B3-70C7646D116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44563587-184B-4646-8631-9E2DE0CD2B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B0688CB9-FBB8-4A0D-8B62-5E45FAC7BE76}"/>
              </a:ext>
            </a:extLst>
          </p:cNvPr>
          <p:cNvGrpSpPr/>
          <p:nvPr/>
        </p:nvGrpSpPr>
        <p:grpSpPr>
          <a:xfrm>
            <a:off x="161925" y="2101850"/>
            <a:ext cx="301752" cy="301752"/>
            <a:chOff x="4084318" y="1418208"/>
            <a:chExt cx="4023359" cy="4021584"/>
          </a:xfrm>
        </p:grpSpPr>
        <p:sp>
          <p:nvSpPr>
            <p:cNvPr id="266" name="Sun 265">
              <a:extLst>
                <a:ext uri="{FF2B5EF4-FFF2-40B4-BE49-F238E27FC236}">
                  <a16:creationId xmlns:a16="http://schemas.microsoft.com/office/drawing/2014/main" id="{270FEF6B-7360-45F0-B0F1-F242F0A85D7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Oval 266">
              <a:extLst>
                <a:ext uri="{FF2B5EF4-FFF2-40B4-BE49-F238E27FC236}">
                  <a16:creationId xmlns:a16="http://schemas.microsoft.com/office/drawing/2014/main" id="{0D2E2204-8DD8-4531-9342-D307090BDE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85B55A04-BF76-4159-892D-2F2A34E2D97F}"/>
              </a:ext>
            </a:extLst>
          </p:cNvPr>
          <p:cNvGrpSpPr/>
          <p:nvPr/>
        </p:nvGrpSpPr>
        <p:grpSpPr>
          <a:xfrm>
            <a:off x="161925" y="2432050"/>
            <a:ext cx="301752" cy="301752"/>
            <a:chOff x="4084318" y="1418208"/>
            <a:chExt cx="4023359" cy="4021584"/>
          </a:xfrm>
        </p:grpSpPr>
        <p:sp>
          <p:nvSpPr>
            <p:cNvPr id="269" name="Sun 268">
              <a:extLst>
                <a:ext uri="{FF2B5EF4-FFF2-40B4-BE49-F238E27FC236}">
                  <a16:creationId xmlns:a16="http://schemas.microsoft.com/office/drawing/2014/main" id="{C5978A20-CFCF-41AC-85E5-48ACF507FF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B33DDAA7-54E7-4FA8-BD37-D73D9BC0812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4C4FF700-7911-4962-96CD-A545963F968C}"/>
              </a:ext>
            </a:extLst>
          </p:cNvPr>
          <p:cNvGrpSpPr/>
          <p:nvPr/>
        </p:nvGrpSpPr>
        <p:grpSpPr>
          <a:xfrm>
            <a:off x="161925" y="2762250"/>
            <a:ext cx="301752" cy="301752"/>
            <a:chOff x="4084318" y="1418208"/>
            <a:chExt cx="4023359" cy="4021584"/>
          </a:xfrm>
        </p:grpSpPr>
        <p:sp>
          <p:nvSpPr>
            <p:cNvPr id="272" name="Sun 271">
              <a:extLst>
                <a:ext uri="{FF2B5EF4-FFF2-40B4-BE49-F238E27FC236}">
                  <a16:creationId xmlns:a16="http://schemas.microsoft.com/office/drawing/2014/main" id="{5346C02D-2F0F-49D5-9B8E-0FB0D7C55AB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BF8BBEE6-D5EF-4B2C-A193-FE6267D66D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5680243E-DA16-45B0-8A36-0485F852B8EF}"/>
              </a:ext>
            </a:extLst>
          </p:cNvPr>
          <p:cNvGrpSpPr/>
          <p:nvPr/>
        </p:nvGrpSpPr>
        <p:grpSpPr>
          <a:xfrm>
            <a:off x="161925" y="3092450"/>
            <a:ext cx="301752" cy="301752"/>
            <a:chOff x="4084318" y="1418208"/>
            <a:chExt cx="4023359" cy="4021584"/>
          </a:xfrm>
        </p:grpSpPr>
        <p:sp>
          <p:nvSpPr>
            <p:cNvPr id="275" name="Sun 274">
              <a:extLst>
                <a:ext uri="{FF2B5EF4-FFF2-40B4-BE49-F238E27FC236}">
                  <a16:creationId xmlns:a16="http://schemas.microsoft.com/office/drawing/2014/main" id="{C1BA59F6-F274-453C-B7BA-CA551884491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8CC43F50-A671-42F2-BEE8-72DD0DC3D05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E99DFAFE-2168-42CE-B032-F14771E39DA1}"/>
              </a:ext>
            </a:extLst>
          </p:cNvPr>
          <p:cNvGrpSpPr/>
          <p:nvPr/>
        </p:nvGrpSpPr>
        <p:grpSpPr>
          <a:xfrm>
            <a:off x="161925" y="3422650"/>
            <a:ext cx="301752" cy="301752"/>
            <a:chOff x="4084318" y="1418208"/>
            <a:chExt cx="4023359" cy="4021584"/>
          </a:xfrm>
        </p:grpSpPr>
        <p:sp>
          <p:nvSpPr>
            <p:cNvPr id="278" name="Sun 277">
              <a:extLst>
                <a:ext uri="{FF2B5EF4-FFF2-40B4-BE49-F238E27FC236}">
                  <a16:creationId xmlns:a16="http://schemas.microsoft.com/office/drawing/2014/main" id="{66AEE92D-91C4-4ACD-AB78-8AF212AA71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Oval 278">
              <a:extLst>
                <a:ext uri="{FF2B5EF4-FFF2-40B4-BE49-F238E27FC236}">
                  <a16:creationId xmlns:a16="http://schemas.microsoft.com/office/drawing/2014/main" id="{779D8BFD-B51E-46F4-912B-7F0305C53F5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F1DE0FE9-C063-44A1-A9A4-E4E4AB8B46DB}"/>
              </a:ext>
            </a:extLst>
          </p:cNvPr>
          <p:cNvGrpSpPr/>
          <p:nvPr/>
        </p:nvGrpSpPr>
        <p:grpSpPr>
          <a:xfrm>
            <a:off x="161925" y="3752850"/>
            <a:ext cx="301752" cy="301752"/>
            <a:chOff x="4084318" y="1418208"/>
            <a:chExt cx="4023359" cy="4021584"/>
          </a:xfrm>
        </p:grpSpPr>
        <p:sp>
          <p:nvSpPr>
            <p:cNvPr id="281" name="Sun 280">
              <a:extLst>
                <a:ext uri="{FF2B5EF4-FFF2-40B4-BE49-F238E27FC236}">
                  <a16:creationId xmlns:a16="http://schemas.microsoft.com/office/drawing/2014/main" id="{57D3F91B-2DB4-4F1D-BC4B-59E3BD2F314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AE9E65C1-811A-450D-8278-A0584657F93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90055EA7-D076-4F43-B41A-08B19438AFF5}"/>
              </a:ext>
            </a:extLst>
          </p:cNvPr>
          <p:cNvGrpSpPr/>
          <p:nvPr/>
        </p:nvGrpSpPr>
        <p:grpSpPr>
          <a:xfrm>
            <a:off x="161925" y="4083050"/>
            <a:ext cx="301752" cy="301752"/>
            <a:chOff x="4084318" y="1418208"/>
            <a:chExt cx="4023359" cy="4021584"/>
          </a:xfrm>
        </p:grpSpPr>
        <p:sp>
          <p:nvSpPr>
            <p:cNvPr id="284" name="Sun 283">
              <a:extLst>
                <a:ext uri="{FF2B5EF4-FFF2-40B4-BE49-F238E27FC236}">
                  <a16:creationId xmlns:a16="http://schemas.microsoft.com/office/drawing/2014/main" id="{F4EF77B0-2DA9-4F90-9C4B-7070F70FE7C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Oval 284">
              <a:extLst>
                <a:ext uri="{FF2B5EF4-FFF2-40B4-BE49-F238E27FC236}">
                  <a16:creationId xmlns:a16="http://schemas.microsoft.com/office/drawing/2014/main" id="{5183480A-984B-4993-BDD7-B2EC12FC521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780300AF-DF77-4D29-9D61-0C95CAB0762A}"/>
              </a:ext>
            </a:extLst>
          </p:cNvPr>
          <p:cNvGrpSpPr/>
          <p:nvPr/>
        </p:nvGrpSpPr>
        <p:grpSpPr>
          <a:xfrm>
            <a:off x="161925" y="4413250"/>
            <a:ext cx="301752" cy="301752"/>
            <a:chOff x="4084318" y="1418208"/>
            <a:chExt cx="4023359" cy="4021584"/>
          </a:xfrm>
        </p:grpSpPr>
        <p:sp>
          <p:nvSpPr>
            <p:cNvPr id="287" name="Sun 286">
              <a:extLst>
                <a:ext uri="{FF2B5EF4-FFF2-40B4-BE49-F238E27FC236}">
                  <a16:creationId xmlns:a16="http://schemas.microsoft.com/office/drawing/2014/main" id="{864EC03E-97AC-4A16-A476-38A05B95DBF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2ED18BA2-2A59-49F0-9801-0F0DB7F604C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FBB374F9-A73A-4B57-A1FE-63D4ABB81620}"/>
              </a:ext>
            </a:extLst>
          </p:cNvPr>
          <p:cNvGrpSpPr/>
          <p:nvPr/>
        </p:nvGrpSpPr>
        <p:grpSpPr>
          <a:xfrm>
            <a:off x="161925" y="4743450"/>
            <a:ext cx="301752" cy="301752"/>
            <a:chOff x="4084318" y="1418208"/>
            <a:chExt cx="4023359" cy="4021584"/>
          </a:xfrm>
        </p:grpSpPr>
        <p:sp>
          <p:nvSpPr>
            <p:cNvPr id="290" name="Sun 289">
              <a:extLst>
                <a:ext uri="{FF2B5EF4-FFF2-40B4-BE49-F238E27FC236}">
                  <a16:creationId xmlns:a16="http://schemas.microsoft.com/office/drawing/2014/main" id="{5A9C0E89-5343-4FF7-A4AE-3AB9DAE1BCE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07403E6A-19B6-4E4E-BA3B-E75CC4ABA7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A56ADA0D-5FEF-4FD0-8E2E-8BC39CA8B3C6}"/>
              </a:ext>
            </a:extLst>
          </p:cNvPr>
          <p:cNvGrpSpPr/>
          <p:nvPr/>
        </p:nvGrpSpPr>
        <p:grpSpPr>
          <a:xfrm>
            <a:off x="161925" y="5073650"/>
            <a:ext cx="301752" cy="301752"/>
            <a:chOff x="4084318" y="1418208"/>
            <a:chExt cx="4023359" cy="4021584"/>
          </a:xfrm>
        </p:grpSpPr>
        <p:sp>
          <p:nvSpPr>
            <p:cNvPr id="293" name="Sun 292">
              <a:extLst>
                <a:ext uri="{FF2B5EF4-FFF2-40B4-BE49-F238E27FC236}">
                  <a16:creationId xmlns:a16="http://schemas.microsoft.com/office/drawing/2014/main" id="{F12974C0-FE81-4A94-998F-BBB61B7EB8C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F8D0887A-A5DB-4935-AE76-0B431600B6F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D7DAC0D7-7387-4F55-BA48-A131D006786B}"/>
              </a:ext>
            </a:extLst>
          </p:cNvPr>
          <p:cNvGrpSpPr/>
          <p:nvPr/>
        </p:nvGrpSpPr>
        <p:grpSpPr>
          <a:xfrm>
            <a:off x="161925" y="5403850"/>
            <a:ext cx="301752" cy="301752"/>
            <a:chOff x="4084318" y="1418208"/>
            <a:chExt cx="4023359" cy="4021584"/>
          </a:xfrm>
        </p:grpSpPr>
        <p:sp>
          <p:nvSpPr>
            <p:cNvPr id="296" name="Sun 295">
              <a:extLst>
                <a:ext uri="{FF2B5EF4-FFF2-40B4-BE49-F238E27FC236}">
                  <a16:creationId xmlns:a16="http://schemas.microsoft.com/office/drawing/2014/main" id="{58A4053A-26A3-495E-B43A-638CB3E229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Oval 296">
              <a:extLst>
                <a:ext uri="{FF2B5EF4-FFF2-40B4-BE49-F238E27FC236}">
                  <a16:creationId xmlns:a16="http://schemas.microsoft.com/office/drawing/2014/main" id="{874411B9-6F96-4752-B9D5-C5A598A37D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8" name="Group 297">
            <a:extLst>
              <a:ext uri="{FF2B5EF4-FFF2-40B4-BE49-F238E27FC236}">
                <a16:creationId xmlns:a16="http://schemas.microsoft.com/office/drawing/2014/main" id="{8A1FB983-12EF-466F-9C7C-564C0ED7C7C2}"/>
              </a:ext>
            </a:extLst>
          </p:cNvPr>
          <p:cNvGrpSpPr/>
          <p:nvPr/>
        </p:nvGrpSpPr>
        <p:grpSpPr>
          <a:xfrm>
            <a:off x="161925" y="5734050"/>
            <a:ext cx="301752" cy="301752"/>
            <a:chOff x="4084318" y="1418208"/>
            <a:chExt cx="4023359" cy="4021584"/>
          </a:xfrm>
        </p:grpSpPr>
        <p:sp>
          <p:nvSpPr>
            <p:cNvPr id="299" name="Sun 298">
              <a:extLst>
                <a:ext uri="{FF2B5EF4-FFF2-40B4-BE49-F238E27FC236}">
                  <a16:creationId xmlns:a16="http://schemas.microsoft.com/office/drawing/2014/main" id="{DF2C8508-DCF9-4981-A03F-DAFC398814E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0" name="Oval 299">
              <a:extLst>
                <a:ext uri="{FF2B5EF4-FFF2-40B4-BE49-F238E27FC236}">
                  <a16:creationId xmlns:a16="http://schemas.microsoft.com/office/drawing/2014/main" id="{497ABC1C-16D1-43D3-82DC-1CF6F2E649B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E7AE0DC5-A5A5-42F5-8958-D949775F8A59}"/>
              </a:ext>
            </a:extLst>
          </p:cNvPr>
          <p:cNvGrpSpPr/>
          <p:nvPr/>
        </p:nvGrpSpPr>
        <p:grpSpPr>
          <a:xfrm>
            <a:off x="161925" y="6064250"/>
            <a:ext cx="301752" cy="301752"/>
            <a:chOff x="4084318" y="1418208"/>
            <a:chExt cx="4023359" cy="4021584"/>
          </a:xfrm>
        </p:grpSpPr>
        <p:sp>
          <p:nvSpPr>
            <p:cNvPr id="302" name="Sun 301">
              <a:extLst>
                <a:ext uri="{FF2B5EF4-FFF2-40B4-BE49-F238E27FC236}">
                  <a16:creationId xmlns:a16="http://schemas.microsoft.com/office/drawing/2014/main" id="{CA7E02E0-8AFB-4D9E-8C44-7160DA6AB41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E8D6E45F-1E3C-4C9D-89E4-1A8226C2A41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4" name="Group 303">
            <a:extLst>
              <a:ext uri="{FF2B5EF4-FFF2-40B4-BE49-F238E27FC236}">
                <a16:creationId xmlns:a16="http://schemas.microsoft.com/office/drawing/2014/main" id="{6E4606BC-9B3B-4939-B814-B7489BE6B7D3}"/>
              </a:ext>
            </a:extLst>
          </p:cNvPr>
          <p:cNvGrpSpPr/>
          <p:nvPr/>
        </p:nvGrpSpPr>
        <p:grpSpPr>
          <a:xfrm>
            <a:off x="11795125" y="501650"/>
            <a:ext cx="301752" cy="301752"/>
            <a:chOff x="4084318" y="1418208"/>
            <a:chExt cx="4023359" cy="4021584"/>
          </a:xfrm>
        </p:grpSpPr>
        <p:sp>
          <p:nvSpPr>
            <p:cNvPr id="305" name="Sun 304">
              <a:extLst>
                <a:ext uri="{FF2B5EF4-FFF2-40B4-BE49-F238E27FC236}">
                  <a16:creationId xmlns:a16="http://schemas.microsoft.com/office/drawing/2014/main" id="{62F77A85-E885-46BF-B955-93762DB1BF5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2A53F6A3-5492-4EDB-B525-55A3E957CCD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B0108961-1A5B-4D4D-A0B9-F3B16218D0E0}"/>
              </a:ext>
            </a:extLst>
          </p:cNvPr>
          <p:cNvGrpSpPr/>
          <p:nvPr/>
        </p:nvGrpSpPr>
        <p:grpSpPr>
          <a:xfrm>
            <a:off x="11795125" y="831850"/>
            <a:ext cx="301752" cy="301752"/>
            <a:chOff x="4084318" y="1418208"/>
            <a:chExt cx="4023359" cy="4021584"/>
          </a:xfrm>
        </p:grpSpPr>
        <p:sp>
          <p:nvSpPr>
            <p:cNvPr id="308" name="Sun 307">
              <a:extLst>
                <a:ext uri="{FF2B5EF4-FFF2-40B4-BE49-F238E27FC236}">
                  <a16:creationId xmlns:a16="http://schemas.microsoft.com/office/drawing/2014/main" id="{71B7050F-A1E3-486E-86E3-796A7310015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82D2E7D5-81ED-4F03-A617-AF3DBC9276E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7C39A70C-0478-42E5-9FBF-8B1688558FD0}"/>
              </a:ext>
            </a:extLst>
          </p:cNvPr>
          <p:cNvGrpSpPr/>
          <p:nvPr/>
        </p:nvGrpSpPr>
        <p:grpSpPr>
          <a:xfrm>
            <a:off x="11795125" y="1162050"/>
            <a:ext cx="301752" cy="301752"/>
            <a:chOff x="4084318" y="1418208"/>
            <a:chExt cx="4023359" cy="4021584"/>
          </a:xfrm>
        </p:grpSpPr>
        <p:sp>
          <p:nvSpPr>
            <p:cNvPr id="311" name="Sun 310">
              <a:extLst>
                <a:ext uri="{FF2B5EF4-FFF2-40B4-BE49-F238E27FC236}">
                  <a16:creationId xmlns:a16="http://schemas.microsoft.com/office/drawing/2014/main" id="{E8452791-102D-4884-9C59-3353029D4C4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2" name="Oval 311">
              <a:extLst>
                <a:ext uri="{FF2B5EF4-FFF2-40B4-BE49-F238E27FC236}">
                  <a16:creationId xmlns:a16="http://schemas.microsoft.com/office/drawing/2014/main" id="{B7AF2430-C351-45A4-AA5D-6A7A3A2315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CD53128C-2B15-4F26-8056-1762CF7C6CB6}"/>
              </a:ext>
            </a:extLst>
          </p:cNvPr>
          <p:cNvGrpSpPr/>
          <p:nvPr/>
        </p:nvGrpSpPr>
        <p:grpSpPr>
          <a:xfrm>
            <a:off x="11795125" y="1492250"/>
            <a:ext cx="301752" cy="301752"/>
            <a:chOff x="4084318" y="1418208"/>
            <a:chExt cx="4023359" cy="4021584"/>
          </a:xfrm>
        </p:grpSpPr>
        <p:sp>
          <p:nvSpPr>
            <p:cNvPr id="314" name="Sun 313">
              <a:extLst>
                <a:ext uri="{FF2B5EF4-FFF2-40B4-BE49-F238E27FC236}">
                  <a16:creationId xmlns:a16="http://schemas.microsoft.com/office/drawing/2014/main" id="{36024D1B-E80F-40CB-A97B-32C966D685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5" name="Oval 314">
              <a:extLst>
                <a:ext uri="{FF2B5EF4-FFF2-40B4-BE49-F238E27FC236}">
                  <a16:creationId xmlns:a16="http://schemas.microsoft.com/office/drawing/2014/main" id="{B6666AB1-2461-47E8-8449-606DB99243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51528299-F84E-4D26-BCB9-03DCEFBB52C2}"/>
              </a:ext>
            </a:extLst>
          </p:cNvPr>
          <p:cNvGrpSpPr/>
          <p:nvPr/>
        </p:nvGrpSpPr>
        <p:grpSpPr>
          <a:xfrm>
            <a:off x="11795125" y="1822450"/>
            <a:ext cx="301752" cy="301752"/>
            <a:chOff x="4084318" y="1418208"/>
            <a:chExt cx="4023359" cy="4021584"/>
          </a:xfrm>
        </p:grpSpPr>
        <p:sp>
          <p:nvSpPr>
            <p:cNvPr id="317" name="Sun 316">
              <a:extLst>
                <a:ext uri="{FF2B5EF4-FFF2-40B4-BE49-F238E27FC236}">
                  <a16:creationId xmlns:a16="http://schemas.microsoft.com/office/drawing/2014/main" id="{D2E16193-BC63-4E9C-A757-6B15CCC156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8" name="Oval 317">
              <a:extLst>
                <a:ext uri="{FF2B5EF4-FFF2-40B4-BE49-F238E27FC236}">
                  <a16:creationId xmlns:a16="http://schemas.microsoft.com/office/drawing/2014/main" id="{B444150F-2088-4DF7-9961-381AA30004F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7BB6EDAC-D8CE-4407-AA9A-997DEEF92CF1}"/>
              </a:ext>
            </a:extLst>
          </p:cNvPr>
          <p:cNvGrpSpPr/>
          <p:nvPr/>
        </p:nvGrpSpPr>
        <p:grpSpPr>
          <a:xfrm>
            <a:off x="11795125" y="2152650"/>
            <a:ext cx="301752" cy="301752"/>
            <a:chOff x="4084318" y="1418208"/>
            <a:chExt cx="4023359" cy="4021584"/>
          </a:xfrm>
        </p:grpSpPr>
        <p:sp>
          <p:nvSpPr>
            <p:cNvPr id="320" name="Sun 319">
              <a:extLst>
                <a:ext uri="{FF2B5EF4-FFF2-40B4-BE49-F238E27FC236}">
                  <a16:creationId xmlns:a16="http://schemas.microsoft.com/office/drawing/2014/main" id="{C53E06F0-C191-4A83-B959-AFB5E92B881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1" name="Oval 320">
              <a:extLst>
                <a:ext uri="{FF2B5EF4-FFF2-40B4-BE49-F238E27FC236}">
                  <a16:creationId xmlns:a16="http://schemas.microsoft.com/office/drawing/2014/main" id="{4CF54C58-16AA-4C04-94E9-6D5464E0D23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55C6044A-1DDE-49F6-B2B9-465986118CFD}"/>
              </a:ext>
            </a:extLst>
          </p:cNvPr>
          <p:cNvGrpSpPr/>
          <p:nvPr/>
        </p:nvGrpSpPr>
        <p:grpSpPr>
          <a:xfrm>
            <a:off x="11795125" y="2482850"/>
            <a:ext cx="301752" cy="301752"/>
            <a:chOff x="4084318" y="1418208"/>
            <a:chExt cx="4023359" cy="4021584"/>
          </a:xfrm>
        </p:grpSpPr>
        <p:sp>
          <p:nvSpPr>
            <p:cNvPr id="323" name="Sun 322">
              <a:extLst>
                <a:ext uri="{FF2B5EF4-FFF2-40B4-BE49-F238E27FC236}">
                  <a16:creationId xmlns:a16="http://schemas.microsoft.com/office/drawing/2014/main" id="{B197EB6E-C12E-45B5-B559-A27FF889DA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1CA7F14F-8C55-445F-81A7-EB39C3985E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088C85F7-367C-4C1A-B0B3-F95C56D29212}"/>
              </a:ext>
            </a:extLst>
          </p:cNvPr>
          <p:cNvGrpSpPr/>
          <p:nvPr/>
        </p:nvGrpSpPr>
        <p:grpSpPr>
          <a:xfrm>
            <a:off x="11795125" y="2813050"/>
            <a:ext cx="301752" cy="301752"/>
            <a:chOff x="4084318" y="1418208"/>
            <a:chExt cx="4023359" cy="4021584"/>
          </a:xfrm>
        </p:grpSpPr>
        <p:sp>
          <p:nvSpPr>
            <p:cNvPr id="326" name="Sun 325">
              <a:extLst>
                <a:ext uri="{FF2B5EF4-FFF2-40B4-BE49-F238E27FC236}">
                  <a16:creationId xmlns:a16="http://schemas.microsoft.com/office/drawing/2014/main" id="{E5C13507-2FFA-482C-9F19-0D259E4736C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7" name="Oval 326">
              <a:extLst>
                <a:ext uri="{FF2B5EF4-FFF2-40B4-BE49-F238E27FC236}">
                  <a16:creationId xmlns:a16="http://schemas.microsoft.com/office/drawing/2014/main" id="{F08567B6-6198-49F9-A2C3-50A5D4D7AC4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8" name="Group 327">
            <a:extLst>
              <a:ext uri="{FF2B5EF4-FFF2-40B4-BE49-F238E27FC236}">
                <a16:creationId xmlns:a16="http://schemas.microsoft.com/office/drawing/2014/main" id="{033C7338-E34C-41F6-A43C-418567669165}"/>
              </a:ext>
            </a:extLst>
          </p:cNvPr>
          <p:cNvGrpSpPr/>
          <p:nvPr/>
        </p:nvGrpSpPr>
        <p:grpSpPr>
          <a:xfrm>
            <a:off x="11795125" y="3143250"/>
            <a:ext cx="301752" cy="301752"/>
            <a:chOff x="4084318" y="1418208"/>
            <a:chExt cx="4023359" cy="4021584"/>
          </a:xfrm>
        </p:grpSpPr>
        <p:sp>
          <p:nvSpPr>
            <p:cNvPr id="329" name="Sun 328">
              <a:extLst>
                <a:ext uri="{FF2B5EF4-FFF2-40B4-BE49-F238E27FC236}">
                  <a16:creationId xmlns:a16="http://schemas.microsoft.com/office/drawing/2014/main" id="{303E919B-6358-44CE-B9D8-CFAE3CFBCDF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0" name="Oval 329">
              <a:extLst>
                <a:ext uri="{FF2B5EF4-FFF2-40B4-BE49-F238E27FC236}">
                  <a16:creationId xmlns:a16="http://schemas.microsoft.com/office/drawing/2014/main" id="{13185235-6919-4DAA-BDE2-6235FAB87B8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1" name="Group 330">
            <a:extLst>
              <a:ext uri="{FF2B5EF4-FFF2-40B4-BE49-F238E27FC236}">
                <a16:creationId xmlns:a16="http://schemas.microsoft.com/office/drawing/2014/main" id="{2D5B3708-7DCA-4139-9814-A9A2D8B5F778}"/>
              </a:ext>
            </a:extLst>
          </p:cNvPr>
          <p:cNvGrpSpPr/>
          <p:nvPr/>
        </p:nvGrpSpPr>
        <p:grpSpPr>
          <a:xfrm>
            <a:off x="11795125" y="3473450"/>
            <a:ext cx="301752" cy="301752"/>
            <a:chOff x="4084318" y="1418208"/>
            <a:chExt cx="4023359" cy="4021584"/>
          </a:xfrm>
        </p:grpSpPr>
        <p:sp>
          <p:nvSpPr>
            <p:cNvPr id="332" name="Sun 331">
              <a:extLst>
                <a:ext uri="{FF2B5EF4-FFF2-40B4-BE49-F238E27FC236}">
                  <a16:creationId xmlns:a16="http://schemas.microsoft.com/office/drawing/2014/main" id="{0756653B-FE0A-4469-94A9-DC4CF66BDE4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CB254BB4-81D7-4992-AFF0-57A8D5775B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C333CE27-9A06-4743-B05D-224659E7509C}"/>
              </a:ext>
            </a:extLst>
          </p:cNvPr>
          <p:cNvGrpSpPr/>
          <p:nvPr/>
        </p:nvGrpSpPr>
        <p:grpSpPr>
          <a:xfrm>
            <a:off x="11795125" y="3803650"/>
            <a:ext cx="301752" cy="301752"/>
            <a:chOff x="4084318" y="1418208"/>
            <a:chExt cx="4023359" cy="4021584"/>
          </a:xfrm>
        </p:grpSpPr>
        <p:sp>
          <p:nvSpPr>
            <p:cNvPr id="335" name="Sun 334">
              <a:extLst>
                <a:ext uri="{FF2B5EF4-FFF2-40B4-BE49-F238E27FC236}">
                  <a16:creationId xmlns:a16="http://schemas.microsoft.com/office/drawing/2014/main" id="{89219924-7DAE-4109-91BA-EE322AEE4EA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6" name="Oval 335">
              <a:extLst>
                <a:ext uri="{FF2B5EF4-FFF2-40B4-BE49-F238E27FC236}">
                  <a16:creationId xmlns:a16="http://schemas.microsoft.com/office/drawing/2014/main" id="{3686F867-015B-4600-869D-1502D010F3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7" name="Group 336">
            <a:extLst>
              <a:ext uri="{FF2B5EF4-FFF2-40B4-BE49-F238E27FC236}">
                <a16:creationId xmlns:a16="http://schemas.microsoft.com/office/drawing/2014/main" id="{9F7A48B5-A244-44B0-B9C9-7E9191B6954C}"/>
              </a:ext>
            </a:extLst>
          </p:cNvPr>
          <p:cNvGrpSpPr/>
          <p:nvPr/>
        </p:nvGrpSpPr>
        <p:grpSpPr>
          <a:xfrm>
            <a:off x="11795125" y="4133850"/>
            <a:ext cx="301752" cy="301752"/>
            <a:chOff x="4084318" y="1418208"/>
            <a:chExt cx="4023359" cy="4021584"/>
          </a:xfrm>
        </p:grpSpPr>
        <p:sp>
          <p:nvSpPr>
            <p:cNvPr id="338" name="Sun 337">
              <a:extLst>
                <a:ext uri="{FF2B5EF4-FFF2-40B4-BE49-F238E27FC236}">
                  <a16:creationId xmlns:a16="http://schemas.microsoft.com/office/drawing/2014/main" id="{C6668A11-4BAE-4AE2-9EA9-2D8AE31A298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9" name="Oval 338">
              <a:extLst>
                <a:ext uri="{FF2B5EF4-FFF2-40B4-BE49-F238E27FC236}">
                  <a16:creationId xmlns:a16="http://schemas.microsoft.com/office/drawing/2014/main" id="{AC0F271C-4C80-4A06-9647-EFAF13CEAAB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DBC804C0-C8FA-4216-AAA5-59FAD6525D1B}"/>
              </a:ext>
            </a:extLst>
          </p:cNvPr>
          <p:cNvGrpSpPr/>
          <p:nvPr/>
        </p:nvGrpSpPr>
        <p:grpSpPr>
          <a:xfrm>
            <a:off x="11795125" y="4464050"/>
            <a:ext cx="301752" cy="301752"/>
            <a:chOff x="4084318" y="1418208"/>
            <a:chExt cx="4023359" cy="4021584"/>
          </a:xfrm>
        </p:grpSpPr>
        <p:sp>
          <p:nvSpPr>
            <p:cNvPr id="341" name="Sun 340">
              <a:extLst>
                <a:ext uri="{FF2B5EF4-FFF2-40B4-BE49-F238E27FC236}">
                  <a16:creationId xmlns:a16="http://schemas.microsoft.com/office/drawing/2014/main" id="{DD2A8786-B40A-4A75-BF92-35227084588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2" name="Oval 341">
              <a:extLst>
                <a:ext uri="{FF2B5EF4-FFF2-40B4-BE49-F238E27FC236}">
                  <a16:creationId xmlns:a16="http://schemas.microsoft.com/office/drawing/2014/main" id="{F0AB7C41-823A-491D-9FC3-34EBE9A9AC4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3" name="Group 342">
            <a:extLst>
              <a:ext uri="{FF2B5EF4-FFF2-40B4-BE49-F238E27FC236}">
                <a16:creationId xmlns:a16="http://schemas.microsoft.com/office/drawing/2014/main" id="{AD9F96B4-FC1B-483B-A01E-EDEFD644F4CE}"/>
              </a:ext>
            </a:extLst>
          </p:cNvPr>
          <p:cNvGrpSpPr/>
          <p:nvPr/>
        </p:nvGrpSpPr>
        <p:grpSpPr>
          <a:xfrm>
            <a:off x="11795125" y="4794250"/>
            <a:ext cx="301752" cy="301752"/>
            <a:chOff x="4084318" y="1418208"/>
            <a:chExt cx="4023359" cy="4021584"/>
          </a:xfrm>
        </p:grpSpPr>
        <p:sp>
          <p:nvSpPr>
            <p:cNvPr id="344" name="Sun 343">
              <a:extLst>
                <a:ext uri="{FF2B5EF4-FFF2-40B4-BE49-F238E27FC236}">
                  <a16:creationId xmlns:a16="http://schemas.microsoft.com/office/drawing/2014/main" id="{A3162B7E-3287-4B64-ABF0-E24CC36AAF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52A5399D-AD04-4049-AD2C-070FAB85535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A38A2423-26A3-49AD-AAB3-D5AC082C005D}"/>
              </a:ext>
            </a:extLst>
          </p:cNvPr>
          <p:cNvGrpSpPr/>
          <p:nvPr/>
        </p:nvGrpSpPr>
        <p:grpSpPr>
          <a:xfrm>
            <a:off x="11795125" y="5124450"/>
            <a:ext cx="301752" cy="301752"/>
            <a:chOff x="4084318" y="1418208"/>
            <a:chExt cx="4023359" cy="4021584"/>
          </a:xfrm>
        </p:grpSpPr>
        <p:sp>
          <p:nvSpPr>
            <p:cNvPr id="347" name="Sun 346">
              <a:extLst>
                <a:ext uri="{FF2B5EF4-FFF2-40B4-BE49-F238E27FC236}">
                  <a16:creationId xmlns:a16="http://schemas.microsoft.com/office/drawing/2014/main" id="{D4EB2480-50DE-41BD-9AD2-6A52BC8B2AB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8" name="Oval 347">
              <a:extLst>
                <a:ext uri="{FF2B5EF4-FFF2-40B4-BE49-F238E27FC236}">
                  <a16:creationId xmlns:a16="http://schemas.microsoft.com/office/drawing/2014/main" id="{F25F7F83-CCA8-4B71-BACD-EC9DC61AECD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9" name="Group 348">
            <a:extLst>
              <a:ext uri="{FF2B5EF4-FFF2-40B4-BE49-F238E27FC236}">
                <a16:creationId xmlns:a16="http://schemas.microsoft.com/office/drawing/2014/main" id="{3DEF6072-D14E-4A84-B49C-8E1E4829A64D}"/>
              </a:ext>
            </a:extLst>
          </p:cNvPr>
          <p:cNvGrpSpPr/>
          <p:nvPr/>
        </p:nvGrpSpPr>
        <p:grpSpPr>
          <a:xfrm>
            <a:off x="11795125" y="5454650"/>
            <a:ext cx="301752" cy="301752"/>
            <a:chOff x="4084318" y="1418208"/>
            <a:chExt cx="4023359" cy="4021584"/>
          </a:xfrm>
        </p:grpSpPr>
        <p:sp>
          <p:nvSpPr>
            <p:cNvPr id="350" name="Sun 349">
              <a:extLst>
                <a:ext uri="{FF2B5EF4-FFF2-40B4-BE49-F238E27FC236}">
                  <a16:creationId xmlns:a16="http://schemas.microsoft.com/office/drawing/2014/main" id="{8B12351F-B617-4EA0-B6E6-690F87429B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325DCEE5-C31A-488C-98F2-40D798AD274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0AA975FA-E609-4B94-AC2C-6151AF505C0E}"/>
              </a:ext>
            </a:extLst>
          </p:cNvPr>
          <p:cNvGrpSpPr/>
          <p:nvPr/>
        </p:nvGrpSpPr>
        <p:grpSpPr>
          <a:xfrm>
            <a:off x="11795125" y="5784850"/>
            <a:ext cx="301752" cy="301752"/>
            <a:chOff x="4084318" y="1418208"/>
            <a:chExt cx="4023359" cy="4021584"/>
          </a:xfrm>
        </p:grpSpPr>
        <p:sp>
          <p:nvSpPr>
            <p:cNvPr id="353" name="Sun 352">
              <a:extLst>
                <a:ext uri="{FF2B5EF4-FFF2-40B4-BE49-F238E27FC236}">
                  <a16:creationId xmlns:a16="http://schemas.microsoft.com/office/drawing/2014/main" id="{04FAA3AE-856D-4701-BEDA-DE5701D7F8E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4" name="Oval 353">
              <a:extLst>
                <a:ext uri="{FF2B5EF4-FFF2-40B4-BE49-F238E27FC236}">
                  <a16:creationId xmlns:a16="http://schemas.microsoft.com/office/drawing/2014/main" id="{DC7DA415-76F1-4F0F-B862-1F03AF4A19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0F1CCA28-B90E-4910-A068-9637E4891A2D}"/>
              </a:ext>
            </a:extLst>
          </p:cNvPr>
          <p:cNvGrpSpPr/>
          <p:nvPr/>
        </p:nvGrpSpPr>
        <p:grpSpPr>
          <a:xfrm>
            <a:off x="11795125" y="6115050"/>
            <a:ext cx="301752" cy="301752"/>
            <a:chOff x="4084318" y="1418208"/>
            <a:chExt cx="4023359" cy="4021584"/>
          </a:xfrm>
        </p:grpSpPr>
        <p:sp>
          <p:nvSpPr>
            <p:cNvPr id="356" name="Sun 355">
              <a:extLst>
                <a:ext uri="{FF2B5EF4-FFF2-40B4-BE49-F238E27FC236}">
                  <a16:creationId xmlns:a16="http://schemas.microsoft.com/office/drawing/2014/main" id="{49195810-D17C-4A0B-92F4-B613C12B102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7" name="Oval 356">
              <a:extLst>
                <a:ext uri="{FF2B5EF4-FFF2-40B4-BE49-F238E27FC236}">
                  <a16:creationId xmlns:a16="http://schemas.microsoft.com/office/drawing/2014/main" id="{6B3018E8-6983-4366-853C-BB34AB50366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9792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500"/>
                            </p:stCondLst>
                            <p:childTnLst>
                              <p:par>
                                <p:cTn id="24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1DF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500"/>
                            </p:stCondLst>
                            <p:childTnLst>
                              <p:par>
                                <p:cTn id="245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1DF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7D243E2-F008-4AF8-8CAD-5134AEE3CB1B}"/>
              </a:ext>
            </a:extLst>
          </p:cNvPr>
          <p:cNvCxnSpPr>
            <a:cxnSpLocks/>
          </p:cNvCxnSpPr>
          <p:nvPr/>
        </p:nvCxnSpPr>
        <p:spPr>
          <a:xfrm>
            <a:off x="6960154" y="4664944"/>
            <a:ext cx="4474040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1AC72D4-D5DE-4F48-B955-E98CF42BAF02}"/>
              </a:ext>
            </a:extLst>
          </p:cNvPr>
          <p:cNvCxnSpPr>
            <a:cxnSpLocks/>
          </p:cNvCxnSpPr>
          <p:nvPr/>
        </p:nvCxnSpPr>
        <p:spPr>
          <a:xfrm flipV="1">
            <a:off x="6953934" y="1571846"/>
            <a:ext cx="600269" cy="309309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>
            <a:extLst>
              <a:ext uri="{FF2B5EF4-FFF2-40B4-BE49-F238E27FC236}">
                <a16:creationId xmlns:a16="http://schemas.microsoft.com/office/drawing/2014/main" id="{AF076CF2-C7E4-4F04-843A-7874912FDB5B}"/>
              </a:ext>
            </a:extLst>
          </p:cNvPr>
          <p:cNvSpPr/>
          <p:nvPr/>
        </p:nvSpPr>
        <p:spPr>
          <a:xfrm>
            <a:off x="5504579" y="3228031"/>
            <a:ext cx="2911151" cy="2873827"/>
          </a:xfrm>
          <a:prstGeom prst="arc">
            <a:avLst>
              <a:gd name="adj1" fmla="val 14676724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FAE8725-7FE4-406F-847B-3AE0A3D92809}"/>
              </a:ext>
            </a:extLst>
          </p:cNvPr>
          <p:cNvCxnSpPr>
            <a:cxnSpLocks/>
          </p:cNvCxnSpPr>
          <p:nvPr/>
        </p:nvCxnSpPr>
        <p:spPr>
          <a:xfrm flipV="1">
            <a:off x="6955788" y="2316721"/>
            <a:ext cx="2898714" cy="234490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>
            <a:extLst>
              <a:ext uri="{FF2B5EF4-FFF2-40B4-BE49-F238E27FC236}">
                <a16:creationId xmlns:a16="http://schemas.microsoft.com/office/drawing/2014/main" id="{86D55693-FB0D-4FB8-BC52-E6181EE109F9}"/>
              </a:ext>
            </a:extLst>
          </p:cNvPr>
          <p:cNvSpPr/>
          <p:nvPr/>
        </p:nvSpPr>
        <p:spPr>
          <a:xfrm>
            <a:off x="6563605" y="2803581"/>
            <a:ext cx="3673159" cy="3690254"/>
          </a:xfrm>
          <a:prstGeom prst="arc">
            <a:avLst>
              <a:gd name="adj1" fmla="val 16745608"/>
              <a:gd name="adj2" fmla="val 1811933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A0C65580-9AF3-4443-9778-EF0F869EFC2E}"/>
              </a:ext>
            </a:extLst>
          </p:cNvPr>
          <p:cNvSpPr/>
          <p:nvPr/>
        </p:nvSpPr>
        <p:spPr>
          <a:xfrm>
            <a:off x="5443929" y="1437340"/>
            <a:ext cx="3673159" cy="3690254"/>
          </a:xfrm>
          <a:prstGeom prst="arc">
            <a:avLst>
              <a:gd name="adj1" fmla="val 20148057"/>
              <a:gd name="adj2" fmla="val 21436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9C7FBF7-7456-4076-998E-7D248AB92A71}"/>
              </a:ext>
            </a:extLst>
          </p:cNvPr>
          <p:cNvGrpSpPr/>
          <p:nvPr/>
        </p:nvGrpSpPr>
        <p:grpSpPr>
          <a:xfrm rot="10800000">
            <a:off x="1927925" y="-222015"/>
            <a:ext cx="10033980" cy="9804400"/>
            <a:chOff x="1390650" y="-1193800"/>
            <a:chExt cx="9436100" cy="9220200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DAAA912-5819-4EBD-97AC-4647CBDE1388}"/>
                </a:ext>
              </a:extLst>
            </p:cNvPr>
            <p:cNvGrpSpPr/>
            <p:nvPr/>
          </p:nvGrpSpPr>
          <p:grpSpPr>
            <a:xfrm>
              <a:off x="4354625" y="-546100"/>
              <a:ext cx="1754075" cy="3943351"/>
              <a:chOff x="4883205" y="1568428"/>
              <a:chExt cx="2022421" cy="4546623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6D34ADAC-268D-462D-95E1-E8981E806662}"/>
                  </a:ext>
                </a:extLst>
              </p:cNvPr>
              <p:cNvGrpSpPr/>
              <p:nvPr/>
            </p:nvGrpSpPr>
            <p:grpSpPr>
              <a:xfrm>
                <a:off x="4883205" y="2264444"/>
                <a:ext cx="2022421" cy="3850607"/>
                <a:chOff x="4873179" y="2268737"/>
                <a:chExt cx="2022421" cy="3850607"/>
              </a:xfrm>
            </p:grpSpPr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319ED4F5-8375-44AF-AA33-D9A6E1601971}"/>
                    </a:ext>
                  </a:extLst>
                </p:cNvPr>
                <p:cNvGrpSpPr/>
                <p:nvPr/>
              </p:nvGrpSpPr>
              <p:grpSpPr>
                <a:xfrm>
                  <a:off x="6395242" y="2297895"/>
                  <a:ext cx="500358" cy="3821449"/>
                  <a:chOff x="4779705" y="1646079"/>
                  <a:chExt cx="500358" cy="3821449"/>
                </a:xfrm>
              </p:grpSpPr>
              <p:grpSp>
                <p:nvGrpSpPr>
                  <p:cNvPr id="40" name="Group 39">
                    <a:extLst>
                      <a:ext uri="{FF2B5EF4-FFF2-40B4-BE49-F238E27FC236}">
                        <a16:creationId xmlns:a16="http://schemas.microsoft.com/office/drawing/2014/main" id="{B21D4A73-C1C9-4EE6-ACFF-D0B2798D3B1B}"/>
                      </a:ext>
                    </a:extLst>
                  </p:cNvPr>
                  <p:cNvGrpSpPr/>
                  <p:nvPr/>
                </p:nvGrpSpPr>
                <p:grpSpPr>
                  <a:xfrm>
                    <a:off x="4779705" y="1646079"/>
                    <a:ext cx="267892" cy="3578588"/>
                    <a:chOff x="4779705" y="1646079"/>
                    <a:chExt cx="209003" cy="3578588"/>
                  </a:xfrm>
                </p:grpSpPr>
                <p:sp>
                  <p:nvSpPr>
                    <p:cNvPr id="42" name="Rectangle: Single Corner Rounded 17">
                      <a:extLst>
                        <a:ext uri="{FF2B5EF4-FFF2-40B4-BE49-F238E27FC236}">
                          <a16:creationId xmlns:a16="http://schemas.microsoft.com/office/drawing/2014/main" id="{2B28B34C-4537-4467-8AC8-4A910FD613A8}"/>
                        </a:ext>
                      </a:extLst>
                    </p:cNvPr>
                    <p:cNvSpPr/>
                    <p:nvPr/>
                  </p:nvSpPr>
                  <p:spPr>
                    <a:xfrm rot="20849980">
                      <a:off x="4779705" y="1646079"/>
                      <a:ext cx="209003" cy="3578588"/>
                    </a:xfrm>
                    <a:custGeom>
                      <a:avLst/>
                      <a:gdLst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267892 w 267892"/>
                        <a:gd name="connsiteY3" fmla="*/ 3578588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67892" h="3578588">
                          <a:moveTo>
                            <a:pt x="0" y="0"/>
                          </a:moveTo>
                          <a:lnTo>
                            <a:pt x="223242" y="0"/>
                          </a:lnTo>
                          <a:cubicBezTo>
                            <a:pt x="247902" y="0"/>
                            <a:pt x="267892" y="19990"/>
                            <a:pt x="267892" y="44650"/>
                          </a:cubicBezTo>
                          <a:cubicBezTo>
                            <a:pt x="212176" y="1212797"/>
                            <a:pt x="323609" y="2459602"/>
                            <a:pt x="100744" y="3549091"/>
                          </a:cubicBezTo>
                          <a:lnTo>
                            <a:pt x="0" y="357858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3" name="Rectangle: Single Corner Rounded 17">
                      <a:extLst>
                        <a:ext uri="{FF2B5EF4-FFF2-40B4-BE49-F238E27FC236}">
                          <a16:creationId xmlns:a16="http://schemas.microsoft.com/office/drawing/2014/main" id="{DF077C95-05E8-4796-B10D-5DF9AD145CFC}"/>
                        </a:ext>
                      </a:extLst>
                    </p:cNvPr>
                    <p:cNvSpPr/>
                    <p:nvPr/>
                  </p:nvSpPr>
                  <p:spPr>
                    <a:xfrm rot="20849980">
                      <a:off x="4789593" y="1740230"/>
                      <a:ext cx="130224" cy="3131895"/>
                    </a:xfrm>
                    <a:custGeom>
                      <a:avLst/>
                      <a:gdLst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267892 w 267892"/>
                        <a:gd name="connsiteY3" fmla="*/ 3578588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67892" h="3578588">
                          <a:moveTo>
                            <a:pt x="0" y="0"/>
                          </a:moveTo>
                          <a:lnTo>
                            <a:pt x="223242" y="0"/>
                          </a:lnTo>
                          <a:cubicBezTo>
                            <a:pt x="247902" y="0"/>
                            <a:pt x="267892" y="19990"/>
                            <a:pt x="267892" y="44650"/>
                          </a:cubicBezTo>
                          <a:cubicBezTo>
                            <a:pt x="212176" y="1212797"/>
                            <a:pt x="323609" y="2459602"/>
                            <a:pt x="100744" y="3549091"/>
                          </a:cubicBezTo>
                          <a:lnTo>
                            <a:pt x="0" y="357858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solidFill>
                        <a:srgbClr val="FFFF00"/>
                      </a:solidFill>
                    </a:ln>
                    <a:effectLst>
                      <a:softEdge rad="12700"/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prst="angle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  <p:sp>
                <p:nvSpPr>
                  <p:cNvPr id="41" name="Isosceles Triangle 40">
                    <a:extLst>
                      <a:ext uri="{FF2B5EF4-FFF2-40B4-BE49-F238E27FC236}">
                        <a16:creationId xmlns:a16="http://schemas.microsoft.com/office/drawing/2014/main" id="{CDA14500-8982-47FB-89B7-B72AB03A3CBE}"/>
                      </a:ext>
                    </a:extLst>
                  </p:cNvPr>
                  <p:cNvSpPr/>
                  <p:nvPr/>
                </p:nvSpPr>
                <p:spPr>
                  <a:xfrm rot="10364708">
                    <a:off x="5175705" y="5048559"/>
                    <a:ext cx="104358" cy="418969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0">
                        <a:solidFill>
                          <a:srgbClr val="CCCCFF"/>
                        </a:solidFill>
                      </a:ln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8ED74416-CAB5-472E-856C-2181C494931D}"/>
                    </a:ext>
                  </a:extLst>
                </p:cNvPr>
                <p:cNvGrpSpPr/>
                <p:nvPr/>
              </p:nvGrpSpPr>
              <p:grpSpPr>
                <a:xfrm>
                  <a:off x="5417339" y="2268737"/>
                  <a:ext cx="458787" cy="2606275"/>
                  <a:chOff x="6494131" y="3300804"/>
                  <a:chExt cx="458787" cy="2606275"/>
                </a:xfrm>
              </p:grpSpPr>
              <p:sp>
                <p:nvSpPr>
                  <p:cNvPr id="38" name="Rectangle: Single Corner Rounded 17">
                    <a:extLst>
                      <a:ext uri="{FF2B5EF4-FFF2-40B4-BE49-F238E27FC236}">
                        <a16:creationId xmlns:a16="http://schemas.microsoft.com/office/drawing/2014/main" id="{E4BE79F0-C330-482A-8F2F-E4E6CD1DED05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9" name="Rectangle: Single Corner Rounded 17">
                    <a:extLst>
                      <a:ext uri="{FF2B5EF4-FFF2-40B4-BE49-F238E27FC236}">
                        <a16:creationId xmlns:a16="http://schemas.microsoft.com/office/drawing/2014/main" id="{E5A1B8FA-CBF2-48E6-8B21-3012DBDB9B47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29" name="Group 28">
                  <a:extLst>
                    <a:ext uri="{FF2B5EF4-FFF2-40B4-BE49-F238E27FC236}">
                      <a16:creationId xmlns:a16="http://schemas.microsoft.com/office/drawing/2014/main" id="{2B3C1171-7613-44F6-BA64-53872438DC50}"/>
                    </a:ext>
                  </a:extLst>
                </p:cNvPr>
                <p:cNvGrpSpPr/>
                <p:nvPr/>
              </p:nvGrpSpPr>
              <p:grpSpPr>
                <a:xfrm>
                  <a:off x="4873179" y="2882728"/>
                  <a:ext cx="668205" cy="3228566"/>
                  <a:chOff x="2715580" y="2231536"/>
                  <a:chExt cx="668205" cy="3228566"/>
                </a:xfrm>
              </p:grpSpPr>
              <p:grpSp>
                <p:nvGrpSpPr>
                  <p:cNvPr id="30" name="Group 29">
                    <a:extLst>
                      <a:ext uri="{FF2B5EF4-FFF2-40B4-BE49-F238E27FC236}">
                        <a16:creationId xmlns:a16="http://schemas.microsoft.com/office/drawing/2014/main" id="{4C0A6E30-744B-424F-A810-0140508D4AEE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2715580" y="2231536"/>
                    <a:ext cx="668205" cy="3228566"/>
                    <a:chOff x="10743086" y="1476673"/>
                    <a:chExt cx="668205" cy="3228566"/>
                  </a:xfrm>
                </p:grpSpPr>
                <p:sp>
                  <p:nvSpPr>
                    <p:cNvPr id="34" name="Rectangle 33">
                      <a:extLst>
                        <a:ext uri="{FF2B5EF4-FFF2-40B4-BE49-F238E27FC236}">
                          <a16:creationId xmlns:a16="http://schemas.microsoft.com/office/drawing/2014/main" id="{1FAA7F4E-3052-43EA-9CB7-832953DE7DC2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16783" y="1635037"/>
                      <a:ext cx="312005" cy="2671330"/>
                    </a:xfrm>
                    <a:prstGeom prst="rect">
                      <a:avLst/>
                    </a:prstGeom>
                    <a:gradFill flip="none" rotWithShape="1">
                      <a:gsLst>
                        <a:gs pos="42850">
                          <a:srgbClr val="ABB0B9"/>
                        </a:gs>
                        <a:gs pos="0">
                          <a:srgbClr val="002060"/>
                        </a:gs>
                        <a:gs pos="98000">
                          <a:schemeClr val="accent3">
                            <a:lumMod val="105000"/>
                            <a:satMod val="103000"/>
                            <a:tint val="73000"/>
                          </a:schemeClr>
                        </a:gs>
                        <a:gs pos="100000">
                          <a:schemeClr val="accent3">
                            <a:lumMod val="105000"/>
                            <a:satMod val="109000"/>
                            <a:tint val="81000"/>
                          </a:schemeClr>
                        </a:gs>
                      </a:gsLst>
                      <a:lin ang="16200000" scaled="1"/>
                      <a:tileRect/>
                    </a:gradFill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35" name="Rectangle 34">
                      <a:extLst>
                        <a:ext uri="{FF2B5EF4-FFF2-40B4-BE49-F238E27FC236}">
                          <a16:creationId xmlns:a16="http://schemas.microsoft.com/office/drawing/2014/main" id="{94DEEA91-04D2-4968-9879-1DA301F66263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43086" y="1476673"/>
                      <a:ext cx="312005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36" name="Isosceles Triangle 35">
                      <a:extLst>
                        <a:ext uri="{FF2B5EF4-FFF2-40B4-BE49-F238E27FC236}">
                          <a16:creationId xmlns:a16="http://schemas.microsoft.com/office/drawing/2014/main" id="{8FE32715-461D-4A60-BA84-8B0E7FEFA45C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05707" y="4296656"/>
                      <a:ext cx="305584" cy="345418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37" name="Isosceles Triangle 36">
                      <a:extLst>
                        <a:ext uri="{FF2B5EF4-FFF2-40B4-BE49-F238E27FC236}">
                          <a16:creationId xmlns:a16="http://schemas.microsoft.com/office/drawing/2014/main" id="{45FC5D85-03EA-45F7-BF13-C882DDAC81E7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13213" y="4485572"/>
                      <a:ext cx="112669" cy="219667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31" name="Group 30">
                    <a:extLst>
                      <a:ext uri="{FF2B5EF4-FFF2-40B4-BE49-F238E27FC236}">
                        <a16:creationId xmlns:a16="http://schemas.microsoft.com/office/drawing/2014/main" id="{1C8DFD03-E054-4172-82B1-B17067ECF955}"/>
                      </a:ext>
                    </a:extLst>
                  </p:cNvPr>
                  <p:cNvGrpSpPr/>
                  <p:nvPr/>
                </p:nvGrpSpPr>
                <p:grpSpPr>
                  <a:xfrm>
                    <a:off x="2719804" y="3823293"/>
                    <a:ext cx="573609" cy="600551"/>
                    <a:chOff x="1616495" y="3830040"/>
                    <a:chExt cx="573609" cy="600551"/>
                  </a:xfrm>
                </p:grpSpPr>
                <p:sp>
                  <p:nvSpPr>
                    <p:cNvPr id="32" name="Cylinder 31">
                      <a:extLst>
                        <a:ext uri="{FF2B5EF4-FFF2-40B4-BE49-F238E27FC236}">
                          <a16:creationId xmlns:a16="http://schemas.microsoft.com/office/drawing/2014/main" id="{F39BC6E6-9A0A-41BD-B5C2-91EDC0D9D9AA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676127" y="3953129"/>
                      <a:ext cx="150688" cy="269952"/>
                    </a:xfrm>
                    <a:prstGeom prst="can">
                      <a:avLst/>
                    </a:prstGeom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" name="Freeform: Shape 32">
                      <a:extLst>
                        <a:ext uri="{FF2B5EF4-FFF2-40B4-BE49-F238E27FC236}">
                          <a16:creationId xmlns:a16="http://schemas.microsoft.com/office/drawing/2014/main" id="{7389D7BF-36BE-4F62-9863-5DAE3097DBFA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797365" y="3830040"/>
                      <a:ext cx="392739" cy="600551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3C3BE7C0-CDBE-45E2-BAE9-818CD26DAE0A}"/>
                  </a:ext>
                </a:extLst>
              </p:cNvPr>
              <p:cNvGrpSpPr/>
              <p:nvPr/>
            </p:nvGrpSpPr>
            <p:grpSpPr>
              <a:xfrm>
                <a:off x="5756511" y="1568428"/>
                <a:ext cx="678978" cy="1238435"/>
                <a:chOff x="5940897" y="994367"/>
                <a:chExt cx="678978" cy="1238435"/>
              </a:xfrm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2E4C7DE3-36A7-4D13-BAC9-BD467944F631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: Rounded Corners 24">
                  <a:extLst>
                    <a:ext uri="{FF2B5EF4-FFF2-40B4-BE49-F238E27FC236}">
                      <a16:creationId xmlns:a16="http://schemas.microsoft.com/office/drawing/2014/main" id="{8FF020EC-4B10-454F-A36B-4DA207A816EE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Star: 7 Points 25">
                  <a:extLst>
                    <a:ext uri="{FF2B5EF4-FFF2-40B4-BE49-F238E27FC236}">
                      <a16:creationId xmlns:a16="http://schemas.microsoft.com/office/drawing/2014/main" id="{09E527FC-B2EB-47D2-A26C-54BBF03A561C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25E68AB-4FC7-4C79-B74A-7CFCE5EBEB31}"/>
                </a:ext>
              </a:extLst>
            </p:cNvPr>
            <p:cNvSpPr/>
            <p:nvPr/>
          </p:nvSpPr>
          <p:spPr>
            <a:xfrm>
              <a:off x="1390650" y="-1193800"/>
              <a:ext cx="9436100" cy="9220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D5A7E1E-67BE-42B8-AFD3-ACA8FA891972}"/>
              </a:ext>
            </a:extLst>
          </p:cNvPr>
          <p:cNvGrpSpPr/>
          <p:nvPr/>
        </p:nvGrpSpPr>
        <p:grpSpPr>
          <a:xfrm rot="7351220">
            <a:off x="1850066" y="-1826911"/>
            <a:ext cx="13075920" cy="13075920"/>
            <a:chOff x="1390650" y="-1193800"/>
            <a:chExt cx="9436100" cy="9220200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2A147195-84F9-4966-86EB-4E4544D5FC94}"/>
                </a:ext>
              </a:extLst>
            </p:cNvPr>
            <p:cNvGrpSpPr/>
            <p:nvPr/>
          </p:nvGrpSpPr>
          <p:grpSpPr>
            <a:xfrm>
              <a:off x="4354625" y="-546100"/>
              <a:ext cx="1754075" cy="3943351"/>
              <a:chOff x="4883205" y="1568428"/>
              <a:chExt cx="2022421" cy="4546623"/>
            </a:xfrm>
          </p:grpSpPr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26FBC3FB-0740-4D92-9422-174D36A99073}"/>
                  </a:ext>
                </a:extLst>
              </p:cNvPr>
              <p:cNvGrpSpPr/>
              <p:nvPr/>
            </p:nvGrpSpPr>
            <p:grpSpPr>
              <a:xfrm>
                <a:off x="4883205" y="2264444"/>
                <a:ext cx="2022421" cy="3850607"/>
                <a:chOff x="4873179" y="2268737"/>
                <a:chExt cx="2022421" cy="3850607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96628332-6E46-4997-BA7A-EFD4B76BC00B}"/>
                    </a:ext>
                  </a:extLst>
                </p:cNvPr>
                <p:cNvGrpSpPr/>
                <p:nvPr/>
              </p:nvGrpSpPr>
              <p:grpSpPr>
                <a:xfrm>
                  <a:off x="6395242" y="2297895"/>
                  <a:ext cx="500358" cy="3821449"/>
                  <a:chOff x="4779705" y="1646079"/>
                  <a:chExt cx="500358" cy="3821449"/>
                </a:xfrm>
              </p:grpSpPr>
              <p:grpSp>
                <p:nvGrpSpPr>
                  <p:cNvPr id="65" name="Group 64">
                    <a:extLst>
                      <a:ext uri="{FF2B5EF4-FFF2-40B4-BE49-F238E27FC236}">
                        <a16:creationId xmlns:a16="http://schemas.microsoft.com/office/drawing/2014/main" id="{18A6FFA3-1F3B-4FCA-BA3A-25A9AF4A70CF}"/>
                      </a:ext>
                    </a:extLst>
                  </p:cNvPr>
                  <p:cNvGrpSpPr/>
                  <p:nvPr/>
                </p:nvGrpSpPr>
                <p:grpSpPr>
                  <a:xfrm>
                    <a:off x="4779705" y="1646079"/>
                    <a:ext cx="267892" cy="3578588"/>
                    <a:chOff x="4779705" y="1646079"/>
                    <a:chExt cx="209003" cy="3578588"/>
                  </a:xfrm>
                </p:grpSpPr>
                <p:sp>
                  <p:nvSpPr>
                    <p:cNvPr id="67" name="Rectangle: Single Corner Rounded 17">
                      <a:extLst>
                        <a:ext uri="{FF2B5EF4-FFF2-40B4-BE49-F238E27FC236}">
                          <a16:creationId xmlns:a16="http://schemas.microsoft.com/office/drawing/2014/main" id="{C7F695F3-62B3-4286-99FA-4A24D4019044}"/>
                        </a:ext>
                      </a:extLst>
                    </p:cNvPr>
                    <p:cNvSpPr/>
                    <p:nvPr/>
                  </p:nvSpPr>
                  <p:spPr>
                    <a:xfrm rot="20849980">
                      <a:off x="4779705" y="1646079"/>
                      <a:ext cx="209003" cy="3578588"/>
                    </a:xfrm>
                    <a:custGeom>
                      <a:avLst/>
                      <a:gdLst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267892 w 267892"/>
                        <a:gd name="connsiteY3" fmla="*/ 3578588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67892" h="3578588">
                          <a:moveTo>
                            <a:pt x="0" y="0"/>
                          </a:moveTo>
                          <a:lnTo>
                            <a:pt x="223242" y="0"/>
                          </a:lnTo>
                          <a:cubicBezTo>
                            <a:pt x="247902" y="0"/>
                            <a:pt x="267892" y="19990"/>
                            <a:pt x="267892" y="44650"/>
                          </a:cubicBezTo>
                          <a:cubicBezTo>
                            <a:pt x="212176" y="1212797"/>
                            <a:pt x="323609" y="2459602"/>
                            <a:pt x="100744" y="3549091"/>
                          </a:cubicBezTo>
                          <a:lnTo>
                            <a:pt x="0" y="357858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8" name="Rectangle: Single Corner Rounded 17">
                      <a:extLst>
                        <a:ext uri="{FF2B5EF4-FFF2-40B4-BE49-F238E27FC236}">
                          <a16:creationId xmlns:a16="http://schemas.microsoft.com/office/drawing/2014/main" id="{5FDBCF5A-1214-47AD-AB14-E444DCD99E0A}"/>
                        </a:ext>
                      </a:extLst>
                    </p:cNvPr>
                    <p:cNvSpPr/>
                    <p:nvPr/>
                  </p:nvSpPr>
                  <p:spPr>
                    <a:xfrm rot="20849980">
                      <a:off x="4789592" y="1740231"/>
                      <a:ext cx="130224" cy="3131895"/>
                    </a:xfrm>
                    <a:custGeom>
                      <a:avLst/>
                      <a:gdLst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267892 w 267892"/>
                        <a:gd name="connsiteY3" fmla="*/ 3578588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67892" h="3578588">
                          <a:moveTo>
                            <a:pt x="0" y="0"/>
                          </a:moveTo>
                          <a:lnTo>
                            <a:pt x="223242" y="0"/>
                          </a:lnTo>
                          <a:cubicBezTo>
                            <a:pt x="247902" y="0"/>
                            <a:pt x="267892" y="19990"/>
                            <a:pt x="267892" y="44650"/>
                          </a:cubicBezTo>
                          <a:cubicBezTo>
                            <a:pt x="212176" y="1212797"/>
                            <a:pt x="323609" y="2459602"/>
                            <a:pt x="100744" y="3549091"/>
                          </a:cubicBezTo>
                          <a:lnTo>
                            <a:pt x="0" y="357858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solidFill>
                        <a:srgbClr val="FFFF00"/>
                      </a:solidFill>
                    </a:ln>
                    <a:effectLst>
                      <a:softEdge rad="12700"/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prst="angle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  <p:sp>
                <p:nvSpPr>
                  <p:cNvPr id="66" name="Isosceles Triangle 65">
                    <a:extLst>
                      <a:ext uri="{FF2B5EF4-FFF2-40B4-BE49-F238E27FC236}">
                        <a16:creationId xmlns:a16="http://schemas.microsoft.com/office/drawing/2014/main" id="{26581DB6-9C35-4BAC-9BCE-945CA50FFEA8}"/>
                      </a:ext>
                    </a:extLst>
                  </p:cNvPr>
                  <p:cNvSpPr/>
                  <p:nvPr/>
                </p:nvSpPr>
                <p:spPr>
                  <a:xfrm rot="10364708">
                    <a:off x="5175705" y="5048559"/>
                    <a:ext cx="104358" cy="418969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0">
                        <a:solidFill>
                          <a:srgbClr val="CCCCFF"/>
                        </a:solidFill>
                      </a:ln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53" name="Group 52">
                  <a:extLst>
                    <a:ext uri="{FF2B5EF4-FFF2-40B4-BE49-F238E27FC236}">
                      <a16:creationId xmlns:a16="http://schemas.microsoft.com/office/drawing/2014/main" id="{7C4EDDF0-1882-4AFA-812A-8AE9147CEE6F}"/>
                    </a:ext>
                  </a:extLst>
                </p:cNvPr>
                <p:cNvGrpSpPr/>
                <p:nvPr/>
              </p:nvGrpSpPr>
              <p:grpSpPr>
                <a:xfrm>
                  <a:off x="5417339" y="2268737"/>
                  <a:ext cx="458787" cy="2606275"/>
                  <a:chOff x="6494131" y="3300804"/>
                  <a:chExt cx="458787" cy="2606275"/>
                </a:xfrm>
              </p:grpSpPr>
              <p:sp>
                <p:nvSpPr>
                  <p:cNvPr id="63" name="Rectangle: Single Corner Rounded 17">
                    <a:extLst>
                      <a:ext uri="{FF2B5EF4-FFF2-40B4-BE49-F238E27FC236}">
                        <a16:creationId xmlns:a16="http://schemas.microsoft.com/office/drawing/2014/main" id="{19F67EBF-2303-4B76-814A-072143B477C0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4" name="Rectangle: Single Corner Rounded 17">
                    <a:extLst>
                      <a:ext uri="{FF2B5EF4-FFF2-40B4-BE49-F238E27FC236}">
                        <a16:creationId xmlns:a16="http://schemas.microsoft.com/office/drawing/2014/main" id="{73331159-25D2-4137-AC0A-A5031D381FA4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54" name="Group 53">
                  <a:extLst>
                    <a:ext uri="{FF2B5EF4-FFF2-40B4-BE49-F238E27FC236}">
                      <a16:creationId xmlns:a16="http://schemas.microsoft.com/office/drawing/2014/main" id="{358158C7-C3E8-4DF4-ADBB-57D1E2632C14}"/>
                    </a:ext>
                  </a:extLst>
                </p:cNvPr>
                <p:cNvGrpSpPr/>
                <p:nvPr/>
              </p:nvGrpSpPr>
              <p:grpSpPr>
                <a:xfrm>
                  <a:off x="4873179" y="2882728"/>
                  <a:ext cx="668205" cy="3228566"/>
                  <a:chOff x="2715580" y="2231536"/>
                  <a:chExt cx="668205" cy="3228566"/>
                </a:xfrm>
              </p:grpSpPr>
              <p:grpSp>
                <p:nvGrpSpPr>
                  <p:cNvPr id="55" name="Group 54">
                    <a:extLst>
                      <a:ext uri="{FF2B5EF4-FFF2-40B4-BE49-F238E27FC236}">
                        <a16:creationId xmlns:a16="http://schemas.microsoft.com/office/drawing/2014/main" id="{CF7F044D-6442-4187-8484-BDBE87B46EE5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2715580" y="2231536"/>
                    <a:ext cx="668205" cy="3228566"/>
                    <a:chOff x="10743086" y="1476673"/>
                    <a:chExt cx="668205" cy="3228566"/>
                  </a:xfrm>
                </p:grpSpPr>
                <p:sp>
                  <p:nvSpPr>
                    <p:cNvPr id="59" name="Rectangle 58">
                      <a:extLst>
                        <a:ext uri="{FF2B5EF4-FFF2-40B4-BE49-F238E27FC236}">
                          <a16:creationId xmlns:a16="http://schemas.microsoft.com/office/drawing/2014/main" id="{A4B8B426-BEFE-4139-B085-1893C36FBED0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16783" y="1635037"/>
                      <a:ext cx="312005" cy="2671330"/>
                    </a:xfrm>
                    <a:prstGeom prst="rect">
                      <a:avLst/>
                    </a:prstGeom>
                    <a:gradFill flip="none" rotWithShape="1">
                      <a:gsLst>
                        <a:gs pos="42850">
                          <a:srgbClr val="ABB0B9"/>
                        </a:gs>
                        <a:gs pos="0">
                          <a:srgbClr val="002060"/>
                        </a:gs>
                        <a:gs pos="98000">
                          <a:schemeClr val="accent3">
                            <a:lumMod val="105000"/>
                            <a:satMod val="103000"/>
                            <a:tint val="73000"/>
                          </a:schemeClr>
                        </a:gs>
                        <a:gs pos="100000">
                          <a:schemeClr val="accent3">
                            <a:lumMod val="105000"/>
                            <a:satMod val="109000"/>
                            <a:tint val="81000"/>
                          </a:schemeClr>
                        </a:gs>
                      </a:gsLst>
                      <a:lin ang="16200000" scaled="1"/>
                      <a:tileRect/>
                    </a:gradFill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60" name="Rectangle 59">
                      <a:extLst>
                        <a:ext uri="{FF2B5EF4-FFF2-40B4-BE49-F238E27FC236}">
                          <a16:creationId xmlns:a16="http://schemas.microsoft.com/office/drawing/2014/main" id="{DD949B2C-7ABB-4769-A40A-ADC8F6F1305A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43086" y="1476673"/>
                      <a:ext cx="312005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61" name="Isosceles Triangle 60">
                      <a:extLst>
                        <a:ext uri="{FF2B5EF4-FFF2-40B4-BE49-F238E27FC236}">
                          <a16:creationId xmlns:a16="http://schemas.microsoft.com/office/drawing/2014/main" id="{68FAB984-600E-412B-9AB3-470D4C0CEEF9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05707" y="4296656"/>
                      <a:ext cx="305584" cy="345418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62" name="Isosceles Triangle 61">
                      <a:extLst>
                        <a:ext uri="{FF2B5EF4-FFF2-40B4-BE49-F238E27FC236}">
                          <a16:creationId xmlns:a16="http://schemas.microsoft.com/office/drawing/2014/main" id="{313D7946-4C60-41C1-89C3-0D92989A96C5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13213" y="4485572"/>
                      <a:ext cx="112669" cy="219667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56" name="Group 55">
                    <a:extLst>
                      <a:ext uri="{FF2B5EF4-FFF2-40B4-BE49-F238E27FC236}">
                        <a16:creationId xmlns:a16="http://schemas.microsoft.com/office/drawing/2014/main" id="{B773A789-66D3-4310-81A2-12C84A3D9C8F}"/>
                      </a:ext>
                    </a:extLst>
                  </p:cNvPr>
                  <p:cNvGrpSpPr/>
                  <p:nvPr/>
                </p:nvGrpSpPr>
                <p:grpSpPr>
                  <a:xfrm>
                    <a:off x="2719804" y="3823293"/>
                    <a:ext cx="573609" cy="600551"/>
                    <a:chOff x="1616495" y="3830040"/>
                    <a:chExt cx="573609" cy="600551"/>
                  </a:xfrm>
                </p:grpSpPr>
                <p:sp>
                  <p:nvSpPr>
                    <p:cNvPr id="57" name="Cylinder 56">
                      <a:extLst>
                        <a:ext uri="{FF2B5EF4-FFF2-40B4-BE49-F238E27FC236}">
                          <a16:creationId xmlns:a16="http://schemas.microsoft.com/office/drawing/2014/main" id="{7B545C3F-9262-4BAF-B098-EF5CB56FA8A3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676127" y="3953129"/>
                      <a:ext cx="150688" cy="269952"/>
                    </a:xfrm>
                    <a:prstGeom prst="can">
                      <a:avLst/>
                    </a:prstGeom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Freeform: Shape 57">
                      <a:extLst>
                        <a:ext uri="{FF2B5EF4-FFF2-40B4-BE49-F238E27FC236}">
                          <a16:creationId xmlns:a16="http://schemas.microsoft.com/office/drawing/2014/main" id="{1480DABA-0F02-4BB5-99A2-23CA61CEDC26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797365" y="3830040"/>
                      <a:ext cx="392739" cy="600551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8EC633D6-8EEF-411D-90C1-A363A6A70374}"/>
                  </a:ext>
                </a:extLst>
              </p:cNvPr>
              <p:cNvGrpSpPr/>
              <p:nvPr/>
            </p:nvGrpSpPr>
            <p:grpSpPr>
              <a:xfrm>
                <a:off x="5756511" y="1568428"/>
                <a:ext cx="678978" cy="1238435"/>
                <a:chOff x="5940897" y="994367"/>
                <a:chExt cx="678978" cy="1238435"/>
              </a:xfrm>
            </p:grpSpPr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A3EC836C-2A91-4834-98EB-49290568FABC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: Rounded Corners 49">
                  <a:extLst>
                    <a:ext uri="{FF2B5EF4-FFF2-40B4-BE49-F238E27FC236}">
                      <a16:creationId xmlns:a16="http://schemas.microsoft.com/office/drawing/2014/main" id="{B0ECF4EC-0B78-4DF6-9BCE-9F84879F0A77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Star: 7 Points 50">
                  <a:extLst>
                    <a:ext uri="{FF2B5EF4-FFF2-40B4-BE49-F238E27FC236}">
                      <a16:creationId xmlns:a16="http://schemas.microsoft.com/office/drawing/2014/main" id="{9C3A9548-D5D3-4E7E-A6C7-030884DA6971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18CAC83-3EC8-4576-A5FA-18B4670D6F6B}"/>
                </a:ext>
              </a:extLst>
            </p:cNvPr>
            <p:cNvSpPr/>
            <p:nvPr/>
          </p:nvSpPr>
          <p:spPr>
            <a:xfrm>
              <a:off x="1390650" y="-1193800"/>
              <a:ext cx="9436100" cy="9220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F61498B-FAA1-4AF9-A8C6-4BB447B5DF71}"/>
              </a:ext>
            </a:extLst>
          </p:cNvPr>
          <p:cNvGrpSpPr/>
          <p:nvPr/>
        </p:nvGrpSpPr>
        <p:grpSpPr>
          <a:xfrm rot="20158120" flipH="1">
            <a:off x="665550" y="-3266379"/>
            <a:ext cx="13075920" cy="13075920"/>
            <a:chOff x="1390650" y="-1193800"/>
            <a:chExt cx="9436100" cy="92202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287FC07C-4E67-4D0A-97D3-029EDFB114D9}"/>
                </a:ext>
              </a:extLst>
            </p:cNvPr>
            <p:cNvGrpSpPr/>
            <p:nvPr/>
          </p:nvGrpSpPr>
          <p:grpSpPr>
            <a:xfrm>
              <a:off x="4354625" y="-546100"/>
              <a:ext cx="1754075" cy="3943351"/>
              <a:chOff x="4883205" y="1568428"/>
              <a:chExt cx="2022421" cy="4546623"/>
            </a:xfrm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B0CEA4A6-6E10-4E81-ABE7-BEC5505DCDAB}"/>
                  </a:ext>
                </a:extLst>
              </p:cNvPr>
              <p:cNvGrpSpPr/>
              <p:nvPr/>
            </p:nvGrpSpPr>
            <p:grpSpPr>
              <a:xfrm>
                <a:off x="4883205" y="2264444"/>
                <a:ext cx="2022421" cy="3850607"/>
                <a:chOff x="4873179" y="2268737"/>
                <a:chExt cx="2022421" cy="3850607"/>
              </a:xfrm>
            </p:grpSpPr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BC98AF32-A4C6-44C5-BA84-4A7ECF9792C0}"/>
                    </a:ext>
                  </a:extLst>
                </p:cNvPr>
                <p:cNvGrpSpPr/>
                <p:nvPr/>
              </p:nvGrpSpPr>
              <p:grpSpPr>
                <a:xfrm>
                  <a:off x="6395242" y="2297895"/>
                  <a:ext cx="500358" cy="3821449"/>
                  <a:chOff x="4779705" y="1646079"/>
                  <a:chExt cx="500358" cy="3821449"/>
                </a:xfrm>
              </p:grpSpPr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498012E9-CF54-405A-B475-DABDE320FB1E}"/>
                      </a:ext>
                    </a:extLst>
                  </p:cNvPr>
                  <p:cNvGrpSpPr/>
                  <p:nvPr/>
                </p:nvGrpSpPr>
                <p:grpSpPr>
                  <a:xfrm>
                    <a:off x="4779705" y="1646079"/>
                    <a:ext cx="267892" cy="3578588"/>
                    <a:chOff x="4779705" y="1646079"/>
                    <a:chExt cx="209003" cy="3578588"/>
                  </a:xfrm>
                </p:grpSpPr>
                <p:sp>
                  <p:nvSpPr>
                    <p:cNvPr id="92" name="Rectangle: Single Corner Rounded 17">
                      <a:extLst>
                        <a:ext uri="{FF2B5EF4-FFF2-40B4-BE49-F238E27FC236}">
                          <a16:creationId xmlns:a16="http://schemas.microsoft.com/office/drawing/2014/main" id="{D3B25150-AFFA-4818-89BE-E5E05EEB0E9E}"/>
                        </a:ext>
                      </a:extLst>
                    </p:cNvPr>
                    <p:cNvSpPr/>
                    <p:nvPr/>
                  </p:nvSpPr>
                  <p:spPr>
                    <a:xfrm rot="20849980">
                      <a:off x="4779705" y="1646079"/>
                      <a:ext cx="209003" cy="3578588"/>
                    </a:xfrm>
                    <a:custGeom>
                      <a:avLst/>
                      <a:gdLst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267892 w 267892"/>
                        <a:gd name="connsiteY3" fmla="*/ 3578588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67892" h="3578588">
                          <a:moveTo>
                            <a:pt x="0" y="0"/>
                          </a:moveTo>
                          <a:lnTo>
                            <a:pt x="223242" y="0"/>
                          </a:lnTo>
                          <a:cubicBezTo>
                            <a:pt x="247902" y="0"/>
                            <a:pt x="267892" y="19990"/>
                            <a:pt x="267892" y="44650"/>
                          </a:cubicBezTo>
                          <a:cubicBezTo>
                            <a:pt x="212176" y="1212797"/>
                            <a:pt x="323609" y="2459602"/>
                            <a:pt x="100744" y="3549091"/>
                          </a:cubicBezTo>
                          <a:lnTo>
                            <a:pt x="0" y="357858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93" name="Rectangle: Single Corner Rounded 17">
                      <a:extLst>
                        <a:ext uri="{FF2B5EF4-FFF2-40B4-BE49-F238E27FC236}">
                          <a16:creationId xmlns:a16="http://schemas.microsoft.com/office/drawing/2014/main" id="{75B34C86-02DB-4372-A9EB-DAB6AB59D597}"/>
                        </a:ext>
                      </a:extLst>
                    </p:cNvPr>
                    <p:cNvSpPr/>
                    <p:nvPr/>
                  </p:nvSpPr>
                  <p:spPr>
                    <a:xfrm rot="20849980">
                      <a:off x="4789593" y="1740230"/>
                      <a:ext cx="130224" cy="3131895"/>
                    </a:xfrm>
                    <a:custGeom>
                      <a:avLst/>
                      <a:gdLst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267892 w 267892"/>
                        <a:gd name="connsiteY3" fmla="*/ 3578588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  <a:gd name="connsiteX0" fmla="*/ 0 w 267892"/>
                        <a:gd name="connsiteY0" fmla="*/ 0 h 3578588"/>
                        <a:gd name="connsiteX1" fmla="*/ 223242 w 267892"/>
                        <a:gd name="connsiteY1" fmla="*/ 0 h 3578588"/>
                        <a:gd name="connsiteX2" fmla="*/ 267892 w 267892"/>
                        <a:gd name="connsiteY2" fmla="*/ 44650 h 3578588"/>
                        <a:gd name="connsiteX3" fmla="*/ 100744 w 267892"/>
                        <a:gd name="connsiteY3" fmla="*/ 3549091 h 3578588"/>
                        <a:gd name="connsiteX4" fmla="*/ 0 w 267892"/>
                        <a:gd name="connsiteY4" fmla="*/ 3578588 h 3578588"/>
                        <a:gd name="connsiteX5" fmla="*/ 0 w 267892"/>
                        <a:gd name="connsiteY5" fmla="*/ 0 h 35785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67892" h="3578588">
                          <a:moveTo>
                            <a:pt x="0" y="0"/>
                          </a:moveTo>
                          <a:lnTo>
                            <a:pt x="223242" y="0"/>
                          </a:lnTo>
                          <a:cubicBezTo>
                            <a:pt x="247902" y="0"/>
                            <a:pt x="267892" y="19990"/>
                            <a:pt x="267892" y="44650"/>
                          </a:cubicBezTo>
                          <a:cubicBezTo>
                            <a:pt x="212176" y="1212797"/>
                            <a:pt x="323609" y="2459602"/>
                            <a:pt x="100744" y="3549091"/>
                          </a:cubicBezTo>
                          <a:lnTo>
                            <a:pt x="0" y="357858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solidFill>
                        <a:srgbClr val="FFFF00"/>
                      </a:solidFill>
                    </a:ln>
                    <a:effectLst>
                      <a:softEdge rad="12700"/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prst="angle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  <p:sp>
                <p:nvSpPr>
                  <p:cNvPr id="91" name="Isosceles Triangle 90">
                    <a:extLst>
                      <a:ext uri="{FF2B5EF4-FFF2-40B4-BE49-F238E27FC236}">
                        <a16:creationId xmlns:a16="http://schemas.microsoft.com/office/drawing/2014/main" id="{9CD50F5B-7932-4C9F-87AE-C5419CCEE532}"/>
                      </a:ext>
                    </a:extLst>
                  </p:cNvPr>
                  <p:cNvSpPr/>
                  <p:nvPr/>
                </p:nvSpPr>
                <p:spPr>
                  <a:xfrm rot="10364708">
                    <a:off x="5175705" y="5048559"/>
                    <a:ext cx="104358" cy="418969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 w="0">
                        <a:solidFill>
                          <a:srgbClr val="CCCCFF"/>
                        </a:solidFill>
                      </a:ln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111FE2A5-37D5-4F86-A915-82F5A48B5C29}"/>
                    </a:ext>
                  </a:extLst>
                </p:cNvPr>
                <p:cNvGrpSpPr/>
                <p:nvPr/>
              </p:nvGrpSpPr>
              <p:grpSpPr>
                <a:xfrm>
                  <a:off x="5417339" y="2268737"/>
                  <a:ext cx="458787" cy="2606275"/>
                  <a:chOff x="6494131" y="3300804"/>
                  <a:chExt cx="458787" cy="2606275"/>
                </a:xfrm>
              </p:grpSpPr>
              <p:sp>
                <p:nvSpPr>
                  <p:cNvPr id="88" name="Rectangle: Single Corner Rounded 17">
                    <a:extLst>
                      <a:ext uri="{FF2B5EF4-FFF2-40B4-BE49-F238E27FC236}">
                        <a16:creationId xmlns:a16="http://schemas.microsoft.com/office/drawing/2014/main" id="{837876B6-50AB-42E7-ADAA-988A908096B0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" name="Rectangle: Single Corner Rounded 17">
                    <a:extLst>
                      <a:ext uri="{FF2B5EF4-FFF2-40B4-BE49-F238E27FC236}">
                        <a16:creationId xmlns:a16="http://schemas.microsoft.com/office/drawing/2014/main" id="{E3DBF9D7-5E80-4D95-B92E-5D92304F6F13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79" name="Group 78">
                  <a:extLst>
                    <a:ext uri="{FF2B5EF4-FFF2-40B4-BE49-F238E27FC236}">
                      <a16:creationId xmlns:a16="http://schemas.microsoft.com/office/drawing/2014/main" id="{97387DED-7EAE-440A-9043-A0D5F675F60A}"/>
                    </a:ext>
                  </a:extLst>
                </p:cNvPr>
                <p:cNvGrpSpPr/>
                <p:nvPr/>
              </p:nvGrpSpPr>
              <p:grpSpPr>
                <a:xfrm>
                  <a:off x="4873179" y="2882728"/>
                  <a:ext cx="668205" cy="3228566"/>
                  <a:chOff x="2715580" y="2231536"/>
                  <a:chExt cx="668205" cy="3228566"/>
                </a:xfrm>
              </p:grpSpPr>
              <p:grpSp>
                <p:nvGrpSpPr>
                  <p:cNvPr id="80" name="Group 79">
                    <a:extLst>
                      <a:ext uri="{FF2B5EF4-FFF2-40B4-BE49-F238E27FC236}">
                        <a16:creationId xmlns:a16="http://schemas.microsoft.com/office/drawing/2014/main" id="{9375D710-E4AD-4A73-8AE6-C720EADAD662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2715580" y="2231536"/>
                    <a:ext cx="668205" cy="3228566"/>
                    <a:chOff x="10743086" y="1476673"/>
                    <a:chExt cx="668205" cy="3228566"/>
                  </a:xfrm>
                </p:grpSpPr>
                <p:sp>
                  <p:nvSpPr>
                    <p:cNvPr id="84" name="Rectangle 83">
                      <a:extLst>
                        <a:ext uri="{FF2B5EF4-FFF2-40B4-BE49-F238E27FC236}">
                          <a16:creationId xmlns:a16="http://schemas.microsoft.com/office/drawing/2014/main" id="{1D41CB21-7B3F-4FD4-AE90-F3D917626D70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16783" y="1635037"/>
                      <a:ext cx="312005" cy="2671330"/>
                    </a:xfrm>
                    <a:prstGeom prst="rect">
                      <a:avLst/>
                    </a:prstGeom>
                    <a:gradFill flip="none" rotWithShape="1">
                      <a:gsLst>
                        <a:gs pos="42850">
                          <a:srgbClr val="ABB0B9"/>
                        </a:gs>
                        <a:gs pos="0">
                          <a:srgbClr val="002060"/>
                        </a:gs>
                        <a:gs pos="98000">
                          <a:schemeClr val="accent3">
                            <a:lumMod val="105000"/>
                            <a:satMod val="103000"/>
                            <a:tint val="73000"/>
                          </a:schemeClr>
                        </a:gs>
                        <a:gs pos="100000">
                          <a:schemeClr val="accent3">
                            <a:lumMod val="105000"/>
                            <a:satMod val="109000"/>
                            <a:tint val="81000"/>
                          </a:schemeClr>
                        </a:gs>
                      </a:gsLst>
                      <a:lin ang="16200000" scaled="1"/>
                      <a:tileRect/>
                    </a:gradFill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85" name="Rectangle 84">
                      <a:extLst>
                        <a:ext uri="{FF2B5EF4-FFF2-40B4-BE49-F238E27FC236}">
                          <a16:creationId xmlns:a16="http://schemas.microsoft.com/office/drawing/2014/main" id="{97D9F513-5A77-465F-B73F-647129D2B400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43086" y="1476673"/>
                      <a:ext cx="312005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86" name="Isosceles Triangle 85">
                      <a:extLst>
                        <a:ext uri="{FF2B5EF4-FFF2-40B4-BE49-F238E27FC236}">
                          <a16:creationId xmlns:a16="http://schemas.microsoft.com/office/drawing/2014/main" id="{04D8681E-0529-425B-827D-0DB44948FBEA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05707" y="4296656"/>
                      <a:ext cx="305584" cy="345418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87" name="Isosceles Triangle 86">
                      <a:extLst>
                        <a:ext uri="{FF2B5EF4-FFF2-40B4-BE49-F238E27FC236}">
                          <a16:creationId xmlns:a16="http://schemas.microsoft.com/office/drawing/2014/main" id="{3FE4A4DF-45CD-4DEA-AF54-C7CED02106C9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13213" y="4485572"/>
                      <a:ext cx="112669" cy="219667"/>
                    </a:xfrm>
                    <a:prstGeom prst="triangl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81" name="Group 80">
                    <a:extLst>
                      <a:ext uri="{FF2B5EF4-FFF2-40B4-BE49-F238E27FC236}">
                        <a16:creationId xmlns:a16="http://schemas.microsoft.com/office/drawing/2014/main" id="{BFE2A9AD-9EE8-4FC9-8B8F-40BF51491342}"/>
                      </a:ext>
                    </a:extLst>
                  </p:cNvPr>
                  <p:cNvGrpSpPr/>
                  <p:nvPr/>
                </p:nvGrpSpPr>
                <p:grpSpPr>
                  <a:xfrm>
                    <a:off x="2719804" y="3823293"/>
                    <a:ext cx="573609" cy="600551"/>
                    <a:chOff x="1616495" y="3830040"/>
                    <a:chExt cx="573609" cy="600551"/>
                  </a:xfrm>
                </p:grpSpPr>
                <p:sp>
                  <p:nvSpPr>
                    <p:cNvPr id="82" name="Cylinder 81">
                      <a:extLst>
                        <a:ext uri="{FF2B5EF4-FFF2-40B4-BE49-F238E27FC236}">
                          <a16:creationId xmlns:a16="http://schemas.microsoft.com/office/drawing/2014/main" id="{1471697E-B81C-4622-B3DF-3D0299DEA0B7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676127" y="3953129"/>
                      <a:ext cx="150688" cy="269952"/>
                    </a:xfrm>
                    <a:prstGeom prst="can">
                      <a:avLst/>
                    </a:prstGeom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3" name="Freeform: Shape 82">
                      <a:extLst>
                        <a:ext uri="{FF2B5EF4-FFF2-40B4-BE49-F238E27FC236}">
                          <a16:creationId xmlns:a16="http://schemas.microsoft.com/office/drawing/2014/main" id="{3EA18565-4B41-4060-A078-F894F1B448E8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797365" y="3830040"/>
                      <a:ext cx="392739" cy="600551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0002BE1B-F74B-4AD0-95CA-9B458329F970}"/>
                  </a:ext>
                </a:extLst>
              </p:cNvPr>
              <p:cNvGrpSpPr/>
              <p:nvPr/>
            </p:nvGrpSpPr>
            <p:grpSpPr>
              <a:xfrm>
                <a:off x="5756511" y="1568428"/>
                <a:ext cx="678978" cy="1238435"/>
                <a:chOff x="5940897" y="994367"/>
                <a:chExt cx="678978" cy="1238435"/>
              </a:xfrm>
            </p:grpSpPr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79117402-1060-4D10-8792-D8ACE2BEB2A7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ectangle: Rounded Corners 74">
                  <a:extLst>
                    <a:ext uri="{FF2B5EF4-FFF2-40B4-BE49-F238E27FC236}">
                      <a16:creationId xmlns:a16="http://schemas.microsoft.com/office/drawing/2014/main" id="{C7651AA2-FF34-4CCE-BF98-B6B745F93DCD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Star: 7 Points 75">
                  <a:extLst>
                    <a:ext uri="{FF2B5EF4-FFF2-40B4-BE49-F238E27FC236}">
                      <a16:creationId xmlns:a16="http://schemas.microsoft.com/office/drawing/2014/main" id="{B9226E05-2750-441F-BCA8-D4E2E9F31C4D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DB6BF489-2C93-4204-8359-87D880718AA1}"/>
                </a:ext>
              </a:extLst>
            </p:cNvPr>
            <p:cNvSpPr/>
            <p:nvPr/>
          </p:nvSpPr>
          <p:spPr>
            <a:xfrm>
              <a:off x="1390650" y="-1193800"/>
              <a:ext cx="9436100" cy="9220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03D54539-9AEC-4CC8-A11E-8FFCF09C0091}"/>
              </a:ext>
            </a:extLst>
          </p:cNvPr>
          <p:cNvGrpSpPr/>
          <p:nvPr/>
        </p:nvGrpSpPr>
        <p:grpSpPr>
          <a:xfrm rot="16885111">
            <a:off x="4915740" y="2448345"/>
            <a:ext cx="399111" cy="3745131"/>
            <a:chOff x="11380127" y="1797991"/>
            <a:chExt cx="399111" cy="3745131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E088EE1-7643-4510-AAC5-55DF8067A5A5}"/>
                </a:ext>
              </a:extLst>
            </p:cNvPr>
            <p:cNvSpPr/>
            <p:nvPr/>
          </p:nvSpPr>
          <p:spPr>
            <a:xfrm rot="21537726">
              <a:off x="11412315" y="1992682"/>
              <a:ext cx="339555" cy="3077488"/>
            </a:xfrm>
            <a:prstGeom prst="rect">
              <a:avLst/>
            </a:prstGeom>
            <a:gradFill flip="none" rotWithShape="1">
              <a:gsLst>
                <a:gs pos="42850">
                  <a:srgbClr val="ABB0B9"/>
                </a:gs>
                <a:gs pos="0">
                  <a:srgbClr val="002060"/>
                </a:gs>
                <a:gs pos="98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16200000" scaled="1"/>
              <a:tileRect/>
            </a:gradFill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9FF99AF9-455F-47D8-8FEC-A1ACEE89163D}"/>
                </a:ext>
              </a:extLst>
            </p:cNvPr>
            <p:cNvSpPr/>
            <p:nvPr/>
          </p:nvSpPr>
          <p:spPr>
            <a:xfrm rot="21537726">
              <a:off x="11380127" y="1797991"/>
              <a:ext cx="339555" cy="280219"/>
            </a:xfrm>
            <a:prstGeom prst="rect">
              <a:avLst/>
            </a:prstGeom>
            <a:gradFill flip="none" rotWithShape="1">
              <a:gsLst>
                <a:gs pos="2000">
                  <a:schemeClr val="accent1">
                    <a:lumMod val="67000"/>
                  </a:schemeClr>
                </a:gs>
                <a:gs pos="64000">
                  <a:srgbClr val="C000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C80E9CCC-D7D2-4022-AF2B-D76BD6DE8F52}"/>
                </a:ext>
              </a:extLst>
            </p:cNvPr>
            <p:cNvSpPr/>
            <p:nvPr/>
          </p:nvSpPr>
          <p:spPr>
            <a:xfrm rot="10737726">
              <a:off x="11446671" y="5071881"/>
              <a:ext cx="332567" cy="397936"/>
            </a:xfrm>
            <a:prstGeom prst="triangle">
              <a:avLst/>
            </a:prstGeom>
            <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>
                <a:solidFill>
                  <a:srgbClr val="FF0000"/>
                </a:solidFill>
              </a:endParaRPr>
            </a:p>
          </p:txBody>
        </p:sp>
        <p:sp>
          <p:nvSpPr>
            <p:cNvPr id="98" name="Isosceles Triangle 97">
              <a:extLst>
                <a:ext uri="{FF2B5EF4-FFF2-40B4-BE49-F238E27FC236}">
                  <a16:creationId xmlns:a16="http://schemas.microsoft.com/office/drawing/2014/main" id="{5192E95C-7F57-45DA-B872-D01F690AA6B3}"/>
                </a:ext>
              </a:extLst>
            </p:cNvPr>
            <p:cNvSpPr/>
            <p:nvPr/>
          </p:nvSpPr>
          <p:spPr>
            <a:xfrm rot="10737726">
              <a:off x="11549294" y="5290056"/>
              <a:ext cx="122618" cy="253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sp>
        <p:nvSpPr>
          <p:cNvPr id="187" name="TextBox 186">
            <a:extLst>
              <a:ext uri="{FF2B5EF4-FFF2-40B4-BE49-F238E27FC236}">
                <a16:creationId xmlns:a16="http://schemas.microsoft.com/office/drawing/2014/main" id="{57A36AF8-0FF2-43C0-8F95-CCF0F4BE1688}"/>
              </a:ext>
            </a:extLst>
          </p:cNvPr>
          <p:cNvSpPr txBox="1"/>
          <p:nvPr/>
        </p:nvSpPr>
        <p:spPr>
          <a:xfrm>
            <a:off x="6749132" y="2763024"/>
            <a:ext cx="612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laimanLipi" panose="03000609000000000000" pitchFamily="65" charset="0"/>
                <a:cs typeface="SolaimanLipi" panose="03000609000000000000" pitchFamily="65" charset="0"/>
              </a:rPr>
              <a:t>C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CC93DFCB-F666-451C-AF68-82EE6AC754AB}"/>
              </a:ext>
            </a:extLst>
          </p:cNvPr>
          <p:cNvSpPr txBox="1"/>
          <p:nvPr/>
        </p:nvSpPr>
        <p:spPr>
          <a:xfrm>
            <a:off x="8375776" y="4787376"/>
            <a:ext cx="612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laimanLipi" panose="03000609000000000000" pitchFamily="65" charset="0"/>
                <a:cs typeface="SolaimanLipi" panose="03000609000000000000" pitchFamily="65" charset="0"/>
              </a:rPr>
              <a:t>B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F6454C9B-EB52-4660-97BD-81BA84BEB992}"/>
              </a:ext>
            </a:extLst>
          </p:cNvPr>
          <p:cNvSpPr txBox="1"/>
          <p:nvPr/>
        </p:nvSpPr>
        <p:spPr>
          <a:xfrm>
            <a:off x="6526542" y="4625267"/>
            <a:ext cx="612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laimanLipi" panose="03000609000000000000" pitchFamily="65" charset="0"/>
                <a:cs typeface="SolaimanLipi" panose="03000609000000000000" pitchFamily="65" charset="0"/>
              </a:rPr>
              <a:t>A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997D0D98-2A38-4B88-96E2-077F15B3AC75}"/>
              </a:ext>
            </a:extLst>
          </p:cNvPr>
          <p:cNvSpPr txBox="1"/>
          <p:nvPr/>
        </p:nvSpPr>
        <p:spPr>
          <a:xfrm>
            <a:off x="473397" y="1449511"/>
            <a:ext cx="66806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n-BD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BD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বিন্দুকে কেন্দ্র করে যে কোনো ব্যাসার্ধ নিয়ে একটি বৃত্তচাপ আঁকি। বৃত্তচাপটি কোণের রশ্মিগুলোকে 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 </a:t>
            </a:r>
            <a:r>
              <a:rPr lang="bn-BD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 </a:t>
            </a:r>
            <a:r>
              <a:rPr lang="bn-BD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বিন্দুতে ছেদ করে।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73F472B3-89D3-4307-B35F-6978D17E54F9}"/>
              </a:ext>
            </a:extLst>
          </p:cNvPr>
          <p:cNvSpPr txBox="1"/>
          <p:nvPr/>
        </p:nvSpPr>
        <p:spPr>
          <a:xfrm>
            <a:off x="505807" y="2734894"/>
            <a:ext cx="66806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n-BD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bn-BD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কে কেন্দ্র করে 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BC </a:t>
            </a:r>
            <a:r>
              <a:rPr lang="bn-BD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অর্ধেকের চেয়ে বেশী </a:t>
            </a:r>
          </a:p>
          <a:p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 নিয়ে একটি বৃত্তচাপ আঁকি।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7796BEF8-9689-4C1E-B7A5-EEFFB61FD1BA}"/>
              </a:ext>
            </a:extLst>
          </p:cNvPr>
          <p:cNvSpPr txBox="1"/>
          <p:nvPr/>
        </p:nvSpPr>
        <p:spPr>
          <a:xfrm>
            <a:off x="505433" y="3572202"/>
            <a:ext cx="66806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 </a:t>
            </a:r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বিন্দুকে কেন্দ্র করে ঐ একই ব্যাসার্ধ্য নিয়ে একটি বৃত্তচাপ আঁকি। ঐ বৃত্তচাপটি আগের বৃত্তচাপকে 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 </a:t>
            </a:r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বিন্দুতে ছেদ করে।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A7E35EDD-C264-4FBA-8C2A-4BC52784CF74}"/>
              </a:ext>
            </a:extLst>
          </p:cNvPr>
          <p:cNvSpPr txBox="1"/>
          <p:nvPr/>
        </p:nvSpPr>
        <p:spPr>
          <a:xfrm>
            <a:off x="549351" y="5031480"/>
            <a:ext cx="6619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n-BD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A,D </a:t>
            </a:r>
            <a:r>
              <a:rPr lang="bn-BD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যোগ করি।</a:t>
            </a:r>
            <a:endParaRPr 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9C27F05B-79A8-4EC6-A980-1B518B97804E}"/>
              </a:ext>
            </a:extLst>
          </p:cNvPr>
          <p:cNvSpPr txBox="1"/>
          <p:nvPr/>
        </p:nvSpPr>
        <p:spPr>
          <a:xfrm>
            <a:off x="540298" y="5663315"/>
            <a:ext cx="6619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AD </a:t>
            </a:r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রশ্মি             এর সমদ্বিখন্ডক অঙ্কিত হলো ।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9" name="TextBox 288">
                <a:extLst>
                  <a:ext uri="{FF2B5EF4-FFF2-40B4-BE49-F238E27FC236}">
                    <a16:creationId xmlns:a16="http://schemas.microsoft.com/office/drawing/2014/main" id="{0AA2C971-15D2-40BB-80CE-BD967BF38CB1}"/>
                  </a:ext>
                </a:extLst>
              </p:cNvPr>
              <p:cNvSpPr txBox="1"/>
              <p:nvPr/>
            </p:nvSpPr>
            <p:spPr>
              <a:xfrm>
                <a:off x="2228871" y="5719715"/>
                <a:ext cx="92012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400" dirty="0">
                    <a:solidFill>
                      <a:srgbClr val="00B050"/>
                    </a:solidFill>
                    <a:latin typeface="SolaimanLipi" panose="03000609000000000000" pitchFamily="65" charset="0"/>
                    <a:cs typeface="SolaimanLipi" panose="03000609000000000000" pitchFamily="65" charset="0"/>
                  </a:rPr>
                  <a:t>BAC</a:t>
                </a:r>
                <a:r>
                  <a:rPr lang="bn-BD" sz="2400" dirty="0">
                    <a:solidFill>
                      <a:srgbClr val="00B050"/>
                    </a:solidFill>
                    <a:latin typeface="SolaimanLipi" panose="03000609000000000000" pitchFamily="65" charset="0"/>
                    <a:cs typeface="SolaimanLipi" panose="03000609000000000000" pitchFamily="65" charset="0"/>
                  </a:rPr>
                  <a:t> </a:t>
                </a:r>
                <a:endParaRPr lang="en-US" sz="2400" dirty="0">
                  <a:solidFill>
                    <a:srgbClr val="00B050"/>
                  </a:solidFill>
                  <a:latin typeface="SolaimanLipi" panose="03000609000000000000" pitchFamily="65" charset="0"/>
                  <a:cs typeface="SolaimanLipi" panose="03000609000000000000" pitchFamily="65" charset="0"/>
                </a:endParaRPr>
              </a:p>
            </p:txBody>
          </p:sp>
        </mc:Choice>
        <mc:Fallback xmlns="">
          <p:sp>
            <p:nvSpPr>
              <p:cNvPr id="289" name="TextBox 288">
                <a:extLst>
                  <a:ext uri="{FF2B5EF4-FFF2-40B4-BE49-F238E27FC236}">
                    <a16:creationId xmlns:a16="http://schemas.microsoft.com/office/drawing/2014/main" id="{0AA2C971-15D2-40BB-80CE-BD967BF38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871" y="5719715"/>
                <a:ext cx="920124" cy="369332"/>
              </a:xfrm>
              <a:prstGeom prst="rect">
                <a:avLst/>
              </a:prstGeom>
              <a:blipFill>
                <a:blip r:embed="rId2"/>
                <a:stretch>
                  <a:fillRect l="-9934" t="-22951" r="-19205" b="-50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0" name="TextBox 289">
            <a:extLst>
              <a:ext uri="{FF2B5EF4-FFF2-40B4-BE49-F238E27FC236}">
                <a16:creationId xmlns:a16="http://schemas.microsoft.com/office/drawing/2014/main" id="{C3832382-2712-4444-BC80-BFCF83D8E12C}"/>
              </a:ext>
            </a:extLst>
          </p:cNvPr>
          <p:cNvSpPr txBox="1"/>
          <p:nvPr/>
        </p:nvSpPr>
        <p:spPr>
          <a:xfrm>
            <a:off x="8974929" y="2304340"/>
            <a:ext cx="612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olaimanLipi" panose="03000609000000000000" pitchFamily="65" charset="0"/>
                <a:cs typeface="SolaimanLipi" panose="03000609000000000000" pitchFamily="65" charset="0"/>
              </a:rPr>
              <a:t>D</a:t>
            </a:r>
          </a:p>
        </p:txBody>
      </p:sp>
      <p:sp>
        <p:nvSpPr>
          <p:cNvPr id="192" name="Frame 191">
            <a:extLst>
              <a:ext uri="{FF2B5EF4-FFF2-40B4-BE49-F238E27FC236}">
                <a16:creationId xmlns:a16="http://schemas.microsoft.com/office/drawing/2014/main" id="{D929DECA-009E-4219-B5BA-FE6F8AC0258C}"/>
              </a:ext>
            </a:extLst>
          </p:cNvPr>
          <p:cNvSpPr/>
          <p:nvPr/>
        </p:nvSpPr>
        <p:spPr>
          <a:xfrm>
            <a:off x="9498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7000">
                <a:srgbClr val="FF0000"/>
              </a:gs>
              <a:gs pos="37000">
                <a:srgbClr val="0070C0"/>
              </a:gs>
              <a:gs pos="67000">
                <a:srgbClr val="00B050"/>
              </a:gs>
              <a:gs pos="100000">
                <a:srgbClr val="FFC00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3" name="Frame 192">
            <a:extLst>
              <a:ext uri="{FF2B5EF4-FFF2-40B4-BE49-F238E27FC236}">
                <a16:creationId xmlns:a16="http://schemas.microsoft.com/office/drawing/2014/main" id="{E9D3CC44-B150-4841-A552-C112EF0881DD}"/>
              </a:ext>
            </a:extLst>
          </p:cNvPr>
          <p:cNvSpPr/>
          <p:nvPr/>
        </p:nvSpPr>
        <p:spPr>
          <a:xfrm>
            <a:off x="482601" y="457200"/>
            <a:ext cx="11277600" cy="5985329"/>
          </a:xfrm>
          <a:prstGeom prst="frame">
            <a:avLst>
              <a:gd name="adj1" fmla="val 870"/>
            </a:avLst>
          </a:prstGeom>
          <a:pattFill prst="wdDnDiag">
            <a:fgClr>
              <a:srgbClr val="FF99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EBC11B26-C1B1-4C06-B9DC-7BC1D86A141D}"/>
              </a:ext>
            </a:extLst>
          </p:cNvPr>
          <p:cNvGrpSpPr/>
          <p:nvPr/>
        </p:nvGrpSpPr>
        <p:grpSpPr>
          <a:xfrm>
            <a:off x="161925" y="120650"/>
            <a:ext cx="301752" cy="301752"/>
            <a:chOff x="4084318" y="1418208"/>
            <a:chExt cx="4023359" cy="4021584"/>
          </a:xfrm>
        </p:grpSpPr>
        <p:sp>
          <p:nvSpPr>
            <p:cNvPr id="195" name="Sun 194">
              <a:extLst>
                <a:ext uri="{FF2B5EF4-FFF2-40B4-BE49-F238E27FC236}">
                  <a16:creationId xmlns:a16="http://schemas.microsoft.com/office/drawing/2014/main" id="{0F3F2785-5C82-4AA2-8BCE-3C401E3147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103C60F9-DC81-401B-91C6-CCE789AF4F7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1BD785FB-60C0-40D6-9467-B041D9D40030}"/>
              </a:ext>
            </a:extLst>
          </p:cNvPr>
          <p:cNvGrpSpPr/>
          <p:nvPr/>
        </p:nvGrpSpPr>
        <p:grpSpPr>
          <a:xfrm>
            <a:off x="466726" y="120650"/>
            <a:ext cx="301752" cy="301752"/>
            <a:chOff x="4084318" y="1418208"/>
            <a:chExt cx="4023359" cy="4021584"/>
          </a:xfrm>
        </p:grpSpPr>
        <p:sp>
          <p:nvSpPr>
            <p:cNvPr id="198" name="Sun 197">
              <a:extLst>
                <a:ext uri="{FF2B5EF4-FFF2-40B4-BE49-F238E27FC236}">
                  <a16:creationId xmlns:a16="http://schemas.microsoft.com/office/drawing/2014/main" id="{E2C4F907-8C8F-4AB8-9F8A-BC98EC7F13B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241B0BDF-6E91-484A-B148-AF16412190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68B92146-FABA-4611-AE99-FCE5F0DD09B0}"/>
              </a:ext>
            </a:extLst>
          </p:cNvPr>
          <p:cNvGrpSpPr/>
          <p:nvPr/>
        </p:nvGrpSpPr>
        <p:grpSpPr>
          <a:xfrm>
            <a:off x="771527" y="120650"/>
            <a:ext cx="301752" cy="301752"/>
            <a:chOff x="4084318" y="1418208"/>
            <a:chExt cx="4023359" cy="4021584"/>
          </a:xfrm>
        </p:grpSpPr>
        <p:sp>
          <p:nvSpPr>
            <p:cNvPr id="201" name="Sun 200">
              <a:extLst>
                <a:ext uri="{FF2B5EF4-FFF2-40B4-BE49-F238E27FC236}">
                  <a16:creationId xmlns:a16="http://schemas.microsoft.com/office/drawing/2014/main" id="{065280C1-BE70-4DD7-BDF7-9B07C5506F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88576C0C-BCC4-442B-BFED-05A67BC732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CC451101-1E39-47C7-A4AD-E50A57EB547B}"/>
              </a:ext>
            </a:extLst>
          </p:cNvPr>
          <p:cNvGrpSpPr/>
          <p:nvPr/>
        </p:nvGrpSpPr>
        <p:grpSpPr>
          <a:xfrm>
            <a:off x="1076328" y="120650"/>
            <a:ext cx="301752" cy="301752"/>
            <a:chOff x="4084318" y="1418208"/>
            <a:chExt cx="4023359" cy="4021584"/>
          </a:xfrm>
        </p:grpSpPr>
        <p:sp>
          <p:nvSpPr>
            <p:cNvPr id="204" name="Sun 203">
              <a:extLst>
                <a:ext uri="{FF2B5EF4-FFF2-40B4-BE49-F238E27FC236}">
                  <a16:creationId xmlns:a16="http://schemas.microsoft.com/office/drawing/2014/main" id="{A1B4A328-B448-4436-BF4F-86F651CCF51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2A3D6144-CF75-4C55-84A1-71EBA9B680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A53E06F5-020D-45AA-B483-7C2951B2AAFB}"/>
              </a:ext>
            </a:extLst>
          </p:cNvPr>
          <p:cNvGrpSpPr/>
          <p:nvPr/>
        </p:nvGrpSpPr>
        <p:grpSpPr>
          <a:xfrm>
            <a:off x="1381129" y="120650"/>
            <a:ext cx="301752" cy="301752"/>
            <a:chOff x="4084318" y="1418208"/>
            <a:chExt cx="4023359" cy="4021584"/>
          </a:xfrm>
        </p:grpSpPr>
        <p:sp>
          <p:nvSpPr>
            <p:cNvPr id="207" name="Sun 206">
              <a:extLst>
                <a:ext uri="{FF2B5EF4-FFF2-40B4-BE49-F238E27FC236}">
                  <a16:creationId xmlns:a16="http://schemas.microsoft.com/office/drawing/2014/main" id="{0BB75788-3AB5-471B-9CE9-11489B82F2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2D156888-B70C-437F-A785-5909549FEA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3D2F0E6C-B81E-448E-8CD1-BF965EB73F1D}"/>
              </a:ext>
            </a:extLst>
          </p:cNvPr>
          <p:cNvGrpSpPr/>
          <p:nvPr/>
        </p:nvGrpSpPr>
        <p:grpSpPr>
          <a:xfrm>
            <a:off x="1685930" y="120650"/>
            <a:ext cx="301752" cy="301752"/>
            <a:chOff x="4084318" y="1418208"/>
            <a:chExt cx="4023359" cy="4021584"/>
          </a:xfrm>
        </p:grpSpPr>
        <p:sp>
          <p:nvSpPr>
            <p:cNvPr id="210" name="Sun 209">
              <a:extLst>
                <a:ext uri="{FF2B5EF4-FFF2-40B4-BE49-F238E27FC236}">
                  <a16:creationId xmlns:a16="http://schemas.microsoft.com/office/drawing/2014/main" id="{62E7B2DA-48E3-4144-BB7A-49C599DDD01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18729730-73F3-4647-A5C0-1EA751050E1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8B6C14EA-5530-4B83-8DF6-0AC2AE0968FD}"/>
              </a:ext>
            </a:extLst>
          </p:cNvPr>
          <p:cNvGrpSpPr/>
          <p:nvPr/>
        </p:nvGrpSpPr>
        <p:grpSpPr>
          <a:xfrm>
            <a:off x="1990731" y="120650"/>
            <a:ext cx="301752" cy="301752"/>
            <a:chOff x="4084318" y="1418208"/>
            <a:chExt cx="4023359" cy="4021584"/>
          </a:xfrm>
        </p:grpSpPr>
        <p:sp>
          <p:nvSpPr>
            <p:cNvPr id="213" name="Sun 212">
              <a:extLst>
                <a:ext uri="{FF2B5EF4-FFF2-40B4-BE49-F238E27FC236}">
                  <a16:creationId xmlns:a16="http://schemas.microsoft.com/office/drawing/2014/main" id="{61FE6399-9209-42C7-B5A0-47406EEE25B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5573FAA2-8450-4219-99E6-0BCA7F5A20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0DF3C3F9-B34C-4815-A3FA-190DA5926944}"/>
              </a:ext>
            </a:extLst>
          </p:cNvPr>
          <p:cNvGrpSpPr/>
          <p:nvPr/>
        </p:nvGrpSpPr>
        <p:grpSpPr>
          <a:xfrm>
            <a:off x="2295532" y="120650"/>
            <a:ext cx="301752" cy="301752"/>
            <a:chOff x="4084318" y="1418208"/>
            <a:chExt cx="4023359" cy="4021584"/>
          </a:xfrm>
        </p:grpSpPr>
        <p:sp>
          <p:nvSpPr>
            <p:cNvPr id="216" name="Sun 215">
              <a:extLst>
                <a:ext uri="{FF2B5EF4-FFF2-40B4-BE49-F238E27FC236}">
                  <a16:creationId xmlns:a16="http://schemas.microsoft.com/office/drawing/2014/main" id="{D70F84C1-184D-4D1A-B17B-3EBEF331B8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276EE3DE-5B54-4A6A-884E-93D9D17BEAE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C252461A-3B23-4980-B251-62B68A756127}"/>
              </a:ext>
            </a:extLst>
          </p:cNvPr>
          <p:cNvGrpSpPr/>
          <p:nvPr/>
        </p:nvGrpSpPr>
        <p:grpSpPr>
          <a:xfrm>
            <a:off x="2600333" y="120650"/>
            <a:ext cx="301752" cy="301752"/>
            <a:chOff x="4084318" y="1418208"/>
            <a:chExt cx="4023359" cy="4021584"/>
          </a:xfrm>
        </p:grpSpPr>
        <p:sp>
          <p:nvSpPr>
            <p:cNvPr id="219" name="Sun 218">
              <a:extLst>
                <a:ext uri="{FF2B5EF4-FFF2-40B4-BE49-F238E27FC236}">
                  <a16:creationId xmlns:a16="http://schemas.microsoft.com/office/drawing/2014/main" id="{10BE4169-1C5A-4591-A18B-970E4CDC36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9FCFF72C-7AF3-45DD-A041-5B68FB6886A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D1CD23B-BD86-4187-B63A-9676F26935F0}"/>
              </a:ext>
            </a:extLst>
          </p:cNvPr>
          <p:cNvGrpSpPr/>
          <p:nvPr/>
        </p:nvGrpSpPr>
        <p:grpSpPr>
          <a:xfrm>
            <a:off x="2905134" y="120650"/>
            <a:ext cx="301752" cy="301752"/>
            <a:chOff x="4084318" y="1418208"/>
            <a:chExt cx="4023359" cy="4021584"/>
          </a:xfrm>
        </p:grpSpPr>
        <p:sp>
          <p:nvSpPr>
            <p:cNvPr id="222" name="Sun 221">
              <a:extLst>
                <a:ext uri="{FF2B5EF4-FFF2-40B4-BE49-F238E27FC236}">
                  <a16:creationId xmlns:a16="http://schemas.microsoft.com/office/drawing/2014/main" id="{CE40DC69-9550-495C-8BF0-26F9C26E16F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7198AB08-5D87-4B1C-B229-D5AF60B382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E4DDA655-F46C-450D-A072-C45C3D29F7DC}"/>
              </a:ext>
            </a:extLst>
          </p:cNvPr>
          <p:cNvGrpSpPr/>
          <p:nvPr/>
        </p:nvGrpSpPr>
        <p:grpSpPr>
          <a:xfrm>
            <a:off x="3209935" y="120650"/>
            <a:ext cx="301752" cy="301752"/>
            <a:chOff x="4084318" y="1418208"/>
            <a:chExt cx="4023359" cy="4021584"/>
          </a:xfrm>
        </p:grpSpPr>
        <p:sp>
          <p:nvSpPr>
            <p:cNvPr id="225" name="Sun 224">
              <a:extLst>
                <a:ext uri="{FF2B5EF4-FFF2-40B4-BE49-F238E27FC236}">
                  <a16:creationId xmlns:a16="http://schemas.microsoft.com/office/drawing/2014/main" id="{D55E3E8B-A873-4B9E-8B6B-BE364FC1D1A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C456FF85-BD78-4615-B840-F58424664EE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5D6DCBA9-BC2F-4BA6-92EE-23D6E2E2D364}"/>
              </a:ext>
            </a:extLst>
          </p:cNvPr>
          <p:cNvGrpSpPr/>
          <p:nvPr/>
        </p:nvGrpSpPr>
        <p:grpSpPr>
          <a:xfrm>
            <a:off x="3514736" y="120650"/>
            <a:ext cx="301752" cy="301752"/>
            <a:chOff x="4084318" y="1418208"/>
            <a:chExt cx="4023359" cy="4021584"/>
          </a:xfrm>
        </p:grpSpPr>
        <p:sp>
          <p:nvSpPr>
            <p:cNvPr id="228" name="Sun 227">
              <a:extLst>
                <a:ext uri="{FF2B5EF4-FFF2-40B4-BE49-F238E27FC236}">
                  <a16:creationId xmlns:a16="http://schemas.microsoft.com/office/drawing/2014/main" id="{45B77EFB-B79E-4182-A395-DB64AE2A55E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620DC6B3-0828-4055-9557-C1A3F7BD23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0542207B-02D9-4ADA-A97C-FD91F5EE41B3}"/>
              </a:ext>
            </a:extLst>
          </p:cNvPr>
          <p:cNvGrpSpPr/>
          <p:nvPr/>
        </p:nvGrpSpPr>
        <p:grpSpPr>
          <a:xfrm>
            <a:off x="3819537" y="120650"/>
            <a:ext cx="301752" cy="301752"/>
            <a:chOff x="4084318" y="1418208"/>
            <a:chExt cx="4023359" cy="4021584"/>
          </a:xfrm>
        </p:grpSpPr>
        <p:sp>
          <p:nvSpPr>
            <p:cNvPr id="231" name="Sun 230">
              <a:extLst>
                <a:ext uri="{FF2B5EF4-FFF2-40B4-BE49-F238E27FC236}">
                  <a16:creationId xmlns:a16="http://schemas.microsoft.com/office/drawing/2014/main" id="{61FF06D9-0281-40AB-84B9-735B4B82CA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EB6242DA-ADE6-4632-83DD-884A99B8A0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F407254E-F530-43DD-97A2-0836B3D22DDB}"/>
              </a:ext>
            </a:extLst>
          </p:cNvPr>
          <p:cNvGrpSpPr/>
          <p:nvPr/>
        </p:nvGrpSpPr>
        <p:grpSpPr>
          <a:xfrm>
            <a:off x="4124338" y="120650"/>
            <a:ext cx="301752" cy="301752"/>
            <a:chOff x="4084318" y="1418208"/>
            <a:chExt cx="4023359" cy="4021584"/>
          </a:xfrm>
        </p:grpSpPr>
        <p:sp>
          <p:nvSpPr>
            <p:cNvPr id="234" name="Sun 233">
              <a:extLst>
                <a:ext uri="{FF2B5EF4-FFF2-40B4-BE49-F238E27FC236}">
                  <a16:creationId xmlns:a16="http://schemas.microsoft.com/office/drawing/2014/main" id="{1125C262-FEB9-44C1-91BF-9D2261BCCDD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1F39EED1-1072-4111-A90D-D97F0706259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9A600AE1-FD14-4731-83BD-7FE00DFF2570}"/>
              </a:ext>
            </a:extLst>
          </p:cNvPr>
          <p:cNvGrpSpPr/>
          <p:nvPr/>
        </p:nvGrpSpPr>
        <p:grpSpPr>
          <a:xfrm>
            <a:off x="4429139" y="120650"/>
            <a:ext cx="301752" cy="301752"/>
            <a:chOff x="4084318" y="1418208"/>
            <a:chExt cx="4023359" cy="4021584"/>
          </a:xfrm>
        </p:grpSpPr>
        <p:sp>
          <p:nvSpPr>
            <p:cNvPr id="237" name="Sun 236">
              <a:extLst>
                <a:ext uri="{FF2B5EF4-FFF2-40B4-BE49-F238E27FC236}">
                  <a16:creationId xmlns:a16="http://schemas.microsoft.com/office/drawing/2014/main" id="{7AF6CFD3-659A-4C80-B457-3093AC3671D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013FB1D8-B9A9-411A-AE35-C4CE389899B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F86ECB4E-E870-407C-B0A0-30E3D344D06F}"/>
              </a:ext>
            </a:extLst>
          </p:cNvPr>
          <p:cNvGrpSpPr/>
          <p:nvPr/>
        </p:nvGrpSpPr>
        <p:grpSpPr>
          <a:xfrm>
            <a:off x="4733940" y="120650"/>
            <a:ext cx="301752" cy="301752"/>
            <a:chOff x="4084318" y="1418208"/>
            <a:chExt cx="4023359" cy="4021584"/>
          </a:xfrm>
        </p:grpSpPr>
        <p:sp>
          <p:nvSpPr>
            <p:cNvPr id="240" name="Sun 239">
              <a:extLst>
                <a:ext uri="{FF2B5EF4-FFF2-40B4-BE49-F238E27FC236}">
                  <a16:creationId xmlns:a16="http://schemas.microsoft.com/office/drawing/2014/main" id="{C0F6B4A5-39D7-4407-B801-3CB7C0B108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4B98E20F-024E-48CF-9565-EBA2EF79001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9803EF58-0662-4F50-AB1C-D36019C01AF9}"/>
              </a:ext>
            </a:extLst>
          </p:cNvPr>
          <p:cNvGrpSpPr/>
          <p:nvPr/>
        </p:nvGrpSpPr>
        <p:grpSpPr>
          <a:xfrm>
            <a:off x="5038741" y="120650"/>
            <a:ext cx="301752" cy="301752"/>
            <a:chOff x="4084318" y="1418208"/>
            <a:chExt cx="4023359" cy="4021584"/>
          </a:xfrm>
        </p:grpSpPr>
        <p:sp>
          <p:nvSpPr>
            <p:cNvPr id="243" name="Sun 242">
              <a:extLst>
                <a:ext uri="{FF2B5EF4-FFF2-40B4-BE49-F238E27FC236}">
                  <a16:creationId xmlns:a16="http://schemas.microsoft.com/office/drawing/2014/main" id="{3018419A-0E6F-4440-90D9-A6D3AE0571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230304F3-01E0-443A-93B4-75BC27D8444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121E65E4-F61F-458F-8603-A389E319AEF8}"/>
              </a:ext>
            </a:extLst>
          </p:cNvPr>
          <p:cNvGrpSpPr/>
          <p:nvPr/>
        </p:nvGrpSpPr>
        <p:grpSpPr>
          <a:xfrm>
            <a:off x="5343542" y="120650"/>
            <a:ext cx="301752" cy="301752"/>
            <a:chOff x="4084318" y="1418208"/>
            <a:chExt cx="4023359" cy="4021584"/>
          </a:xfrm>
        </p:grpSpPr>
        <p:sp>
          <p:nvSpPr>
            <p:cNvPr id="246" name="Sun 245">
              <a:extLst>
                <a:ext uri="{FF2B5EF4-FFF2-40B4-BE49-F238E27FC236}">
                  <a16:creationId xmlns:a16="http://schemas.microsoft.com/office/drawing/2014/main" id="{0C422068-6E65-4AFC-B643-A2D3BC9E229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8532CFEE-BD67-491B-B44D-F3A19E7CEF4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17DBE7D2-F475-4118-9B8E-ACEC67354B42}"/>
              </a:ext>
            </a:extLst>
          </p:cNvPr>
          <p:cNvGrpSpPr/>
          <p:nvPr/>
        </p:nvGrpSpPr>
        <p:grpSpPr>
          <a:xfrm>
            <a:off x="5648343" y="120650"/>
            <a:ext cx="301752" cy="301752"/>
            <a:chOff x="4084318" y="1418208"/>
            <a:chExt cx="4023359" cy="4021584"/>
          </a:xfrm>
        </p:grpSpPr>
        <p:sp>
          <p:nvSpPr>
            <p:cNvPr id="249" name="Sun 248">
              <a:extLst>
                <a:ext uri="{FF2B5EF4-FFF2-40B4-BE49-F238E27FC236}">
                  <a16:creationId xmlns:a16="http://schemas.microsoft.com/office/drawing/2014/main" id="{6F39F2F7-63DF-4E1D-B1C0-8D63F3C27EA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A0F5BCFF-461A-4A57-BD8A-EE464149F10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8C2F6800-E196-4F4D-B58D-5F8B235A2FBC}"/>
              </a:ext>
            </a:extLst>
          </p:cNvPr>
          <p:cNvGrpSpPr/>
          <p:nvPr/>
        </p:nvGrpSpPr>
        <p:grpSpPr>
          <a:xfrm>
            <a:off x="5953144" y="120650"/>
            <a:ext cx="301752" cy="301752"/>
            <a:chOff x="4084318" y="1418208"/>
            <a:chExt cx="4023359" cy="4021584"/>
          </a:xfrm>
        </p:grpSpPr>
        <p:sp>
          <p:nvSpPr>
            <p:cNvPr id="252" name="Sun 251">
              <a:extLst>
                <a:ext uri="{FF2B5EF4-FFF2-40B4-BE49-F238E27FC236}">
                  <a16:creationId xmlns:a16="http://schemas.microsoft.com/office/drawing/2014/main" id="{5443E6F0-5C87-49C9-9785-6651F095FA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22F786BC-0F17-4DA3-BEEA-BF236E80AD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AA289789-9CC8-4E3F-9D52-217135DE0894}"/>
              </a:ext>
            </a:extLst>
          </p:cNvPr>
          <p:cNvGrpSpPr/>
          <p:nvPr/>
        </p:nvGrpSpPr>
        <p:grpSpPr>
          <a:xfrm>
            <a:off x="6257945" y="120650"/>
            <a:ext cx="301752" cy="301752"/>
            <a:chOff x="4084318" y="1418208"/>
            <a:chExt cx="4023359" cy="4021584"/>
          </a:xfrm>
        </p:grpSpPr>
        <p:sp>
          <p:nvSpPr>
            <p:cNvPr id="255" name="Sun 254">
              <a:extLst>
                <a:ext uri="{FF2B5EF4-FFF2-40B4-BE49-F238E27FC236}">
                  <a16:creationId xmlns:a16="http://schemas.microsoft.com/office/drawing/2014/main" id="{17DD7066-7A0E-4250-A903-0E967FB5EFB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C5D5C3C4-10D2-42CD-B6AD-AA5A0B3D379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B1B9C69A-044A-48E4-AACA-C352AFB117C0}"/>
              </a:ext>
            </a:extLst>
          </p:cNvPr>
          <p:cNvGrpSpPr/>
          <p:nvPr/>
        </p:nvGrpSpPr>
        <p:grpSpPr>
          <a:xfrm>
            <a:off x="6562746" y="120650"/>
            <a:ext cx="301752" cy="301752"/>
            <a:chOff x="4084318" y="1418208"/>
            <a:chExt cx="4023359" cy="4021584"/>
          </a:xfrm>
        </p:grpSpPr>
        <p:sp>
          <p:nvSpPr>
            <p:cNvPr id="258" name="Sun 257">
              <a:extLst>
                <a:ext uri="{FF2B5EF4-FFF2-40B4-BE49-F238E27FC236}">
                  <a16:creationId xmlns:a16="http://schemas.microsoft.com/office/drawing/2014/main" id="{84B85572-4175-4D03-9652-F584FDC359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AE7EEA2-DFBA-4C48-9A8E-5A225F621F0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F84C8E1B-9C88-4D8C-9A8B-764C8BB3239D}"/>
              </a:ext>
            </a:extLst>
          </p:cNvPr>
          <p:cNvGrpSpPr/>
          <p:nvPr/>
        </p:nvGrpSpPr>
        <p:grpSpPr>
          <a:xfrm>
            <a:off x="6867547" y="120650"/>
            <a:ext cx="301752" cy="301752"/>
            <a:chOff x="4084318" y="1418208"/>
            <a:chExt cx="4023359" cy="4021584"/>
          </a:xfrm>
        </p:grpSpPr>
        <p:sp>
          <p:nvSpPr>
            <p:cNvPr id="261" name="Sun 260">
              <a:extLst>
                <a:ext uri="{FF2B5EF4-FFF2-40B4-BE49-F238E27FC236}">
                  <a16:creationId xmlns:a16="http://schemas.microsoft.com/office/drawing/2014/main" id="{018C3C2C-13AA-4F63-9414-6989467DA5F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7F3715E8-38D3-4482-8AD9-981F70E4A0A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FB1288E5-8CE7-4C4E-9BE5-9A72A94824EB}"/>
              </a:ext>
            </a:extLst>
          </p:cNvPr>
          <p:cNvGrpSpPr/>
          <p:nvPr/>
        </p:nvGrpSpPr>
        <p:grpSpPr>
          <a:xfrm>
            <a:off x="7172348" y="120650"/>
            <a:ext cx="301752" cy="301752"/>
            <a:chOff x="4084318" y="1418208"/>
            <a:chExt cx="4023359" cy="4021584"/>
          </a:xfrm>
        </p:grpSpPr>
        <p:sp>
          <p:nvSpPr>
            <p:cNvPr id="264" name="Sun 263">
              <a:extLst>
                <a:ext uri="{FF2B5EF4-FFF2-40B4-BE49-F238E27FC236}">
                  <a16:creationId xmlns:a16="http://schemas.microsoft.com/office/drawing/2014/main" id="{B4293306-0A7F-467D-B30D-F79BCFAB146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A5AA0EFB-4E1C-47FD-8AC0-39ECA36EC75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D11329F8-F60D-408E-B34B-681B9B27AEC2}"/>
              </a:ext>
            </a:extLst>
          </p:cNvPr>
          <p:cNvGrpSpPr/>
          <p:nvPr/>
        </p:nvGrpSpPr>
        <p:grpSpPr>
          <a:xfrm>
            <a:off x="7477149" y="120650"/>
            <a:ext cx="301752" cy="301752"/>
            <a:chOff x="4084318" y="1418208"/>
            <a:chExt cx="4023359" cy="4021584"/>
          </a:xfrm>
        </p:grpSpPr>
        <p:sp>
          <p:nvSpPr>
            <p:cNvPr id="267" name="Sun 266">
              <a:extLst>
                <a:ext uri="{FF2B5EF4-FFF2-40B4-BE49-F238E27FC236}">
                  <a16:creationId xmlns:a16="http://schemas.microsoft.com/office/drawing/2014/main" id="{669D84F9-3B98-4F27-B954-A9EE9BFEB1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684DE86C-F0DC-4A0F-97A7-75D903F877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5CC083F8-60E0-46E2-8149-E15FD706D58D}"/>
              </a:ext>
            </a:extLst>
          </p:cNvPr>
          <p:cNvGrpSpPr/>
          <p:nvPr/>
        </p:nvGrpSpPr>
        <p:grpSpPr>
          <a:xfrm>
            <a:off x="7781950" y="120650"/>
            <a:ext cx="301752" cy="301752"/>
            <a:chOff x="4084318" y="1418208"/>
            <a:chExt cx="4023359" cy="4021584"/>
          </a:xfrm>
        </p:grpSpPr>
        <p:sp>
          <p:nvSpPr>
            <p:cNvPr id="270" name="Sun 269">
              <a:extLst>
                <a:ext uri="{FF2B5EF4-FFF2-40B4-BE49-F238E27FC236}">
                  <a16:creationId xmlns:a16="http://schemas.microsoft.com/office/drawing/2014/main" id="{8DCB99F7-7193-46B6-BFD6-9420C08433D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1E6C72C5-0FC9-4F32-B8CC-279E762A023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F56E9588-CF3A-4FDD-8602-B24E7E67B7E2}"/>
              </a:ext>
            </a:extLst>
          </p:cNvPr>
          <p:cNvGrpSpPr/>
          <p:nvPr/>
        </p:nvGrpSpPr>
        <p:grpSpPr>
          <a:xfrm>
            <a:off x="8086751" y="120650"/>
            <a:ext cx="301752" cy="301752"/>
            <a:chOff x="4084318" y="1418208"/>
            <a:chExt cx="4023359" cy="4021584"/>
          </a:xfrm>
        </p:grpSpPr>
        <p:sp>
          <p:nvSpPr>
            <p:cNvPr id="273" name="Sun 272">
              <a:extLst>
                <a:ext uri="{FF2B5EF4-FFF2-40B4-BE49-F238E27FC236}">
                  <a16:creationId xmlns:a16="http://schemas.microsoft.com/office/drawing/2014/main" id="{1587A3B7-0E77-4507-9410-708B966DB8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1D9587D0-735A-4027-A1FB-378650A419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84E38BF5-BF41-4792-8EC6-8A112FE13CF7}"/>
              </a:ext>
            </a:extLst>
          </p:cNvPr>
          <p:cNvGrpSpPr/>
          <p:nvPr/>
        </p:nvGrpSpPr>
        <p:grpSpPr>
          <a:xfrm>
            <a:off x="8391552" y="120650"/>
            <a:ext cx="301752" cy="301752"/>
            <a:chOff x="4084318" y="1418208"/>
            <a:chExt cx="4023359" cy="4021584"/>
          </a:xfrm>
        </p:grpSpPr>
        <p:sp>
          <p:nvSpPr>
            <p:cNvPr id="276" name="Sun 275">
              <a:extLst>
                <a:ext uri="{FF2B5EF4-FFF2-40B4-BE49-F238E27FC236}">
                  <a16:creationId xmlns:a16="http://schemas.microsoft.com/office/drawing/2014/main" id="{0853F5A0-29E8-42BC-81EB-FF7036DEE55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9C0B70ED-7919-4D27-BB3F-520B95EB4A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8D72CB53-A582-4EB6-A978-3F1B1C62726F}"/>
              </a:ext>
            </a:extLst>
          </p:cNvPr>
          <p:cNvGrpSpPr/>
          <p:nvPr/>
        </p:nvGrpSpPr>
        <p:grpSpPr>
          <a:xfrm>
            <a:off x="8696353" y="120650"/>
            <a:ext cx="301752" cy="301752"/>
            <a:chOff x="4084318" y="1418208"/>
            <a:chExt cx="4023359" cy="4021584"/>
          </a:xfrm>
        </p:grpSpPr>
        <p:sp>
          <p:nvSpPr>
            <p:cNvPr id="279" name="Sun 278">
              <a:extLst>
                <a:ext uri="{FF2B5EF4-FFF2-40B4-BE49-F238E27FC236}">
                  <a16:creationId xmlns:a16="http://schemas.microsoft.com/office/drawing/2014/main" id="{ABF3C93E-517E-44B5-AAAB-F08DC20E1BB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425B8A43-A63F-4EBB-8C12-8BFC3EB1E8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CF69B8BF-0D2C-4C95-B166-AE90D9F5EF7F}"/>
              </a:ext>
            </a:extLst>
          </p:cNvPr>
          <p:cNvGrpSpPr/>
          <p:nvPr/>
        </p:nvGrpSpPr>
        <p:grpSpPr>
          <a:xfrm>
            <a:off x="9001154" y="120650"/>
            <a:ext cx="301752" cy="301752"/>
            <a:chOff x="4084318" y="1418208"/>
            <a:chExt cx="4023359" cy="4021584"/>
          </a:xfrm>
        </p:grpSpPr>
        <p:sp>
          <p:nvSpPr>
            <p:cNvPr id="282" name="Sun 281">
              <a:extLst>
                <a:ext uri="{FF2B5EF4-FFF2-40B4-BE49-F238E27FC236}">
                  <a16:creationId xmlns:a16="http://schemas.microsoft.com/office/drawing/2014/main" id="{F00F77B4-C1FA-41C8-A386-941126E696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4E26DDCD-9000-4FAC-A50C-165E5B9BB59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97262C1E-12A3-4854-84A6-95B2150C1DB2}"/>
              </a:ext>
            </a:extLst>
          </p:cNvPr>
          <p:cNvGrpSpPr/>
          <p:nvPr/>
        </p:nvGrpSpPr>
        <p:grpSpPr>
          <a:xfrm>
            <a:off x="9305955" y="120650"/>
            <a:ext cx="301752" cy="301752"/>
            <a:chOff x="4084318" y="1418208"/>
            <a:chExt cx="4023359" cy="4021584"/>
          </a:xfrm>
        </p:grpSpPr>
        <p:sp>
          <p:nvSpPr>
            <p:cNvPr id="292" name="Sun 291">
              <a:extLst>
                <a:ext uri="{FF2B5EF4-FFF2-40B4-BE49-F238E27FC236}">
                  <a16:creationId xmlns:a16="http://schemas.microsoft.com/office/drawing/2014/main" id="{4E8D7B2E-0B8B-449C-B027-0FB6EE33EEC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D685EA67-E881-4EA2-B18A-4160240479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FCA402EA-91E5-4B0F-80DF-B58C13FCC6F9}"/>
              </a:ext>
            </a:extLst>
          </p:cNvPr>
          <p:cNvGrpSpPr/>
          <p:nvPr/>
        </p:nvGrpSpPr>
        <p:grpSpPr>
          <a:xfrm>
            <a:off x="9610756" y="120650"/>
            <a:ext cx="301752" cy="301752"/>
            <a:chOff x="4084318" y="1418208"/>
            <a:chExt cx="4023359" cy="4021584"/>
          </a:xfrm>
        </p:grpSpPr>
        <p:sp>
          <p:nvSpPr>
            <p:cNvPr id="295" name="Sun 294">
              <a:extLst>
                <a:ext uri="{FF2B5EF4-FFF2-40B4-BE49-F238E27FC236}">
                  <a16:creationId xmlns:a16="http://schemas.microsoft.com/office/drawing/2014/main" id="{01F14BAC-450B-488D-9AF0-AD4EB31F6D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Oval 295">
              <a:extLst>
                <a:ext uri="{FF2B5EF4-FFF2-40B4-BE49-F238E27FC236}">
                  <a16:creationId xmlns:a16="http://schemas.microsoft.com/office/drawing/2014/main" id="{A3B80511-8CC0-46F9-8EA9-A0860396EE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9A60148C-CD2A-4240-BC21-DD1E23ACD64F}"/>
              </a:ext>
            </a:extLst>
          </p:cNvPr>
          <p:cNvGrpSpPr/>
          <p:nvPr/>
        </p:nvGrpSpPr>
        <p:grpSpPr>
          <a:xfrm>
            <a:off x="9915557" y="120650"/>
            <a:ext cx="301752" cy="301752"/>
            <a:chOff x="4084318" y="1418208"/>
            <a:chExt cx="4023359" cy="4021584"/>
          </a:xfrm>
        </p:grpSpPr>
        <p:sp>
          <p:nvSpPr>
            <p:cNvPr id="298" name="Sun 297">
              <a:extLst>
                <a:ext uri="{FF2B5EF4-FFF2-40B4-BE49-F238E27FC236}">
                  <a16:creationId xmlns:a16="http://schemas.microsoft.com/office/drawing/2014/main" id="{4707C49D-F3CF-490F-A440-3EE99D82B6C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E6D3C94E-D716-4439-A3A2-71450C27063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16833FAB-1EC9-48F7-8FB9-3146FDE8F929}"/>
              </a:ext>
            </a:extLst>
          </p:cNvPr>
          <p:cNvGrpSpPr/>
          <p:nvPr/>
        </p:nvGrpSpPr>
        <p:grpSpPr>
          <a:xfrm>
            <a:off x="10220358" y="120650"/>
            <a:ext cx="301752" cy="301752"/>
            <a:chOff x="4084318" y="1418208"/>
            <a:chExt cx="4023359" cy="4021584"/>
          </a:xfrm>
        </p:grpSpPr>
        <p:sp>
          <p:nvSpPr>
            <p:cNvPr id="301" name="Sun 300">
              <a:extLst>
                <a:ext uri="{FF2B5EF4-FFF2-40B4-BE49-F238E27FC236}">
                  <a16:creationId xmlns:a16="http://schemas.microsoft.com/office/drawing/2014/main" id="{6075903E-95B9-432B-BF5D-59BFF197741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9701B930-E296-4163-93DB-CBDAF3B709B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A4C13188-BB7E-48FC-BA26-686E024F5345}"/>
              </a:ext>
            </a:extLst>
          </p:cNvPr>
          <p:cNvGrpSpPr/>
          <p:nvPr/>
        </p:nvGrpSpPr>
        <p:grpSpPr>
          <a:xfrm>
            <a:off x="10525159" y="120650"/>
            <a:ext cx="301752" cy="301752"/>
            <a:chOff x="4084318" y="1418208"/>
            <a:chExt cx="4023359" cy="4021584"/>
          </a:xfrm>
        </p:grpSpPr>
        <p:sp>
          <p:nvSpPr>
            <p:cNvPr id="304" name="Sun 303">
              <a:extLst>
                <a:ext uri="{FF2B5EF4-FFF2-40B4-BE49-F238E27FC236}">
                  <a16:creationId xmlns:a16="http://schemas.microsoft.com/office/drawing/2014/main" id="{83DF9EF5-9E8C-45A0-8F46-B49FC9428DB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5B1E7008-FC2A-4EB2-8D3E-00955C40462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268762F7-D7A2-49BE-AE63-B4834763265A}"/>
              </a:ext>
            </a:extLst>
          </p:cNvPr>
          <p:cNvGrpSpPr/>
          <p:nvPr/>
        </p:nvGrpSpPr>
        <p:grpSpPr>
          <a:xfrm>
            <a:off x="10829960" y="120650"/>
            <a:ext cx="301752" cy="301752"/>
            <a:chOff x="4084318" y="1418208"/>
            <a:chExt cx="4023359" cy="4021584"/>
          </a:xfrm>
        </p:grpSpPr>
        <p:sp>
          <p:nvSpPr>
            <p:cNvPr id="307" name="Sun 306">
              <a:extLst>
                <a:ext uri="{FF2B5EF4-FFF2-40B4-BE49-F238E27FC236}">
                  <a16:creationId xmlns:a16="http://schemas.microsoft.com/office/drawing/2014/main" id="{EB5C9241-9544-4D01-A385-C815BC491A0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4C7A8F7E-E075-49B7-B32D-1BE263197A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B0241D3B-0643-4764-A130-16E14B2BBC42}"/>
              </a:ext>
            </a:extLst>
          </p:cNvPr>
          <p:cNvGrpSpPr/>
          <p:nvPr/>
        </p:nvGrpSpPr>
        <p:grpSpPr>
          <a:xfrm>
            <a:off x="11134761" y="120650"/>
            <a:ext cx="301752" cy="301752"/>
            <a:chOff x="4084318" y="1418208"/>
            <a:chExt cx="4023359" cy="4021584"/>
          </a:xfrm>
        </p:grpSpPr>
        <p:sp>
          <p:nvSpPr>
            <p:cNvPr id="310" name="Sun 309">
              <a:extLst>
                <a:ext uri="{FF2B5EF4-FFF2-40B4-BE49-F238E27FC236}">
                  <a16:creationId xmlns:a16="http://schemas.microsoft.com/office/drawing/2014/main" id="{F0DBA68C-B245-41F7-A98A-5ECECAC8602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CE180FD8-82D6-45DB-B247-770B5826FE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A38CA7E7-5122-4353-932C-EBF16537A086}"/>
              </a:ext>
            </a:extLst>
          </p:cNvPr>
          <p:cNvGrpSpPr/>
          <p:nvPr/>
        </p:nvGrpSpPr>
        <p:grpSpPr>
          <a:xfrm>
            <a:off x="11464962" y="120650"/>
            <a:ext cx="301752" cy="301752"/>
            <a:chOff x="4084318" y="1418208"/>
            <a:chExt cx="4023359" cy="4021584"/>
          </a:xfrm>
        </p:grpSpPr>
        <p:sp>
          <p:nvSpPr>
            <p:cNvPr id="313" name="Sun 312">
              <a:extLst>
                <a:ext uri="{FF2B5EF4-FFF2-40B4-BE49-F238E27FC236}">
                  <a16:creationId xmlns:a16="http://schemas.microsoft.com/office/drawing/2014/main" id="{D895852B-BBBC-4101-9711-5C85EE2028C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4" name="Oval 313">
              <a:extLst>
                <a:ext uri="{FF2B5EF4-FFF2-40B4-BE49-F238E27FC236}">
                  <a16:creationId xmlns:a16="http://schemas.microsoft.com/office/drawing/2014/main" id="{C8739DC6-CE5C-4558-B729-5D76BCDFA52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9E61CE95-B972-42BC-8670-AD9974B2A18B}"/>
              </a:ext>
            </a:extLst>
          </p:cNvPr>
          <p:cNvGrpSpPr/>
          <p:nvPr/>
        </p:nvGrpSpPr>
        <p:grpSpPr>
          <a:xfrm>
            <a:off x="11795163" y="120650"/>
            <a:ext cx="301752" cy="301752"/>
            <a:chOff x="4084318" y="1418208"/>
            <a:chExt cx="4023359" cy="4021584"/>
          </a:xfrm>
        </p:grpSpPr>
        <p:sp>
          <p:nvSpPr>
            <p:cNvPr id="316" name="Sun 315">
              <a:extLst>
                <a:ext uri="{FF2B5EF4-FFF2-40B4-BE49-F238E27FC236}">
                  <a16:creationId xmlns:a16="http://schemas.microsoft.com/office/drawing/2014/main" id="{BD3F9A22-88D6-42CF-8EE3-EB80814EFD8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7" name="Oval 316">
              <a:extLst>
                <a:ext uri="{FF2B5EF4-FFF2-40B4-BE49-F238E27FC236}">
                  <a16:creationId xmlns:a16="http://schemas.microsoft.com/office/drawing/2014/main" id="{EFDC1E6E-B611-4CE4-AEF9-25DDEF6975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8" name="Group 317">
            <a:extLst>
              <a:ext uri="{FF2B5EF4-FFF2-40B4-BE49-F238E27FC236}">
                <a16:creationId xmlns:a16="http://schemas.microsoft.com/office/drawing/2014/main" id="{D5A7EB71-8D6C-49BE-86DC-FF352F8A0904}"/>
              </a:ext>
            </a:extLst>
          </p:cNvPr>
          <p:cNvGrpSpPr/>
          <p:nvPr/>
        </p:nvGrpSpPr>
        <p:grpSpPr>
          <a:xfrm>
            <a:off x="136525" y="6457950"/>
            <a:ext cx="301752" cy="301752"/>
            <a:chOff x="4084318" y="1418208"/>
            <a:chExt cx="4023359" cy="4021584"/>
          </a:xfrm>
        </p:grpSpPr>
        <p:sp>
          <p:nvSpPr>
            <p:cNvPr id="319" name="Sun 318">
              <a:extLst>
                <a:ext uri="{FF2B5EF4-FFF2-40B4-BE49-F238E27FC236}">
                  <a16:creationId xmlns:a16="http://schemas.microsoft.com/office/drawing/2014/main" id="{0420C1A8-CEB7-4377-8B80-41C97A5B511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0" name="Oval 319">
              <a:extLst>
                <a:ext uri="{FF2B5EF4-FFF2-40B4-BE49-F238E27FC236}">
                  <a16:creationId xmlns:a16="http://schemas.microsoft.com/office/drawing/2014/main" id="{5DB9BFEE-F67A-46AC-AA2A-E1B3ED5FF07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1" name="Group 320">
            <a:extLst>
              <a:ext uri="{FF2B5EF4-FFF2-40B4-BE49-F238E27FC236}">
                <a16:creationId xmlns:a16="http://schemas.microsoft.com/office/drawing/2014/main" id="{0C15C8B0-8B6F-4959-A940-B23F5E561511}"/>
              </a:ext>
            </a:extLst>
          </p:cNvPr>
          <p:cNvGrpSpPr/>
          <p:nvPr/>
        </p:nvGrpSpPr>
        <p:grpSpPr>
          <a:xfrm>
            <a:off x="441326" y="6457950"/>
            <a:ext cx="301752" cy="301752"/>
            <a:chOff x="4084318" y="1418208"/>
            <a:chExt cx="4023359" cy="4021584"/>
          </a:xfrm>
        </p:grpSpPr>
        <p:sp>
          <p:nvSpPr>
            <p:cNvPr id="322" name="Sun 321">
              <a:extLst>
                <a:ext uri="{FF2B5EF4-FFF2-40B4-BE49-F238E27FC236}">
                  <a16:creationId xmlns:a16="http://schemas.microsoft.com/office/drawing/2014/main" id="{248E4616-05B4-40FF-8A42-4A668FC8AD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3" name="Oval 322">
              <a:extLst>
                <a:ext uri="{FF2B5EF4-FFF2-40B4-BE49-F238E27FC236}">
                  <a16:creationId xmlns:a16="http://schemas.microsoft.com/office/drawing/2014/main" id="{CABD7708-4A40-4D19-8FCF-640421F8BF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601D3A05-985C-4DBE-9BC7-44116C2D6A1E}"/>
              </a:ext>
            </a:extLst>
          </p:cNvPr>
          <p:cNvGrpSpPr/>
          <p:nvPr/>
        </p:nvGrpSpPr>
        <p:grpSpPr>
          <a:xfrm>
            <a:off x="746127" y="6457950"/>
            <a:ext cx="301752" cy="301752"/>
            <a:chOff x="4084318" y="1418208"/>
            <a:chExt cx="4023359" cy="4021584"/>
          </a:xfrm>
        </p:grpSpPr>
        <p:sp>
          <p:nvSpPr>
            <p:cNvPr id="325" name="Sun 324">
              <a:extLst>
                <a:ext uri="{FF2B5EF4-FFF2-40B4-BE49-F238E27FC236}">
                  <a16:creationId xmlns:a16="http://schemas.microsoft.com/office/drawing/2014/main" id="{A21418BA-326E-4C4C-B09F-ED405ED877F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6" name="Oval 325">
              <a:extLst>
                <a:ext uri="{FF2B5EF4-FFF2-40B4-BE49-F238E27FC236}">
                  <a16:creationId xmlns:a16="http://schemas.microsoft.com/office/drawing/2014/main" id="{F375F3A0-A45D-44DA-83B6-F0A12D16D26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D72EC2E0-93B7-49D0-92FA-DA38EE01E5FF}"/>
              </a:ext>
            </a:extLst>
          </p:cNvPr>
          <p:cNvGrpSpPr/>
          <p:nvPr/>
        </p:nvGrpSpPr>
        <p:grpSpPr>
          <a:xfrm>
            <a:off x="1050928" y="6457950"/>
            <a:ext cx="301752" cy="301752"/>
            <a:chOff x="4084318" y="1418208"/>
            <a:chExt cx="4023359" cy="4021584"/>
          </a:xfrm>
        </p:grpSpPr>
        <p:sp>
          <p:nvSpPr>
            <p:cNvPr id="328" name="Sun 327">
              <a:extLst>
                <a:ext uri="{FF2B5EF4-FFF2-40B4-BE49-F238E27FC236}">
                  <a16:creationId xmlns:a16="http://schemas.microsoft.com/office/drawing/2014/main" id="{A02CBB2C-40AA-4C61-A952-59A2D394659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9" name="Oval 328">
              <a:extLst>
                <a:ext uri="{FF2B5EF4-FFF2-40B4-BE49-F238E27FC236}">
                  <a16:creationId xmlns:a16="http://schemas.microsoft.com/office/drawing/2014/main" id="{BEA8A747-3AE0-4D69-8D41-1AE89FF982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1B7096AA-104A-4D96-A948-3AAA0A6247DD}"/>
              </a:ext>
            </a:extLst>
          </p:cNvPr>
          <p:cNvGrpSpPr/>
          <p:nvPr/>
        </p:nvGrpSpPr>
        <p:grpSpPr>
          <a:xfrm>
            <a:off x="1355729" y="6457950"/>
            <a:ext cx="301752" cy="301752"/>
            <a:chOff x="4084318" y="1418208"/>
            <a:chExt cx="4023359" cy="4021584"/>
          </a:xfrm>
        </p:grpSpPr>
        <p:sp>
          <p:nvSpPr>
            <p:cNvPr id="331" name="Sun 330">
              <a:extLst>
                <a:ext uri="{FF2B5EF4-FFF2-40B4-BE49-F238E27FC236}">
                  <a16:creationId xmlns:a16="http://schemas.microsoft.com/office/drawing/2014/main" id="{F0FC8BA4-8A8A-4213-BEA6-24727C3640E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2" name="Oval 331">
              <a:extLst>
                <a:ext uri="{FF2B5EF4-FFF2-40B4-BE49-F238E27FC236}">
                  <a16:creationId xmlns:a16="http://schemas.microsoft.com/office/drawing/2014/main" id="{173E76FA-51A7-4AEA-A012-3DA29CF8E04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3" name="Group 332">
            <a:extLst>
              <a:ext uri="{FF2B5EF4-FFF2-40B4-BE49-F238E27FC236}">
                <a16:creationId xmlns:a16="http://schemas.microsoft.com/office/drawing/2014/main" id="{FBE23B8E-D468-4AAB-B950-7D5E702D5CCF}"/>
              </a:ext>
            </a:extLst>
          </p:cNvPr>
          <p:cNvGrpSpPr/>
          <p:nvPr/>
        </p:nvGrpSpPr>
        <p:grpSpPr>
          <a:xfrm>
            <a:off x="1660530" y="6457950"/>
            <a:ext cx="301752" cy="301752"/>
            <a:chOff x="4084318" y="1418208"/>
            <a:chExt cx="4023359" cy="4021584"/>
          </a:xfrm>
        </p:grpSpPr>
        <p:sp>
          <p:nvSpPr>
            <p:cNvPr id="334" name="Sun 333">
              <a:extLst>
                <a:ext uri="{FF2B5EF4-FFF2-40B4-BE49-F238E27FC236}">
                  <a16:creationId xmlns:a16="http://schemas.microsoft.com/office/drawing/2014/main" id="{DCD61F70-A236-4CCC-A166-AC99B9826B8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5" name="Oval 334">
              <a:extLst>
                <a:ext uri="{FF2B5EF4-FFF2-40B4-BE49-F238E27FC236}">
                  <a16:creationId xmlns:a16="http://schemas.microsoft.com/office/drawing/2014/main" id="{714C50BB-A789-4BD1-8F22-038E075B024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F25D4D5D-24A6-41F3-B34B-76A4ECA42722}"/>
              </a:ext>
            </a:extLst>
          </p:cNvPr>
          <p:cNvGrpSpPr/>
          <p:nvPr/>
        </p:nvGrpSpPr>
        <p:grpSpPr>
          <a:xfrm>
            <a:off x="1965331" y="6457950"/>
            <a:ext cx="301752" cy="301752"/>
            <a:chOff x="4084318" y="1418208"/>
            <a:chExt cx="4023359" cy="4021584"/>
          </a:xfrm>
        </p:grpSpPr>
        <p:sp>
          <p:nvSpPr>
            <p:cNvPr id="337" name="Sun 336">
              <a:extLst>
                <a:ext uri="{FF2B5EF4-FFF2-40B4-BE49-F238E27FC236}">
                  <a16:creationId xmlns:a16="http://schemas.microsoft.com/office/drawing/2014/main" id="{DAB29FBE-49BF-43A1-A580-482A14D317F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8" name="Oval 337">
              <a:extLst>
                <a:ext uri="{FF2B5EF4-FFF2-40B4-BE49-F238E27FC236}">
                  <a16:creationId xmlns:a16="http://schemas.microsoft.com/office/drawing/2014/main" id="{DED71C26-D6DC-46F0-B235-606CFB4BFA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DFAFBDBB-5813-4D2B-9535-FE8173177F97}"/>
              </a:ext>
            </a:extLst>
          </p:cNvPr>
          <p:cNvGrpSpPr/>
          <p:nvPr/>
        </p:nvGrpSpPr>
        <p:grpSpPr>
          <a:xfrm>
            <a:off x="2270132" y="6457950"/>
            <a:ext cx="301752" cy="301752"/>
            <a:chOff x="4084318" y="1418208"/>
            <a:chExt cx="4023359" cy="4021584"/>
          </a:xfrm>
        </p:grpSpPr>
        <p:sp>
          <p:nvSpPr>
            <p:cNvPr id="340" name="Sun 339">
              <a:extLst>
                <a:ext uri="{FF2B5EF4-FFF2-40B4-BE49-F238E27FC236}">
                  <a16:creationId xmlns:a16="http://schemas.microsoft.com/office/drawing/2014/main" id="{A5073BF4-BAA0-455B-958B-AFF3C5D66F5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1" name="Oval 340">
              <a:extLst>
                <a:ext uri="{FF2B5EF4-FFF2-40B4-BE49-F238E27FC236}">
                  <a16:creationId xmlns:a16="http://schemas.microsoft.com/office/drawing/2014/main" id="{1F2B6C3C-E7B1-4718-AD38-964C63DB962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E2B68AB8-BBF1-4DDD-82E8-BDE7D305D76E}"/>
              </a:ext>
            </a:extLst>
          </p:cNvPr>
          <p:cNvGrpSpPr/>
          <p:nvPr/>
        </p:nvGrpSpPr>
        <p:grpSpPr>
          <a:xfrm>
            <a:off x="2574933" y="6457950"/>
            <a:ext cx="301752" cy="301752"/>
            <a:chOff x="4084318" y="1418208"/>
            <a:chExt cx="4023359" cy="4021584"/>
          </a:xfrm>
        </p:grpSpPr>
        <p:sp>
          <p:nvSpPr>
            <p:cNvPr id="343" name="Sun 342">
              <a:extLst>
                <a:ext uri="{FF2B5EF4-FFF2-40B4-BE49-F238E27FC236}">
                  <a16:creationId xmlns:a16="http://schemas.microsoft.com/office/drawing/2014/main" id="{48FF31B2-E492-4CB3-9AF8-527D2A71EE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4" name="Oval 343">
              <a:extLst>
                <a:ext uri="{FF2B5EF4-FFF2-40B4-BE49-F238E27FC236}">
                  <a16:creationId xmlns:a16="http://schemas.microsoft.com/office/drawing/2014/main" id="{9ED2FF7A-6C64-4446-9166-22F31591632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6134CE21-340A-4EDC-973C-604345404741}"/>
              </a:ext>
            </a:extLst>
          </p:cNvPr>
          <p:cNvGrpSpPr/>
          <p:nvPr/>
        </p:nvGrpSpPr>
        <p:grpSpPr>
          <a:xfrm>
            <a:off x="2879734" y="6457950"/>
            <a:ext cx="301752" cy="301752"/>
            <a:chOff x="4084318" y="1418208"/>
            <a:chExt cx="4023359" cy="4021584"/>
          </a:xfrm>
        </p:grpSpPr>
        <p:sp>
          <p:nvSpPr>
            <p:cNvPr id="346" name="Sun 345">
              <a:extLst>
                <a:ext uri="{FF2B5EF4-FFF2-40B4-BE49-F238E27FC236}">
                  <a16:creationId xmlns:a16="http://schemas.microsoft.com/office/drawing/2014/main" id="{741868D4-ED0B-4763-9587-289558E4351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7" name="Oval 346">
              <a:extLst>
                <a:ext uri="{FF2B5EF4-FFF2-40B4-BE49-F238E27FC236}">
                  <a16:creationId xmlns:a16="http://schemas.microsoft.com/office/drawing/2014/main" id="{104275F6-5652-4E4B-96B2-8B9B1FF8B4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8" name="Group 347">
            <a:extLst>
              <a:ext uri="{FF2B5EF4-FFF2-40B4-BE49-F238E27FC236}">
                <a16:creationId xmlns:a16="http://schemas.microsoft.com/office/drawing/2014/main" id="{344FA594-7ABB-4709-A5EE-4B4106E1DD03}"/>
              </a:ext>
            </a:extLst>
          </p:cNvPr>
          <p:cNvGrpSpPr/>
          <p:nvPr/>
        </p:nvGrpSpPr>
        <p:grpSpPr>
          <a:xfrm>
            <a:off x="3184535" y="6457950"/>
            <a:ext cx="301752" cy="301752"/>
            <a:chOff x="4084318" y="1418208"/>
            <a:chExt cx="4023359" cy="4021584"/>
          </a:xfrm>
        </p:grpSpPr>
        <p:sp>
          <p:nvSpPr>
            <p:cNvPr id="349" name="Sun 348">
              <a:extLst>
                <a:ext uri="{FF2B5EF4-FFF2-40B4-BE49-F238E27FC236}">
                  <a16:creationId xmlns:a16="http://schemas.microsoft.com/office/drawing/2014/main" id="{3FAB0377-A3CD-4ECF-A921-1546EEE186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0" name="Oval 349">
              <a:extLst>
                <a:ext uri="{FF2B5EF4-FFF2-40B4-BE49-F238E27FC236}">
                  <a16:creationId xmlns:a16="http://schemas.microsoft.com/office/drawing/2014/main" id="{A51C30F0-2442-4668-9DA3-29A9A33303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1" name="Group 350">
            <a:extLst>
              <a:ext uri="{FF2B5EF4-FFF2-40B4-BE49-F238E27FC236}">
                <a16:creationId xmlns:a16="http://schemas.microsoft.com/office/drawing/2014/main" id="{083B8AD9-ADC5-4B0C-847A-51541BB57E55}"/>
              </a:ext>
            </a:extLst>
          </p:cNvPr>
          <p:cNvGrpSpPr/>
          <p:nvPr/>
        </p:nvGrpSpPr>
        <p:grpSpPr>
          <a:xfrm>
            <a:off x="3489336" y="6457950"/>
            <a:ext cx="301752" cy="301752"/>
            <a:chOff x="4084318" y="1418208"/>
            <a:chExt cx="4023359" cy="4021584"/>
          </a:xfrm>
        </p:grpSpPr>
        <p:sp>
          <p:nvSpPr>
            <p:cNvPr id="352" name="Sun 351">
              <a:extLst>
                <a:ext uri="{FF2B5EF4-FFF2-40B4-BE49-F238E27FC236}">
                  <a16:creationId xmlns:a16="http://schemas.microsoft.com/office/drawing/2014/main" id="{B86D957C-CF79-4823-A3EE-47E7DEFEF91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3" name="Oval 352">
              <a:extLst>
                <a:ext uri="{FF2B5EF4-FFF2-40B4-BE49-F238E27FC236}">
                  <a16:creationId xmlns:a16="http://schemas.microsoft.com/office/drawing/2014/main" id="{CFC406DE-54AB-4A28-96D3-F50C6FE3DA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05226A3B-6402-4E4B-A835-4AF40529154E}"/>
              </a:ext>
            </a:extLst>
          </p:cNvPr>
          <p:cNvGrpSpPr/>
          <p:nvPr/>
        </p:nvGrpSpPr>
        <p:grpSpPr>
          <a:xfrm>
            <a:off x="3794137" y="6457950"/>
            <a:ext cx="301752" cy="301752"/>
            <a:chOff x="4084318" y="1418208"/>
            <a:chExt cx="4023359" cy="4021584"/>
          </a:xfrm>
        </p:grpSpPr>
        <p:sp>
          <p:nvSpPr>
            <p:cNvPr id="355" name="Sun 354">
              <a:extLst>
                <a:ext uri="{FF2B5EF4-FFF2-40B4-BE49-F238E27FC236}">
                  <a16:creationId xmlns:a16="http://schemas.microsoft.com/office/drawing/2014/main" id="{E80A5F7A-F064-46F3-8E2E-69EF4EC002B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6" name="Oval 355">
              <a:extLst>
                <a:ext uri="{FF2B5EF4-FFF2-40B4-BE49-F238E27FC236}">
                  <a16:creationId xmlns:a16="http://schemas.microsoft.com/office/drawing/2014/main" id="{A2B9B099-CB78-4FDE-BBCD-4E305813E0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7" name="Group 356">
            <a:extLst>
              <a:ext uri="{FF2B5EF4-FFF2-40B4-BE49-F238E27FC236}">
                <a16:creationId xmlns:a16="http://schemas.microsoft.com/office/drawing/2014/main" id="{09FEA1DE-6B61-4B5D-8E54-491E68CAD1F0}"/>
              </a:ext>
            </a:extLst>
          </p:cNvPr>
          <p:cNvGrpSpPr/>
          <p:nvPr/>
        </p:nvGrpSpPr>
        <p:grpSpPr>
          <a:xfrm>
            <a:off x="4098938" y="6457950"/>
            <a:ext cx="301752" cy="301752"/>
            <a:chOff x="4084318" y="1418208"/>
            <a:chExt cx="4023359" cy="4021584"/>
          </a:xfrm>
        </p:grpSpPr>
        <p:sp>
          <p:nvSpPr>
            <p:cNvPr id="358" name="Sun 357">
              <a:extLst>
                <a:ext uri="{FF2B5EF4-FFF2-40B4-BE49-F238E27FC236}">
                  <a16:creationId xmlns:a16="http://schemas.microsoft.com/office/drawing/2014/main" id="{2BB64D41-103B-428B-83F5-AA8DE8227E0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9" name="Oval 358">
              <a:extLst>
                <a:ext uri="{FF2B5EF4-FFF2-40B4-BE49-F238E27FC236}">
                  <a16:creationId xmlns:a16="http://schemas.microsoft.com/office/drawing/2014/main" id="{F912BE5A-5124-4B86-83CB-AF1DE6DD7B9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AD53DB30-7AF7-4E25-98B9-268A18CDCD5F}"/>
              </a:ext>
            </a:extLst>
          </p:cNvPr>
          <p:cNvGrpSpPr/>
          <p:nvPr/>
        </p:nvGrpSpPr>
        <p:grpSpPr>
          <a:xfrm>
            <a:off x="4403739" y="6457950"/>
            <a:ext cx="301752" cy="301752"/>
            <a:chOff x="4084318" y="1418208"/>
            <a:chExt cx="4023359" cy="4021584"/>
          </a:xfrm>
        </p:grpSpPr>
        <p:sp>
          <p:nvSpPr>
            <p:cNvPr id="361" name="Sun 360">
              <a:extLst>
                <a:ext uri="{FF2B5EF4-FFF2-40B4-BE49-F238E27FC236}">
                  <a16:creationId xmlns:a16="http://schemas.microsoft.com/office/drawing/2014/main" id="{0DD0F690-5DE1-41FA-BE3B-A09DD2470C6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2" name="Oval 361">
              <a:extLst>
                <a:ext uri="{FF2B5EF4-FFF2-40B4-BE49-F238E27FC236}">
                  <a16:creationId xmlns:a16="http://schemas.microsoft.com/office/drawing/2014/main" id="{656AD848-7B55-4F12-8801-6148825A9AE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450671E4-F507-4821-802B-8BE82A8B3A8B}"/>
              </a:ext>
            </a:extLst>
          </p:cNvPr>
          <p:cNvGrpSpPr/>
          <p:nvPr/>
        </p:nvGrpSpPr>
        <p:grpSpPr>
          <a:xfrm>
            <a:off x="4708540" y="6457950"/>
            <a:ext cx="301752" cy="301752"/>
            <a:chOff x="4084318" y="1418208"/>
            <a:chExt cx="4023359" cy="4021584"/>
          </a:xfrm>
        </p:grpSpPr>
        <p:sp>
          <p:nvSpPr>
            <p:cNvPr id="364" name="Sun 363">
              <a:extLst>
                <a:ext uri="{FF2B5EF4-FFF2-40B4-BE49-F238E27FC236}">
                  <a16:creationId xmlns:a16="http://schemas.microsoft.com/office/drawing/2014/main" id="{5B86749B-2357-4237-A3B7-D9795ADD4F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5" name="Oval 364">
              <a:extLst>
                <a:ext uri="{FF2B5EF4-FFF2-40B4-BE49-F238E27FC236}">
                  <a16:creationId xmlns:a16="http://schemas.microsoft.com/office/drawing/2014/main" id="{D20C96E4-1529-41FA-BF53-DCE6126A54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6" name="Group 365">
            <a:extLst>
              <a:ext uri="{FF2B5EF4-FFF2-40B4-BE49-F238E27FC236}">
                <a16:creationId xmlns:a16="http://schemas.microsoft.com/office/drawing/2014/main" id="{AD7213EF-05D3-4AF4-9EFC-A7403F6C91B0}"/>
              </a:ext>
            </a:extLst>
          </p:cNvPr>
          <p:cNvGrpSpPr/>
          <p:nvPr/>
        </p:nvGrpSpPr>
        <p:grpSpPr>
          <a:xfrm>
            <a:off x="5013341" y="6457950"/>
            <a:ext cx="301752" cy="301752"/>
            <a:chOff x="4084318" y="1418208"/>
            <a:chExt cx="4023359" cy="4021584"/>
          </a:xfrm>
        </p:grpSpPr>
        <p:sp>
          <p:nvSpPr>
            <p:cNvPr id="367" name="Sun 366">
              <a:extLst>
                <a:ext uri="{FF2B5EF4-FFF2-40B4-BE49-F238E27FC236}">
                  <a16:creationId xmlns:a16="http://schemas.microsoft.com/office/drawing/2014/main" id="{F54FB343-D0D5-4939-9845-D7F53C827C5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EB6C3E32-B9EF-4EDB-9C0F-DB1D99B3723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9" name="Group 368">
            <a:extLst>
              <a:ext uri="{FF2B5EF4-FFF2-40B4-BE49-F238E27FC236}">
                <a16:creationId xmlns:a16="http://schemas.microsoft.com/office/drawing/2014/main" id="{CEC69E58-46D7-4248-B54B-8F9A50ED744A}"/>
              </a:ext>
            </a:extLst>
          </p:cNvPr>
          <p:cNvGrpSpPr/>
          <p:nvPr/>
        </p:nvGrpSpPr>
        <p:grpSpPr>
          <a:xfrm>
            <a:off x="5318142" y="6457950"/>
            <a:ext cx="301752" cy="301752"/>
            <a:chOff x="4084318" y="1418208"/>
            <a:chExt cx="4023359" cy="4021584"/>
          </a:xfrm>
        </p:grpSpPr>
        <p:sp>
          <p:nvSpPr>
            <p:cNvPr id="370" name="Sun 369">
              <a:extLst>
                <a:ext uri="{FF2B5EF4-FFF2-40B4-BE49-F238E27FC236}">
                  <a16:creationId xmlns:a16="http://schemas.microsoft.com/office/drawing/2014/main" id="{3BB4F032-1FD5-43B2-80E3-132CE81AA8D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1" name="Oval 370">
              <a:extLst>
                <a:ext uri="{FF2B5EF4-FFF2-40B4-BE49-F238E27FC236}">
                  <a16:creationId xmlns:a16="http://schemas.microsoft.com/office/drawing/2014/main" id="{0CE876DB-FDA3-4BF5-B2A7-B28A68CA581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2" name="Group 371">
            <a:extLst>
              <a:ext uri="{FF2B5EF4-FFF2-40B4-BE49-F238E27FC236}">
                <a16:creationId xmlns:a16="http://schemas.microsoft.com/office/drawing/2014/main" id="{879DD07A-8E2A-404B-82F0-0B1B7274D4CB}"/>
              </a:ext>
            </a:extLst>
          </p:cNvPr>
          <p:cNvGrpSpPr/>
          <p:nvPr/>
        </p:nvGrpSpPr>
        <p:grpSpPr>
          <a:xfrm>
            <a:off x="5622943" y="6457950"/>
            <a:ext cx="301752" cy="301752"/>
            <a:chOff x="4084318" y="1418208"/>
            <a:chExt cx="4023359" cy="4021584"/>
          </a:xfrm>
        </p:grpSpPr>
        <p:sp>
          <p:nvSpPr>
            <p:cNvPr id="373" name="Sun 372">
              <a:extLst>
                <a:ext uri="{FF2B5EF4-FFF2-40B4-BE49-F238E27FC236}">
                  <a16:creationId xmlns:a16="http://schemas.microsoft.com/office/drawing/2014/main" id="{5AC31E53-9D0E-4F00-B2C5-AA0AD68E94E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4" name="Oval 373">
              <a:extLst>
                <a:ext uri="{FF2B5EF4-FFF2-40B4-BE49-F238E27FC236}">
                  <a16:creationId xmlns:a16="http://schemas.microsoft.com/office/drawing/2014/main" id="{EE8CA13F-47FB-4E4E-BBC7-1B6DBED11CC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id="{FB9B7D5C-FB4F-45A9-9344-D333A6E87492}"/>
              </a:ext>
            </a:extLst>
          </p:cNvPr>
          <p:cNvGrpSpPr/>
          <p:nvPr/>
        </p:nvGrpSpPr>
        <p:grpSpPr>
          <a:xfrm>
            <a:off x="5927744" y="6457950"/>
            <a:ext cx="301752" cy="301752"/>
            <a:chOff x="4084318" y="1418208"/>
            <a:chExt cx="4023359" cy="4021584"/>
          </a:xfrm>
        </p:grpSpPr>
        <p:sp>
          <p:nvSpPr>
            <p:cNvPr id="376" name="Sun 375">
              <a:extLst>
                <a:ext uri="{FF2B5EF4-FFF2-40B4-BE49-F238E27FC236}">
                  <a16:creationId xmlns:a16="http://schemas.microsoft.com/office/drawing/2014/main" id="{F064388F-9EB9-4A59-B16D-837A6077D30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7" name="Oval 376">
              <a:extLst>
                <a:ext uri="{FF2B5EF4-FFF2-40B4-BE49-F238E27FC236}">
                  <a16:creationId xmlns:a16="http://schemas.microsoft.com/office/drawing/2014/main" id="{F96D642E-294B-44A9-AD8F-C952684AF9A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8" name="Group 377">
            <a:extLst>
              <a:ext uri="{FF2B5EF4-FFF2-40B4-BE49-F238E27FC236}">
                <a16:creationId xmlns:a16="http://schemas.microsoft.com/office/drawing/2014/main" id="{9CE326A1-EEF2-46C0-8717-D4651C7B400C}"/>
              </a:ext>
            </a:extLst>
          </p:cNvPr>
          <p:cNvGrpSpPr/>
          <p:nvPr/>
        </p:nvGrpSpPr>
        <p:grpSpPr>
          <a:xfrm>
            <a:off x="6232545" y="6457950"/>
            <a:ext cx="301752" cy="301752"/>
            <a:chOff x="4084318" y="1418208"/>
            <a:chExt cx="4023359" cy="4021584"/>
          </a:xfrm>
        </p:grpSpPr>
        <p:sp>
          <p:nvSpPr>
            <p:cNvPr id="379" name="Sun 378">
              <a:extLst>
                <a:ext uri="{FF2B5EF4-FFF2-40B4-BE49-F238E27FC236}">
                  <a16:creationId xmlns:a16="http://schemas.microsoft.com/office/drawing/2014/main" id="{09A09A8E-871B-4EC1-AEC5-9DF6D936A7D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0" name="Oval 379">
              <a:extLst>
                <a:ext uri="{FF2B5EF4-FFF2-40B4-BE49-F238E27FC236}">
                  <a16:creationId xmlns:a16="http://schemas.microsoft.com/office/drawing/2014/main" id="{7BB324FD-407A-4625-A5E4-36EA726564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1" name="Group 380">
            <a:extLst>
              <a:ext uri="{FF2B5EF4-FFF2-40B4-BE49-F238E27FC236}">
                <a16:creationId xmlns:a16="http://schemas.microsoft.com/office/drawing/2014/main" id="{3AD32B4E-C4B8-404B-9219-AF1C96B4A15A}"/>
              </a:ext>
            </a:extLst>
          </p:cNvPr>
          <p:cNvGrpSpPr/>
          <p:nvPr/>
        </p:nvGrpSpPr>
        <p:grpSpPr>
          <a:xfrm>
            <a:off x="6537346" y="6457950"/>
            <a:ext cx="301752" cy="301752"/>
            <a:chOff x="4084318" y="1418208"/>
            <a:chExt cx="4023359" cy="4021584"/>
          </a:xfrm>
        </p:grpSpPr>
        <p:sp>
          <p:nvSpPr>
            <p:cNvPr id="382" name="Sun 381">
              <a:extLst>
                <a:ext uri="{FF2B5EF4-FFF2-40B4-BE49-F238E27FC236}">
                  <a16:creationId xmlns:a16="http://schemas.microsoft.com/office/drawing/2014/main" id="{7AC4C99E-23B8-49DA-9836-B4910B4A5D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3" name="Oval 382">
              <a:extLst>
                <a:ext uri="{FF2B5EF4-FFF2-40B4-BE49-F238E27FC236}">
                  <a16:creationId xmlns:a16="http://schemas.microsoft.com/office/drawing/2014/main" id="{8FB56564-9445-4737-A2EC-FFAC771543B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4" name="Group 383">
            <a:extLst>
              <a:ext uri="{FF2B5EF4-FFF2-40B4-BE49-F238E27FC236}">
                <a16:creationId xmlns:a16="http://schemas.microsoft.com/office/drawing/2014/main" id="{66D996A6-BDA4-4CD6-82FB-CE2CF2F767F6}"/>
              </a:ext>
            </a:extLst>
          </p:cNvPr>
          <p:cNvGrpSpPr/>
          <p:nvPr/>
        </p:nvGrpSpPr>
        <p:grpSpPr>
          <a:xfrm>
            <a:off x="6842147" y="6457950"/>
            <a:ext cx="301752" cy="301752"/>
            <a:chOff x="4084318" y="1418208"/>
            <a:chExt cx="4023359" cy="4021584"/>
          </a:xfrm>
        </p:grpSpPr>
        <p:sp>
          <p:nvSpPr>
            <p:cNvPr id="385" name="Sun 384">
              <a:extLst>
                <a:ext uri="{FF2B5EF4-FFF2-40B4-BE49-F238E27FC236}">
                  <a16:creationId xmlns:a16="http://schemas.microsoft.com/office/drawing/2014/main" id="{6AD7C275-0F3C-4E70-AF16-832767D02ED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6" name="Oval 385">
              <a:extLst>
                <a:ext uri="{FF2B5EF4-FFF2-40B4-BE49-F238E27FC236}">
                  <a16:creationId xmlns:a16="http://schemas.microsoft.com/office/drawing/2014/main" id="{8C65C587-B69D-4D73-B66F-2CA6BD2582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7" name="Group 386">
            <a:extLst>
              <a:ext uri="{FF2B5EF4-FFF2-40B4-BE49-F238E27FC236}">
                <a16:creationId xmlns:a16="http://schemas.microsoft.com/office/drawing/2014/main" id="{78F3FE73-F996-4397-917D-6DE62EBA4868}"/>
              </a:ext>
            </a:extLst>
          </p:cNvPr>
          <p:cNvGrpSpPr/>
          <p:nvPr/>
        </p:nvGrpSpPr>
        <p:grpSpPr>
          <a:xfrm>
            <a:off x="7146948" y="6457950"/>
            <a:ext cx="301752" cy="301752"/>
            <a:chOff x="4084318" y="1418208"/>
            <a:chExt cx="4023359" cy="4021584"/>
          </a:xfrm>
        </p:grpSpPr>
        <p:sp>
          <p:nvSpPr>
            <p:cNvPr id="388" name="Sun 387">
              <a:extLst>
                <a:ext uri="{FF2B5EF4-FFF2-40B4-BE49-F238E27FC236}">
                  <a16:creationId xmlns:a16="http://schemas.microsoft.com/office/drawing/2014/main" id="{C7037B6E-3318-4B8C-B711-048C10514E0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9" name="Oval 388">
              <a:extLst>
                <a:ext uri="{FF2B5EF4-FFF2-40B4-BE49-F238E27FC236}">
                  <a16:creationId xmlns:a16="http://schemas.microsoft.com/office/drawing/2014/main" id="{BC651723-229A-463E-9C8F-67FA48E25B4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0" name="Group 389">
            <a:extLst>
              <a:ext uri="{FF2B5EF4-FFF2-40B4-BE49-F238E27FC236}">
                <a16:creationId xmlns:a16="http://schemas.microsoft.com/office/drawing/2014/main" id="{C0517403-1819-4E40-BA7D-A1D927C17B61}"/>
              </a:ext>
            </a:extLst>
          </p:cNvPr>
          <p:cNvGrpSpPr/>
          <p:nvPr/>
        </p:nvGrpSpPr>
        <p:grpSpPr>
          <a:xfrm>
            <a:off x="7451749" y="6457950"/>
            <a:ext cx="301752" cy="301752"/>
            <a:chOff x="4084318" y="1418208"/>
            <a:chExt cx="4023359" cy="4021584"/>
          </a:xfrm>
        </p:grpSpPr>
        <p:sp>
          <p:nvSpPr>
            <p:cNvPr id="391" name="Sun 390">
              <a:extLst>
                <a:ext uri="{FF2B5EF4-FFF2-40B4-BE49-F238E27FC236}">
                  <a16:creationId xmlns:a16="http://schemas.microsoft.com/office/drawing/2014/main" id="{CE13751B-7805-4B26-BC8D-FD689DE76CA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2" name="Oval 391">
              <a:extLst>
                <a:ext uri="{FF2B5EF4-FFF2-40B4-BE49-F238E27FC236}">
                  <a16:creationId xmlns:a16="http://schemas.microsoft.com/office/drawing/2014/main" id="{00555C8E-3457-4A37-AF2C-C2DF1D76B2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3" name="Group 392">
            <a:extLst>
              <a:ext uri="{FF2B5EF4-FFF2-40B4-BE49-F238E27FC236}">
                <a16:creationId xmlns:a16="http://schemas.microsoft.com/office/drawing/2014/main" id="{E514A1F3-15B9-4C53-B563-16AE08D1F75E}"/>
              </a:ext>
            </a:extLst>
          </p:cNvPr>
          <p:cNvGrpSpPr/>
          <p:nvPr/>
        </p:nvGrpSpPr>
        <p:grpSpPr>
          <a:xfrm>
            <a:off x="7756550" y="6457950"/>
            <a:ext cx="301752" cy="301752"/>
            <a:chOff x="4084318" y="1418208"/>
            <a:chExt cx="4023359" cy="4021584"/>
          </a:xfrm>
        </p:grpSpPr>
        <p:sp>
          <p:nvSpPr>
            <p:cNvPr id="394" name="Sun 393">
              <a:extLst>
                <a:ext uri="{FF2B5EF4-FFF2-40B4-BE49-F238E27FC236}">
                  <a16:creationId xmlns:a16="http://schemas.microsoft.com/office/drawing/2014/main" id="{E16D4A91-F402-4323-A6E1-4F9AA6C8C13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5" name="Oval 394">
              <a:extLst>
                <a:ext uri="{FF2B5EF4-FFF2-40B4-BE49-F238E27FC236}">
                  <a16:creationId xmlns:a16="http://schemas.microsoft.com/office/drawing/2014/main" id="{9F68B6A0-4528-4186-A8F0-E5C9DFF121B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6" name="Group 395">
            <a:extLst>
              <a:ext uri="{FF2B5EF4-FFF2-40B4-BE49-F238E27FC236}">
                <a16:creationId xmlns:a16="http://schemas.microsoft.com/office/drawing/2014/main" id="{3432B1D2-B3B9-4189-A605-A906090C82A3}"/>
              </a:ext>
            </a:extLst>
          </p:cNvPr>
          <p:cNvGrpSpPr/>
          <p:nvPr/>
        </p:nvGrpSpPr>
        <p:grpSpPr>
          <a:xfrm>
            <a:off x="8061351" y="6457950"/>
            <a:ext cx="301752" cy="301752"/>
            <a:chOff x="4084318" y="1418208"/>
            <a:chExt cx="4023359" cy="4021584"/>
          </a:xfrm>
        </p:grpSpPr>
        <p:sp>
          <p:nvSpPr>
            <p:cNvPr id="397" name="Sun 396">
              <a:extLst>
                <a:ext uri="{FF2B5EF4-FFF2-40B4-BE49-F238E27FC236}">
                  <a16:creationId xmlns:a16="http://schemas.microsoft.com/office/drawing/2014/main" id="{455F78C6-D6DC-4C6E-96E6-4238809BE7D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8" name="Oval 397">
              <a:extLst>
                <a:ext uri="{FF2B5EF4-FFF2-40B4-BE49-F238E27FC236}">
                  <a16:creationId xmlns:a16="http://schemas.microsoft.com/office/drawing/2014/main" id="{F03B5FC4-6290-459B-93F5-01118015254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140E9FCA-158F-4572-9109-A8CDEA28AD72}"/>
              </a:ext>
            </a:extLst>
          </p:cNvPr>
          <p:cNvGrpSpPr/>
          <p:nvPr/>
        </p:nvGrpSpPr>
        <p:grpSpPr>
          <a:xfrm>
            <a:off x="8366152" y="6457950"/>
            <a:ext cx="301752" cy="301752"/>
            <a:chOff x="4084318" y="1418208"/>
            <a:chExt cx="4023359" cy="4021584"/>
          </a:xfrm>
        </p:grpSpPr>
        <p:sp>
          <p:nvSpPr>
            <p:cNvPr id="400" name="Sun 399">
              <a:extLst>
                <a:ext uri="{FF2B5EF4-FFF2-40B4-BE49-F238E27FC236}">
                  <a16:creationId xmlns:a16="http://schemas.microsoft.com/office/drawing/2014/main" id="{4B32AAEF-D005-449A-8F05-6D17A47976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1" name="Oval 400">
              <a:extLst>
                <a:ext uri="{FF2B5EF4-FFF2-40B4-BE49-F238E27FC236}">
                  <a16:creationId xmlns:a16="http://schemas.microsoft.com/office/drawing/2014/main" id="{586202F7-3A2C-4897-9BCE-784A20D0ACE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2" name="Group 401">
            <a:extLst>
              <a:ext uri="{FF2B5EF4-FFF2-40B4-BE49-F238E27FC236}">
                <a16:creationId xmlns:a16="http://schemas.microsoft.com/office/drawing/2014/main" id="{0894C6ED-B098-4E76-9787-D7834235E779}"/>
              </a:ext>
            </a:extLst>
          </p:cNvPr>
          <p:cNvGrpSpPr/>
          <p:nvPr/>
        </p:nvGrpSpPr>
        <p:grpSpPr>
          <a:xfrm>
            <a:off x="8670953" y="6457950"/>
            <a:ext cx="301752" cy="301752"/>
            <a:chOff x="4084318" y="1418208"/>
            <a:chExt cx="4023359" cy="4021584"/>
          </a:xfrm>
        </p:grpSpPr>
        <p:sp>
          <p:nvSpPr>
            <p:cNvPr id="403" name="Sun 402">
              <a:extLst>
                <a:ext uri="{FF2B5EF4-FFF2-40B4-BE49-F238E27FC236}">
                  <a16:creationId xmlns:a16="http://schemas.microsoft.com/office/drawing/2014/main" id="{6B2814FD-E2C1-4B75-ACB6-DDEA72CEC62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4" name="Oval 403">
              <a:extLst>
                <a:ext uri="{FF2B5EF4-FFF2-40B4-BE49-F238E27FC236}">
                  <a16:creationId xmlns:a16="http://schemas.microsoft.com/office/drawing/2014/main" id="{D784A431-8C02-46C5-AE8E-9DDD718EB4B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5" name="Group 404">
            <a:extLst>
              <a:ext uri="{FF2B5EF4-FFF2-40B4-BE49-F238E27FC236}">
                <a16:creationId xmlns:a16="http://schemas.microsoft.com/office/drawing/2014/main" id="{983A7201-C1A7-4136-843A-E9860BC14958}"/>
              </a:ext>
            </a:extLst>
          </p:cNvPr>
          <p:cNvGrpSpPr/>
          <p:nvPr/>
        </p:nvGrpSpPr>
        <p:grpSpPr>
          <a:xfrm>
            <a:off x="8975754" y="6457950"/>
            <a:ext cx="301752" cy="301752"/>
            <a:chOff x="4084318" y="1418208"/>
            <a:chExt cx="4023359" cy="4021584"/>
          </a:xfrm>
        </p:grpSpPr>
        <p:sp>
          <p:nvSpPr>
            <p:cNvPr id="406" name="Sun 405">
              <a:extLst>
                <a:ext uri="{FF2B5EF4-FFF2-40B4-BE49-F238E27FC236}">
                  <a16:creationId xmlns:a16="http://schemas.microsoft.com/office/drawing/2014/main" id="{91CC60B9-4768-4548-B3B5-0FAE38C9D3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7" name="Oval 406">
              <a:extLst>
                <a:ext uri="{FF2B5EF4-FFF2-40B4-BE49-F238E27FC236}">
                  <a16:creationId xmlns:a16="http://schemas.microsoft.com/office/drawing/2014/main" id="{4125FC00-BE1A-4AF7-81D3-EC20B9D8F3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45C17965-A27D-4ECB-8666-09011794766E}"/>
              </a:ext>
            </a:extLst>
          </p:cNvPr>
          <p:cNvGrpSpPr/>
          <p:nvPr/>
        </p:nvGrpSpPr>
        <p:grpSpPr>
          <a:xfrm>
            <a:off x="9280555" y="6457950"/>
            <a:ext cx="301752" cy="301752"/>
            <a:chOff x="4084318" y="1418208"/>
            <a:chExt cx="4023359" cy="4021584"/>
          </a:xfrm>
        </p:grpSpPr>
        <p:sp>
          <p:nvSpPr>
            <p:cNvPr id="409" name="Sun 408">
              <a:extLst>
                <a:ext uri="{FF2B5EF4-FFF2-40B4-BE49-F238E27FC236}">
                  <a16:creationId xmlns:a16="http://schemas.microsoft.com/office/drawing/2014/main" id="{5452A376-7340-4249-B6E4-3A3D35BDA12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0" name="Oval 409">
              <a:extLst>
                <a:ext uri="{FF2B5EF4-FFF2-40B4-BE49-F238E27FC236}">
                  <a16:creationId xmlns:a16="http://schemas.microsoft.com/office/drawing/2014/main" id="{AF5E424F-E259-4048-B140-9E583F61D9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1" name="Group 410">
            <a:extLst>
              <a:ext uri="{FF2B5EF4-FFF2-40B4-BE49-F238E27FC236}">
                <a16:creationId xmlns:a16="http://schemas.microsoft.com/office/drawing/2014/main" id="{EF140A2A-3668-47EB-839A-9B012E00C400}"/>
              </a:ext>
            </a:extLst>
          </p:cNvPr>
          <p:cNvGrpSpPr/>
          <p:nvPr/>
        </p:nvGrpSpPr>
        <p:grpSpPr>
          <a:xfrm>
            <a:off x="9585356" y="6457950"/>
            <a:ext cx="301752" cy="301752"/>
            <a:chOff x="4084318" y="1418208"/>
            <a:chExt cx="4023359" cy="4021584"/>
          </a:xfrm>
        </p:grpSpPr>
        <p:sp>
          <p:nvSpPr>
            <p:cNvPr id="412" name="Sun 411">
              <a:extLst>
                <a:ext uri="{FF2B5EF4-FFF2-40B4-BE49-F238E27FC236}">
                  <a16:creationId xmlns:a16="http://schemas.microsoft.com/office/drawing/2014/main" id="{3F78D871-C74F-4A0C-A438-89F83C6EC9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3" name="Oval 412">
              <a:extLst>
                <a:ext uri="{FF2B5EF4-FFF2-40B4-BE49-F238E27FC236}">
                  <a16:creationId xmlns:a16="http://schemas.microsoft.com/office/drawing/2014/main" id="{4C7623D4-7E0C-4F97-A96B-DC06E7FF373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4" name="Group 413">
            <a:extLst>
              <a:ext uri="{FF2B5EF4-FFF2-40B4-BE49-F238E27FC236}">
                <a16:creationId xmlns:a16="http://schemas.microsoft.com/office/drawing/2014/main" id="{BD0AA7C0-7B20-4140-A597-C0ADB45E4003}"/>
              </a:ext>
            </a:extLst>
          </p:cNvPr>
          <p:cNvGrpSpPr/>
          <p:nvPr/>
        </p:nvGrpSpPr>
        <p:grpSpPr>
          <a:xfrm>
            <a:off x="9890157" y="6457950"/>
            <a:ext cx="301752" cy="301752"/>
            <a:chOff x="4084318" y="1418208"/>
            <a:chExt cx="4023359" cy="4021584"/>
          </a:xfrm>
        </p:grpSpPr>
        <p:sp>
          <p:nvSpPr>
            <p:cNvPr id="415" name="Sun 414">
              <a:extLst>
                <a:ext uri="{FF2B5EF4-FFF2-40B4-BE49-F238E27FC236}">
                  <a16:creationId xmlns:a16="http://schemas.microsoft.com/office/drawing/2014/main" id="{49A4BC13-2183-4AED-8921-705752AC89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6" name="Oval 415">
              <a:extLst>
                <a:ext uri="{FF2B5EF4-FFF2-40B4-BE49-F238E27FC236}">
                  <a16:creationId xmlns:a16="http://schemas.microsoft.com/office/drawing/2014/main" id="{F80C6F24-D148-4D81-822C-0DA375F705E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7" name="Group 416">
            <a:extLst>
              <a:ext uri="{FF2B5EF4-FFF2-40B4-BE49-F238E27FC236}">
                <a16:creationId xmlns:a16="http://schemas.microsoft.com/office/drawing/2014/main" id="{5FEA7749-DFD2-4945-9507-27DF961E704E}"/>
              </a:ext>
            </a:extLst>
          </p:cNvPr>
          <p:cNvGrpSpPr/>
          <p:nvPr/>
        </p:nvGrpSpPr>
        <p:grpSpPr>
          <a:xfrm>
            <a:off x="10194958" y="6457950"/>
            <a:ext cx="301752" cy="301752"/>
            <a:chOff x="4084318" y="1418208"/>
            <a:chExt cx="4023359" cy="4021584"/>
          </a:xfrm>
        </p:grpSpPr>
        <p:sp>
          <p:nvSpPr>
            <p:cNvPr id="418" name="Sun 417">
              <a:extLst>
                <a:ext uri="{FF2B5EF4-FFF2-40B4-BE49-F238E27FC236}">
                  <a16:creationId xmlns:a16="http://schemas.microsoft.com/office/drawing/2014/main" id="{24878961-E5C4-49DD-8A66-B8FB22E82A4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9" name="Oval 418">
              <a:extLst>
                <a:ext uri="{FF2B5EF4-FFF2-40B4-BE49-F238E27FC236}">
                  <a16:creationId xmlns:a16="http://schemas.microsoft.com/office/drawing/2014/main" id="{A212EA8F-C84D-4CC6-BCCA-274DEB24866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BB62738B-C205-422F-8E05-E33BD607A6E3}"/>
              </a:ext>
            </a:extLst>
          </p:cNvPr>
          <p:cNvGrpSpPr/>
          <p:nvPr/>
        </p:nvGrpSpPr>
        <p:grpSpPr>
          <a:xfrm>
            <a:off x="10499759" y="6457950"/>
            <a:ext cx="301752" cy="301752"/>
            <a:chOff x="4084318" y="1418208"/>
            <a:chExt cx="4023359" cy="4021584"/>
          </a:xfrm>
        </p:grpSpPr>
        <p:sp>
          <p:nvSpPr>
            <p:cNvPr id="421" name="Sun 420">
              <a:extLst>
                <a:ext uri="{FF2B5EF4-FFF2-40B4-BE49-F238E27FC236}">
                  <a16:creationId xmlns:a16="http://schemas.microsoft.com/office/drawing/2014/main" id="{9BEA40A2-CDC9-4BAF-96E1-5BECBA45562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2" name="Oval 421">
              <a:extLst>
                <a:ext uri="{FF2B5EF4-FFF2-40B4-BE49-F238E27FC236}">
                  <a16:creationId xmlns:a16="http://schemas.microsoft.com/office/drawing/2014/main" id="{947084C4-9725-4DC5-8EE9-CDE207D90C3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276046ED-ED4F-439B-9D36-F5083C6F3D9A}"/>
              </a:ext>
            </a:extLst>
          </p:cNvPr>
          <p:cNvGrpSpPr/>
          <p:nvPr/>
        </p:nvGrpSpPr>
        <p:grpSpPr>
          <a:xfrm>
            <a:off x="10804560" y="6457950"/>
            <a:ext cx="301752" cy="301752"/>
            <a:chOff x="4084318" y="1418208"/>
            <a:chExt cx="4023359" cy="4021584"/>
          </a:xfrm>
        </p:grpSpPr>
        <p:sp>
          <p:nvSpPr>
            <p:cNvPr id="424" name="Sun 423">
              <a:extLst>
                <a:ext uri="{FF2B5EF4-FFF2-40B4-BE49-F238E27FC236}">
                  <a16:creationId xmlns:a16="http://schemas.microsoft.com/office/drawing/2014/main" id="{099FDD07-5B7A-4304-B1B4-8A06725D48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5" name="Oval 424">
              <a:extLst>
                <a:ext uri="{FF2B5EF4-FFF2-40B4-BE49-F238E27FC236}">
                  <a16:creationId xmlns:a16="http://schemas.microsoft.com/office/drawing/2014/main" id="{AA39C6E3-E03D-4D60-9380-9F56FDD078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6" name="Group 425">
            <a:extLst>
              <a:ext uri="{FF2B5EF4-FFF2-40B4-BE49-F238E27FC236}">
                <a16:creationId xmlns:a16="http://schemas.microsoft.com/office/drawing/2014/main" id="{889B99AB-4144-480B-AEE0-92A0158803C4}"/>
              </a:ext>
            </a:extLst>
          </p:cNvPr>
          <p:cNvGrpSpPr/>
          <p:nvPr/>
        </p:nvGrpSpPr>
        <p:grpSpPr>
          <a:xfrm>
            <a:off x="11109361" y="6457950"/>
            <a:ext cx="301752" cy="301752"/>
            <a:chOff x="4084318" y="1418208"/>
            <a:chExt cx="4023359" cy="4021584"/>
          </a:xfrm>
        </p:grpSpPr>
        <p:sp>
          <p:nvSpPr>
            <p:cNvPr id="427" name="Sun 426">
              <a:extLst>
                <a:ext uri="{FF2B5EF4-FFF2-40B4-BE49-F238E27FC236}">
                  <a16:creationId xmlns:a16="http://schemas.microsoft.com/office/drawing/2014/main" id="{EB8ED8E4-93DF-4DA6-8DBB-92371DE8343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F65B7AA4-5769-475C-9B72-D0FD255B97D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9" name="Group 428">
            <a:extLst>
              <a:ext uri="{FF2B5EF4-FFF2-40B4-BE49-F238E27FC236}">
                <a16:creationId xmlns:a16="http://schemas.microsoft.com/office/drawing/2014/main" id="{2706B2EF-0FBF-4E6F-8C7A-A622AF9F5221}"/>
              </a:ext>
            </a:extLst>
          </p:cNvPr>
          <p:cNvGrpSpPr/>
          <p:nvPr/>
        </p:nvGrpSpPr>
        <p:grpSpPr>
          <a:xfrm>
            <a:off x="11464962" y="6457950"/>
            <a:ext cx="301752" cy="301752"/>
            <a:chOff x="4084318" y="1418208"/>
            <a:chExt cx="4023359" cy="4021584"/>
          </a:xfrm>
        </p:grpSpPr>
        <p:sp>
          <p:nvSpPr>
            <p:cNvPr id="430" name="Sun 429">
              <a:extLst>
                <a:ext uri="{FF2B5EF4-FFF2-40B4-BE49-F238E27FC236}">
                  <a16:creationId xmlns:a16="http://schemas.microsoft.com/office/drawing/2014/main" id="{831B0E62-AD06-4D5A-8BFD-DD77B5EFA7B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1" name="Oval 430">
              <a:extLst>
                <a:ext uri="{FF2B5EF4-FFF2-40B4-BE49-F238E27FC236}">
                  <a16:creationId xmlns:a16="http://schemas.microsoft.com/office/drawing/2014/main" id="{0ADFCC3D-065F-4605-8DB7-1FDAAD8A47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2" name="Group 431">
            <a:extLst>
              <a:ext uri="{FF2B5EF4-FFF2-40B4-BE49-F238E27FC236}">
                <a16:creationId xmlns:a16="http://schemas.microsoft.com/office/drawing/2014/main" id="{7967AFDF-CB1E-4BC9-AC33-5157AAAA3432}"/>
              </a:ext>
            </a:extLst>
          </p:cNvPr>
          <p:cNvGrpSpPr/>
          <p:nvPr/>
        </p:nvGrpSpPr>
        <p:grpSpPr>
          <a:xfrm>
            <a:off x="11795163" y="6457950"/>
            <a:ext cx="301752" cy="301752"/>
            <a:chOff x="4084318" y="1418208"/>
            <a:chExt cx="4023359" cy="4021584"/>
          </a:xfrm>
        </p:grpSpPr>
        <p:sp>
          <p:nvSpPr>
            <p:cNvPr id="433" name="Sun 432">
              <a:extLst>
                <a:ext uri="{FF2B5EF4-FFF2-40B4-BE49-F238E27FC236}">
                  <a16:creationId xmlns:a16="http://schemas.microsoft.com/office/drawing/2014/main" id="{15AF1BF6-7C81-4017-A233-5F05E79CDD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4" name="Oval 433">
              <a:extLst>
                <a:ext uri="{FF2B5EF4-FFF2-40B4-BE49-F238E27FC236}">
                  <a16:creationId xmlns:a16="http://schemas.microsoft.com/office/drawing/2014/main" id="{ACEBA13C-EEF9-49AF-8B5C-F82FBD73F2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1C415392-BA73-47F6-A01D-5FAE994D5EE9}"/>
              </a:ext>
            </a:extLst>
          </p:cNvPr>
          <p:cNvGrpSpPr/>
          <p:nvPr/>
        </p:nvGrpSpPr>
        <p:grpSpPr>
          <a:xfrm>
            <a:off x="161925" y="450850"/>
            <a:ext cx="301752" cy="301752"/>
            <a:chOff x="4084318" y="1418208"/>
            <a:chExt cx="4023359" cy="4021584"/>
          </a:xfrm>
        </p:grpSpPr>
        <p:sp>
          <p:nvSpPr>
            <p:cNvPr id="436" name="Sun 435">
              <a:extLst>
                <a:ext uri="{FF2B5EF4-FFF2-40B4-BE49-F238E27FC236}">
                  <a16:creationId xmlns:a16="http://schemas.microsoft.com/office/drawing/2014/main" id="{0848CCCA-BE35-4E2D-8DCB-03EFCF5F29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7" name="Oval 436">
              <a:extLst>
                <a:ext uri="{FF2B5EF4-FFF2-40B4-BE49-F238E27FC236}">
                  <a16:creationId xmlns:a16="http://schemas.microsoft.com/office/drawing/2014/main" id="{EBFEFCE1-51CA-4F14-A76F-796FBA68522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8" name="Group 437">
            <a:extLst>
              <a:ext uri="{FF2B5EF4-FFF2-40B4-BE49-F238E27FC236}">
                <a16:creationId xmlns:a16="http://schemas.microsoft.com/office/drawing/2014/main" id="{78F77ED7-0032-4069-9EE1-D5F95A37B510}"/>
              </a:ext>
            </a:extLst>
          </p:cNvPr>
          <p:cNvGrpSpPr/>
          <p:nvPr/>
        </p:nvGrpSpPr>
        <p:grpSpPr>
          <a:xfrm>
            <a:off x="161925" y="781050"/>
            <a:ext cx="301752" cy="301752"/>
            <a:chOff x="4084318" y="1418208"/>
            <a:chExt cx="4023359" cy="4021584"/>
          </a:xfrm>
        </p:grpSpPr>
        <p:sp>
          <p:nvSpPr>
            <p:cNvPr id="439" name="Sun 438">
              <a:extLst>
                <a:ext uri="{FF2B5EF4-FFF2-40B4-BE49-F238E27FC236}">
                  <a16:creationId xmlns:a16="http://schemas.microsoft.com/office/drawing/2014/main" id="{1968906A-4B74-41E4-A3A2-FBC0EE394D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0" name="Oval 439">
              <a:extLst>
                <a:ext uri="{FF2B5EF4-FFF2-40B4-BE49-F238E27FC236}">
                  <a16:creationId xmlns:a16="http://schemas.microsoft.com/office/drawing/2014/main" id="{36D0957C-370E-4E7F-8F0C-B378DE290CC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1" name="Group 440">
            <a:extLst>
              <a:ext uri="{FF2B5EF4-FFF2-40B4-BE49-F238E27FC236}">
                <a16:creationId xmlns:a16="http://schemas.microsoft.com/office/drawing/2014/main" id="{AD48CEAC-F797-4DE5-B960-EE766C920EE8}"/>
              </a:ext>
            </a:extLst>
          </p:cNvPr>
          <p:cNvGrpSpPr/>
          <p:nvPr/>
        </p:nvGrpSpPr>
        <p:grpSpPr>
          <a:xfrm>
            <a:off x="161925" y="1111250"/>
            <a:ext cx="301752" cy="301752"/>
            <a:chOff x="4084318" y="1418208"/>
            <a:chExt cx="4023359" cy="4021584"/>
          </a:xfrm>
        </p:grpSpPr>
        <p:sp>
          <p:nvSpPr>
            <p:cNvPr id="442" name="Sun 441">
              <a:extLst>
                <a:ext uri="{FF2B5EF4-FFF2-40B4-BE49-F238E27FC236}">
                  <a16:creationId xmlns:a16="http://schemas.microsoft.com/office/drawing/2014/main" id="{28B6B8AE-8C66-49C3-BC5F-06B24A46DA6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3" name="Oval 442">
              <a:extLst>
                <a:ext uri="{FF2B5EF4-FFF2-40B4-BE49-F238E27FC236}">
                  <a16:creationId xmlns:a16="http://schemas.microsoft.com/office/drawing/2014/main" id="{24CFA00F-D606-4336-A145-9FFA2981695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4" name="Group 443">
            <a:extLst>
              <a:ext uri="{FF2B5EF4-FFF2-40B4-BE49-F238E27FC236}">
                <a16:creationId xmlns:a16="http://schemas.microsoft.com/office/drawing/2014/main" id="{FC021522-C99B-4360-A4F2-CF164CF6672B}"/>
              </a:ext>
            </a:extLst>
          </p:cNvPr>
          <p:cNvGrpSpPr/>
          <p:nvPr/>
        </p:nvGrpSpPr>
        <p:grpSpPr>
          <a:xfrm>
            <a:off x="161925" y="1441450"/>
            <a:ext cx="301752" cy="301752"/>
            <a:chOff x="4084318" y="1418208"/>
            <a:chExt cx="4023359" cy="4021584"/>
          </a:xfrm>
        </p:grpSpPr>
        <p:sp>
          <p:nvSpPr>
            <p:cNvPr id="445" name="Sun 444">
              <a:extLst>
                <a:ext uri="{FF2B5EF4-FFF2-40B4-BE49-F238E27FC236}">
                  <a16:creationId xmlns:a16="http://schemas.microsoft.com/office/drawing/2014/main" id="{BF01E7D0-0988-4DC6-86B4-3D94DD45EC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6" name="Oval 445">
              <a:extLst>
                <a:ext uri="{FF2B5EF4-FFF2-40B4-BE49-F238E27FC236}">
                  <a16:creationId xmlns:a16="http://schemas.microsoft.com/office/drawing/2014/main" id="{08CF8846-C2A3-4ACE-90AB-601D7018C8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7" name="Group 446">
            <a:extLst>
              <a:ext uri="{FF2B5EF4-FFF2-40B4-BE49-F238E27FC236}">
                <a16:creationId xmlns:a16="http://schemas.microsoft.com/office/drawing/2014/main" id="{39AF0D7D-AE09-48DE-B285-4469E7CC5314}"/>
              </a:ext>
            </a:extLst>
          </p:cNvPr>
          <p:cNvGrpSpPr/>
          <p:nvPr/>
        </p:nvGrpSpPr>
        <p:grpSpPr>
          <a:xfrm>
            <a:off x="161925" y="1771650"/>
            <a:ext cx="301752" cy="301752"/>
            <a:chOff x="4084318" y="1418208"/>
            <a:chExt cx="4023359" cy="4021584"/>
          </a:xfrm>
        </p:grpSpPr>
        <p:sp>
          <p:nvSpPr>
            <p:cNvPr id="448" name="Sun 447">
              <a:extLst>
                <a:ext uri="{FF2B5EF4-FFF2-40B4-BE49-F238E27FC236}">
                  <a16:creationId xmlns:a16="http://schemas.microsoft.com/office/drawing/2014/main" id="{BB56EA7E-0DE3-4383-AC95-40A06E8EAC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9" name="Oval 448">
              <a:extLst>
                <a:ext uri="{FF2B5EF4-FFF2-40B4-BE49-F238E27FC236}">
                  <a16:creationId xmlns:a16="http://schemas.microsoft.com/office/drawing/2014/main" id="{D1C56364-5846-4A14-A501-EC0D977A18F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0" name="Group 449">
            <a:extLst>
              <a:ext uri="{FF2B5EF4-FFF2-40B4-BE49-F238E27FC236}">
                <a16:creationId xmlns:a16="http://schemas.microsoft.com/office/drawing/2014/main" id="{A6FE8D55-B787-4F90-B8C0-E63894166841}"/>
              </a:ext>
            </a:extLst>
          </p:cNvPr>
          <p:cNvGrpSpPr/>
          <p:nvPr/>
        </p:nvGrpSpPr>
        <p:grpSpPr>
          <a:xfrm>
            <a:off x="161925" y="2101850"/>
            <a:ext cx="301752" cy="301752"/>
            <a:chOff x="4084318" y="1418208"/>
            <a:chExt cx="4023359" cy="4021584"/>
          </a:xfrm>
        </p:grpSpPr>
        <p:sp>
          <p:nvSpPr>
            <p:cNvPr id="451" name="Sun 450">
              <a:extLst>
                <a:ext uri="{FF2B5EF4-FFF2-40B4-BE49-F238E27FC236}">
                  <a16:creationId xmlns:a16="http://schemas.microsoft.com/office/drawing/2014/main" id="{15DFEC7E-79DD-4ACD-B02C-220EF029AA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2" name="Oval 451">
              <a:extLst>
                <a:ext uri="{FF2B5EF4-FFF2-40B4-BE49-F238E27FC236}">
                  <a16:creationId xmlns:a16="http://schemas.microsoft.com/office/drawing/2014/main" id="{92006EB6-38F3-42F1-B77A-699E6136C73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3" name="Group 452">
            <a:extLst>
              <a:ext uri="{FF2B5EF4-FFF2-40B4-BE49-F238E27FC236}">
                <a16:creationId xmlns:a16="http://schemas.microsoft.com/office/drawing/2014/main" id="{B843D06E-D317-48B1-9940-1E9935A810A8}"/>
              </a:ext>
            </a:extLst>
          </p:cNvPr>
          <p:cNvGrpSpPr/>
          <p:nvPr/>
        </p:nvGrpSpPr>
        <p:grpSpPr>
          <a:xfrm>
            <a:off x="161925" y="2432050"/>
            <a:ext cx="301752" cy="301752"/>
            <a:chOff x="4084318" y="1418208"/>
            <a:chExt cx="4023359" cy="4021584"/>
          </a:xfrm>
        </p:grpSpPr>
        <p:sp>
          <p:nvSpPr>
            <p:cNvPr id="454" name="Sun 453">
              <a:extLst>
                <a:ext uri="{FF2B5EF4-FFF2-40B4-BE49-F238E27FC236}">
                  <a16:creationId xmlns:a16="http://schemas.microsoft.com/office/drawing/2014/main" id="{64F98C07-F082-4666-BCDC-B6F68ECB55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5" name="Oval 454">
              <a:extLst>
                <a:ext uri="{FF2B5EF4-FFF2-40B4-BE49-F238E27FC236}">
                  <a16:creationId xmlns:a16="http://schemas.microsoft.com/office/drawing/2014/main" id="{CB12C24A-2453-4F17-B023-EDF46E5B08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6" name="Group 455">
            <a:extLst>
              <a:ext uri="{FF2B5EF4-FFF2-40B4-BE49-F238E27FC236}">
                <a16:creationId xmlns:a16="http://schemas.microsoft.com/office/drawing/2014/main" id="{58B9674B-77F1-464D-8AA0-0E370D2171EA}"/>
              </a:ext>
            </a:extLst>
          </p:cNvPr>
          <p:cNvGrpSpPr/>
          <p:nvPr/>
        </p:nvGrpSpPr>
        <p:grpSpPr>
          <a:xfrm>
            <a:off x="161925" y="2762250"/>
            <a:ext cx="301752" cy="301752"/>
            <a:chOff x="4084318" y="1418208"/>
            <a:chExt cx="4023359" cy="4021584"/>
          </a:xfrm>
        </p:grpSpPr>
        <p:sp>
          <p:nvSpPr>
            <p:cNvPr id="457" name="Sun 456">
              <a:extLst>
                <a:ext uri="{FF2B5EF4-FFF2-40B4-BE49-F238E27FC236}">
                  <a16:creationId xmlns:a16="http://schemas.microsoft.com/office/drawing/2014/main" id="{ACFAFC1D-617D-40F8-8D64-A0DB1D52583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8" name="Oval 457">
              <a:extLst>
                <a:ext uri="{FF2B5EF4-FFF2-40B4-BE49-F238E27FC236}">
                  <a16:creationId xmlns:a16="http://schemas.microsoft.com/office/drawing/2014/main" id="{A7E5E980-270D-467C-A42E-911FA9053D8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9" name="Group 458">
            <a:extLst>
              <a:ext uri="{FF2B5EF4-FFF2-40B4-BE49-F238E27FC236}">
                <a16:creationId xmlns:a16="http://schemas.microsoft.com/office/drawing/2014/main" id="{45769B96-7E44-4ADF-B5F4-3ACE96ED774C}"/>
              </a:ext>
            </a:extLst>
          </p:cNvPr>
          <p:cNvGrpSpPr/>
          <p:nvPr/>
        </p:nvGrpSpPr>
        <p:grpSpPr>
          <a:xfrm>
            <a:off x="161925" y="3092450"/>
            <a:ext cx="301752" cy="301752"/>
            <a:chOff x="4084318" y="1418208"/>
            <a:chExt cx="4023359" cy="4021584"/>
          </a:xfrm>
        </p:grpSpPr>
        <p:sp>
          <p:nvSpPr>
            <p:cNvPr id="460" name="Sun 459">
              <a:extLst>
                <a:ext uri="{FF2B5EF4-FFF2-40B4-BE49-F238E27FC236}">
                  <a16:creationId xmlns:a16="http://schemas.microsoft.com/office/drawing/2014/main" id="{6758FA9B-8CFF-45C9-A1F6-C690BEB907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1" name="Oval 460">
              <a:extLst>
                <a:ext uri="{FF2B5EF4-FFF2-40B4-BE49-F238E27FC236}">
                  <a16:creationId xmlns:a16="http://schemas.microsoft.com/office/drawing/2014/main" id="{D5F6D92A-183E-40F5-BD43-02C4E1FBD46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2" name="Group 461">
            <a:extLst>
              <a:ext uri="{FF2B5EF4-FFF2-40B4-BE49-F238E27FC236}">
                <a16:creationId xmlns:a16="http://schemas.microsoft.com/office/drawing/2014/main" id="{F7511A64-5CC1-4A5D-9CDC-56DEB2DF4BF8}"/>
              </a:ext>
            </a:extLst>
          </p:cNvPr>
          <p:cNvGrpSpPr/>
          <p:nvPr/>
        </p:nvGrpSpPr>
        <p:grpSpPr>
          <a:xfrm>
            <a:off x="161925" y="3422650"/>
            <a:ext cx="301752" cy="301752"/>
            <a:chOff x="4084318" y="1418208"/>
            <a:chExt cx="4023359" cy="4021584"/>
          </a:xfrm>
        </p:grpSpPr>
        <p:sp>
          <p:nvSpPr>
            <p:cNvPr id="463" name="Sun 462">
              <a:extLst>
                <a:ext uri="{FF2B5EF4-FFF2-40B4-BE49-F238E27FC236}">
                  <a16:creationId xmlns:a16="http://schemas.microsoft.com/office/drawing/2014/main" id="{E4F9BCCE-2C6F-43B9-A611-210E34B6E35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4" name="Oval 463">
              <a:extLst>
                <a:ext uri="{FF2B5EF4-FFF2-40B4-BE49-F238E27FC236}">
                  <a16:creationId xmlns:a16="http://schemas.microsoft.com/office/drawing/2014/main" id="{013E5613-7BAE-4533-B56F-8E14F8C38F6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5" name="Group 464">
            <a:extLst>
              <a:ext uri="{FF2B5EF4-FFF2-40B4-BE49-F238E27FC236}">
                <a16:creationId xmlns:a16="http://schemas.microsoft.com/office/drawing/2014/main" id="{58B4B623-182E-493C-8AAA-7B48C88E34D2}"/>
              </a:ext>
            </a:extLst>
          </p:cNvPr>
          <p:cNvGrpSpPr/>
          <p:nvPr/>
        </p:nvGrpSpPr>
        <p:grpSpPr>
          <a:xfrm>
            <a:off x="161925" y="3752850"/>
            <a:ext cx="301752" cy="301752"/>
            <a:chOff x="4084318" y="1418208"/>
            <a:chExt cx="4023359" cy="4021584"/>
          </a:xfrm>
        </p:grpSpPr>
        <p:sp>
          <p:nvSpPr>
            <p:cNvPr id="466" name="Sun 465">
              <a:extLst>
                <a:ext uri="{FF2B5EF4-FFF2-40B4-BE49-F238E27FC236}">
                  <a16:creationId xmlns:a16="http://schemas.microsoft.com/office/drawing/2014/main" id="{FB380691-E360-497C-B29F-94216191D7C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7" name="Oval 466">
              <a:extLst>
                <a:ext uri="{FF2B5EF4-FFF2-40B4-BE49-F238E27FC236}">
                  <a16:creationId xmlns:a16="http://schemas.microsoft.com/office/drawing/2014/main" id="{6B42E9C1-AE1E-493C-8D05-6C18E1D5A02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8" name="Group 467">
            <a:extLst>
              <a:ext uri="{FF2B5EF4-FFF2-40B4-BE49-F238E27FC236}">
                <a16:creationId xmlns:a16="http://schemas.microsoft.com/office/drawing/2014/main" id="{270A930E-8460-4F9A-9334-C3CB76B9442B}"/>
              </a:ext>
            </a:extLst>
          </p:cNvPr>
          <p:cNvGrpSpPr/>
          <p:nvPr/>
        </p:nvGrpSpPr>
        <p:grpSpPr>
          <a:xfrm>
            <a:off x="161925" y="4083050"/>
            <a:ext cx="301752" cy="301752"/>
            <a:chOff x="4084318" y="1418208"/>
            <a:chExt cx="4023359" cy="4021584"/>
          </a:xfrm>
        </p:grpSpPr>
        <p:sp>
          <p:nvSpPr>
            <p:cNvPr id="469" name="Sun 468">
              <a:extLst>
                <a:ext uri="{FF2B5EF4-FFF2-40B4-BE49-F238E27FC236}">
                  <a16:creationId xmlns:a16="http://schemas.microsoft.com/office/drawing/2014/main" id="{3AA7B3AF-2940-4302-857F-E97376D70E2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0" name="Oval 469">
              <a:extLst>
                <a:ext uri="{FF2B5EF4-FFF2-40B4-BE49-F238E27FC236}">
                  <a16:creationId xmlns:a16="http://schemas.microsoft.com/office/drawing/2014/main" id="{7287B518-2DE9-4113-AE71-1F410ECE576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1" name="Group 470">
            <a:extLst>
              <a:ext uri="{FF2B5EF4-FFF2-40B4-BE49-F238E27FC236}">
                <a16:creationId xmlns:a16="http://schemas.microsoft.com/office/drawing/2014/main" id="{82E84A0C-614F-4E9D-9392-1E542710EE7D}"/>
              </a:ext>
            </a:extLst>
          </p:cNvPr>
          <p:cNvGrpSpPr/>
          <p:nvPr/>
        </p:nvGrpSpPr>
        <p:grpSpPr>
          <a:xfrm>
            <a:off x="161925" y="4413250"/>
            <a:ext cx="301752" cy="301752"/>
            <a:chOff x="4084318" y="1418208"/>
            <a:chExt cx="4023359" cy="4021584"/>
          </a:xfrm>
        </p:grpSpPr>
        <p:sp>
          <p:nvSpPr>
            <p:cNvPr id="472" name="Sun 471">
              <a:extLst>
                <a:ext uri="{FF2B5EF4-FFF2-40B4-BE49-F238E27FC236}">
                  <a16:creationId xmlns:a16="http://schemas.microsoft.com/office/drawing/2014/main" id="{162ABDB4-B84A-48E8-A7FD-EFFAB76696D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C43D823B-EF2B-4F2F-94B2-BBA6B71602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4" name="Group 473">
            <a:extLst>
              <a:ext uri="{FF2B5EF4-FFF2-40B4-BE49-F238E27FC236}">
                <a16:creationId xmlns:a16="http://schemas.microsoft.com/office/drawing/2014/main" id="{D5D5DB10-2FC2-4FD4-B0A7-6F4F50DDBDE9}"/>
              </a:ext>
            </a:extLst>
          </p:cNvPr>
          <p:cNvGrpSpPr/>
          <p:nvPr/>
        </p:nvGrpSpPr>
        <p:grpSpPr>
          <a:xfrm>
            <a:off x="161925" y="4743450"/>
            <a:ext cx="301752" cy="301752"/>
            <a:chOff x="4084318" y="1418208"/>
            <a:chExt cx="4023359" cy="4021584"/>
          </a:xfrm>
        </p:grpSpPr>
        <p:sp>
          <p:nvSpPr>
            <p:cNvPr id="475" name="Sun 474">
              <a:extLst>
                <a:ext uri="{FF2B5EF4-FFF2-40B4-BE49-F238E27FC236}">
                  <a16:creationId xmlns:a16="http://schemas.microsoft.com/office/drawing/2014/main" id="{D5C165C0-D2E6-49E1-B520-B5FBE2FA91D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6" name="Oval 475">
              <a:extLst>
                <a:ext uri="{FF2B5EF4-FFF2-40B4-BE49-F238E27FC236}">
                  <a16:creationId xmlns:a16="http://schemas.microsoft.com/office/drawing/2014/main" id="{10576B91-AF46-4797-A390-50535BF267D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7" name="Group 476">
            <a:extLst>
              <a:ext uri="{FF2B5EF4-FFF2-40B4-BE49-F238E27FC236}">
                <a16:creationId xmlns:a16="http://schemas.microsoft.com/office/drawing/2014/main" id="{5D0AB73E-B7A1-4405-B4C0-6D494CA3FAB1}"/>
              </a:ext>
            </a:extLst>
          </p:cNvPr>
          <p:cNvGrpSpPr/>
          <p:nvPr/>
        </p:nvGrpSpPr>
        <p:grpSpPr>
          <a:xfrm>
            <a:off x="161925" y="5073650"/>
            <a:ext cx="301752" cy="301752"/>
            <a:chOff x="4084318" y="1418208"/>
            <a:chExt cx="4023359" cy="4021584"/>
          </a:xfrm>
        </p:grpSpPr>
        <p:sp>
          <p:nvSpPr>
            <p:cNvPr id="478" name="Sun 477">
              <a:extLst>
                <a:ext uri="{FF2B5EF4-FFF2-40B4-BE49-F238E27FC236}">
                  <a16:creationId xmlns:a16="http://schemas.microsoft.com/office/drawing/2014/main" id="{643960EB-A5FD-4FF1-A3EB-1988E59773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9" name="Oval 478">
              <a:extLst>
                <a:ext uri="{FF2B5EF4-FFF2-40B4-BE49-F238E27FC236}">
                  <a16:creationId xmlns:a16="http://schemas.microsoft.com/office/drawing/2014/main" id="{8C80BE28-23DB-44F4-BC61-527240AC74B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0" name="Group 479">
            <a:extLst>
              <a:ext uri="{FF2B5EF4-FFF2-40B4-BE49-F238E27FC236}">
                <a16:creationId xmlns:a16="http://schemas.microsoft.com/office/drawing/2014/main" id="{B620E23A-8349-4844-8080-F2EB67556EE3}"/>
              </a:ext>
            </a:extLst>
          </p:cNvPr>
          <p:cNvGrpSpPr/>
          <p:nvPr/>
        </p:nvGrpSpPr>
        <p:grpSpPr>
          <a:xfrm>
            <a:off x="161925" y="5403850"/>
            <a:ext cx="301752" cy="301752"/>
            <a:chOff x="4084318" y="1418208"/>
            <a:chExt cx="4023359" cy="4021584"/>
          </a:xfrm>
        </p:grpSpPr>
        <p:sp>
          <p:nvSpPr>
            <p:cNvPr id="481" name="Sun 480">
              <a:extLst>
                <a:ext uri="{FF2B5EF4-FFF2-40B4-BE49-F238E27FC236}">
                  <a16:creationId xmlns:a16="http://schemas.microsoft.com/office/drawing/2014/main" id="{A62AD6FC-D6F7-47E8-A4CE-18EDBEBDC3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2" name="Oval 481">
              <a:extLst>
                <a:ext uri="{FF2B5EF4-FFF2-40B4-BE49-F238E27FC236}">
                  <a16:creationId xmlns:a16="http://schemas.microsoft.com/office/drawing/2014/main" id="{5BBE55BC-E403-4CE2-AA76-ABAD2EF7F92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3" name="Group 482">
            <a:extLst>
              <a:ext uri="{FF2B5EF4-FFF2-40B4-BE49-F238E27FC236}">
                <a16:creationId xmlns:a16="http://schemas.microsoft.com/office/drawing/2014/main" id="{A60F67DF-524D-452B-B8C5-6BC27A5D6081}"/>
              </a:ext>
            </a:extLst>
          </p:cNvPr>
          <p:cNvGrpSpPr/>
          <p:nvPr/>
        </p:nvGrpSpPr>
        <p:grpSpPr>
          <a:xfrm>
            <a:off x="161925" y="5734050"/>
            <a:ext cx="301752" cy="301752"/>
            <a:chOff x="4084318" y="1418208"/>
            <a:chExt cx="4023359" cy="4021584"/>
          </a:xfrm>
        </p:grpSpPr>
        <p:sp>
          <p:nvSpPr>
            <p:cNvPr id="484" name="Sun 483">
              <a:extLst>
                <a:ext uri="{FF2B5EF4-FFF2-40B4-BE49-F238E27FC236}">
                  <a16:creationId xmlns:a16="http://schemas.microsoft.com/office/drawing/2014/main" id="{3F9B613B-CBC8-4855-A5F7-3B9D1862C5D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A29F4662-A26E-4403-B946-BE9FCC4377B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7F63EA79-39EF-4E5E-9B96-0D55624D293D}"/>
              </a:ext>
            </a:extLst>
          </p:cNvPr>
          <p:cNvGrpSpPr/>
          <p:nvPr/>
        </p:nvGrpSpPr>
        <p:grpSpPr>
          <a:xfrm>
            <a:off x="161925" y="6064250"/>
            <a:ext cx="301752" cy="301752"/>
            <a:chOff x="4084318" y="1418208"/>
            <a:chExt cx="4023359" cy="4021584"/>
          </a:xfrm>
        </p:grpSpPr>
        <p:sp>
          <p:nvSpPr>
            <p:cNvPr id="487" name="Sun 486">
              <a:extLst>
                <a:ext uri="{FF2B5EF4-FFF2-40B4-BE49-F238E27FC236}">
                  <a16:creationId xmlns:a16="http://schemas.microsoft.com/office/drawing/2014/main" id="{D83BCA0F-7FA0-4807-A881-974A97F44D6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8" name="Oval 487">
              <a:extLst>
                <a:ext uri="{FF2B5EF4-FFF2-40B4-BE49-F238E27FC236}">
                  <a16:creationId xmlns:a16="http://schemas.microsoft.com/office/drawing/2014/main" id="{D8F2D74F-B6DC-4FEA-9564-182FF887F2F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9" name="Group 488">
            <a:extLst>
              <a:ext uri="{FF2B5EF4-FFF2-40B4-BE49-F238E27FC236}">
                <a16:creationId xmlns:a16="http://schemas.microsoft.com/office/drawing/2014/main" id="{1CC790B2-7D55-4ADE-89AD-C0C0CDEFFF69}"/>
              </a:ext>
            </a:extLst>
          </p:cNvPr>
          <p:cNvGrpSpPr/>
          <p:nvPr/>
        </p:nvGrpSpPr>
        <p:grpSpPr>
          <a:xfrm>
            <a:off x="11795125" y="501650"/>
            <a:ext cx="301752" cy="301752"/>
            <a:chOff x="4084318" y="1418208"/>
            <a:chExt cx="4023359" cy="4021584"/>
          </a:xfrm>
        </p:grpSpPr>
        <p:sp>
          <p:nvSpPr>
            <p:cNvPr id="490" name="Sun 489">
              <a:extLst>
                <a:ext uri="{FF2B5EF4-FFF2-40B4-BE49-F238E27FC236}">
                  <a16:creationId xmlns:a16="http://schemas.microsoft.com/office/drawing/2014/main" id="{DBCA0883-CAA8-4614-960A-59EAD73A845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1" name="Oval 490">
              <a:extLst>
                <a:ext uri="{FF2B5EF4-FFF2-40B4-BE49-F238E27FC236}">
                  <a16:creationId xmlns:a16="http://schemas.microsoft.com/office/drawing/2014/main" id="{B40E6C30-0FFF-4F03-BFD5-5316087E52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2" name="Group 491">
            <a:extLst>
              <a:ext uri="{FF2B5EF4-FFF2-40B4-BE49-F238E27FC236}">
                <a16:creationId xmlns:a16="http://schemas.microsoft.com/office/drawing/2014/main" id="{2AC48DA2-037D-4ADB-B8EC-CB9B1D1BE7F4}"/>
              </a:ext>
            </a:extLst>
          </p:cNvPr>
          <p:cNvGrpSpPr/>
          <p:nvPr/>
        </p:nvGrpSpPr>
        <p:grpSpPr>
          <a:xfrm>
            <a:off x="11795125" y="831850"/>
            <a:ext cx="301752" cy="301752"/>
            <a:chOff x="4084318" y="1418208"/>
            <a:chExt cx="4023359" cy="4021584"/>
          </a:xfrm>
        </p:grpSpPr>
        <p:sp>
          <p:nvSpPr>
            <p:cNvPr id="493" name="Sun 492">
              <a:extLst>
                <a:ext uri="{FF2B5EF4-FFF2-40B4-BE49-F238E27FC236}">
                  <a16:creationId xmlns:a16="http://schemas.microsoft.com/office/drawing/2014/main" id="{CC38F4B1-79DE-4987-86F7-ACC42078D80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4" name="Oval 493">
              <a:extLst>
                <a:ext uri="{FF2B5EF4-FFF2-40B4-BE49-F238E27FC236}">
                  <a16:creationId xmlns:a16="http://schemas.microsoft.com/office/drawing/2014/main" id="{A6DD4657-A0FF-4EED-B3EA-E8271910BFB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5" name="Group 494">
            <a:extLst>
              <a:ext uri="{FF2B5EF4-FFF2-40B4-BE49-F238E27FC236}">
                <a16:creationId xmlns:a16="http://schemas.microsoft.com/office/drawing/2014/main" id="{5B4BBE8E-280E-4395-B60E-0640A91A7AFC}"/>
              </a:ext>
            </a:extLst>
          </p:cNvPr>
          <p:cNvGrpSpPr/>
          <p:nvPr/>
        </p:nvGrpSpPr>
        <p:grpSpPr>
          <a:xfrm>
            <a:off x="11795125" y="1162050"/>
            <a:ext cx="301752" cy="301752"/>
            <a:chOff x="4084318" y="1418208"/>
            <a:chExt cx="4023359" cy="4021584"/>
          </a:xfrm>
        </p:grpSpPr>
        <p:sp>
          <p:nvSpPr>
            <p:cNvPr id="496" name="Sun 495">
              <a:extLst>
                <a:ext uri="{FF2B5EF4-FFF2-40B4-BE49-F238E27FC236}">
                  <a16:creationId xmlns:a16="http://schemas.microsoft.com/office/drawing/2014/main" id="{2B0992FD-3552-4ADA-ABFD-0652247361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7" name="Oval 496">
              <a:extLst>
                <a:ext uri="{FF2B5EF4-FFF2-40B4-BE49-F238E27FC236}">
                  <a16:creationId xmlns:a16="http://schemas.microsoft.com/office/drawing/2014/main" id="{FBB1CFEB-BC62-4E33-878F-CFCC4FD653E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8" name="Group 497">
            <a:extLst>
              <a:ext uri="{FF2B5EF4-FFF2-40B4-BE49-F238E27FC236}">
                <a16:creationId xmlns:a16="http://schemas.microsoft.com/office/drawing/2014/main" id="{8EC7FD0A-EED5-425F-B257-95CF542FF325}"/>
              </a:ext>
            </a:extLst>
          </p:cNvPr>
          <p:cNvGrpSpPr/>
          <p:nvPr/>
        </p:nvGrpSpPr>
        <p:grpSpPr>
          <a:xfrm>
            <a:off x="11795125" y="1492250"/>
            <a:ext cx="301752" cy="301752"/>
            <a:chOff x="4084318" y="1418208"/>
            <a:chExt cx="4023359" cy="4021584"/>
          </a:xfrm>
        </p:grpSpPr>
        <p:sp>
          <p:nvSpPr>
            <p:cNvPr id="499" name="Sun 498">
              <a:extLst>
                <a:ext uri="{FF2B5EF4-FFF2-40B4-BE49-F238E27FC236}">
                  <a16:creationId xmlns:a16="http://schemas.microsoft.com/office/drawing/2014/main" id="{C19A1C8A-C208-4220-B804-4B793641AD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0" name="Oval 499">
              <a:extLst>
                <a:ext uri="{FF2B5EF4-FFF2-40B4-BE49-F238E27FC236}">
                  <a16:creationId xmlns:a16="http://schemas.microsoft.com/office/drawing/2014/main" id="{5B0EDEB9-DC23-4EAE-824B-F14A0B8537A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1" name="Group 500">
            <a:extLst>
              <a:ext uri="{FF2B5EF4-FFF2-40B4-BE49-F238E27FC236}">
                <a16:creationId xmlns:a16="http://schemas.microsoft.com/office/drawing/2014/main" id="{FC2FAFFB-1569-4150-822B-99A571E611CA}"/>
              </a:ext>
            </a:extLst>
          </p:cNvPr>
          <p:cNvGrpSpPr/>
          <p:nvPr/>
        </p:nvGrpSpPr>
        <p:grpSpPr>
          <a:xfrm>
            <a:off x="11795125" y="1822450"/>
            <a:ext cx="301752" cy="301752"/>
            <a:chOff x="4084318" y="1418208"/>
            <a:chExt cx="4023359" cy="4021584"/>
          </a:xfrm>
        </p:grpSpPr>
        <p:sp>
          <p:nvSpPr>
            <p:cNvPr id="502" name="Sun 501">
              <a:extLst>
                <a:ext uri="{FF2B5EF4-FFF2-40B4-BE49-F238E27FC236}">
                  <a16:creationId xmlns:a16="http://schemas.microsoft.com/office/drawing/2014/main" id="{6F953360-4B24-4DA7-B1AB-8842935DB9A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3" name="Oval 502">
              <a:extLst>
                <a:ext uri="{FF2B5EF4-FFF2-40B4-BE49-F238E27FC236}">
                  <a16:creationId xmlns:a16="http://schemas.microsoft.com/office/drawing/2014/main" id="{2D32EAB2-668D-49BA-9886-C3464B54CB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4" name="Group 503">
            <a:extLst>
              <a:ext uri="{FF2B5EF4-FFF2-40B4-BE49-F238E27FC236}">
                <a16:creationId xmlns:a16="http://schemas.microsoft.com/office/drawing/2014/main" id="{E4DCCA49-1B50-473D-95B1-2A60F50C8F47}"/>
              </a:ext>
            </a:extLst>
          </p:cNvPr>
          <p:cNvGrpSpPr/>
          <p:nvPr/>
        </p:nvGrpSpPr>
        <p:grpSpPr>
          <a:xfrm>
            <a:off x="11795125" y="2152650"/>
            <a:ext cx="301752" cy="301752"/>
            <a:chOff x="4084318" y="1418208"/>
            <a:chExt cx="4023359" cy="4021584"/>
          </a:xfrm>
        </p:grpSpPr>
        <p:sp>
          <p:nvSpPr>
            <p:cNvPr id="505" name="Sun 504">
              <a:extLst>
                <a:ext uri="{FF2B5EF4-FFF2-40B4-BE49-F238E27FC236}">
                  <a16:creationId xmlns:a16="http://schemas.microsoft.com/office/drawing/2014/main" id="{55E9C5B0-880D-45F7-9EFB-D8795205326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6" name="Oval 505">
              <a:extLst>
                <a:ext uri="{FF2B5EF4-FFF2-40B4-BE49-F238E27FC236}">
                  <a16:creationId xmlns:a16="http://schemas.microsoft.com/office/drawing/2014/main" id="{BF937CE6-8F34-4AD8-862E-734C05CF9EF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7" name="Group 506">
            <a:extLst>
              <a:ext uri="{FF2B5EF4-FFF2-40B4-BE49-F238E27FC236}">
                <a16:creationId xmlns:a16="http://schemas.microsoft.com/office/drawing/2014/main" id="{9D5C85E2-AE39-459F-BA70-CFFE7F60E7C9}"/>
              </a:ext>
            </a:extLst>
          </p:cNvPr>
          <p:cNvGrpSpPr/>
          <p:nvPr/>
        </p:nvGrpSpPr>
        <p:grpSpPr>
          <a:xfrm>
            <a:off x="11795125" y="2482850"/>
            <a:ext cx="301752" cy="301752"/>
            <a:chOff x="4084318" y="1418208"/>
            <a:chExt cx="4023359" cy="4021584"/>
          </a:xfrm>
        </p:grpSpPr>
        <p:sp>
          <p:nvSpPr>
            <p:cNvPr id="508" name="Sun 507">
              <a:extLst>
                <a:ext uri="{FF2B5EF4-FFF2-40B4-BE49-F238E27FC236}">
                  <a16:creationId xmlns:a16="http://schemas.microsoft.com/office/drawing/2014/main" id="{3D9FE880-5D73-4744-A827-884A7417CE4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9" name="Oval 508">
              <a:extLst>
                <a:ext uri="{FF2B5EF4-FFF2-40B4-BE49-F238E27FC236}">
                  <a16:creationId xmlns:a16="http://schemas.microsoft.com/office/drawing/2014/main" id="{80A87A04-9940-4873-8180-CAA42CC4483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0" name="Group 509">
            <a:extLst>
              <a:ext uri="{FF2B5EF4-FFF2-40B4-BE49-F238E27FC236}">
                <a16:creationId xmlns:a16="http://schemas.microsoft.com/office/drawing/2014/main" id="{7A8CEFB8-A8BA-4D6A-818B-9CF07E7A84A1}"/>
              </a:ext>
            </a:extLst>
          </p:cNvPr>
          <p:cNvGrpSpPr/>
          <p:nvPr/>
        </p:nvGrpSpPr>
        <p:grpSpPr>
          <a:xfrm>
            <a:off x="11795125" y="2813050"/>
            <a:ext cx="301752" cy="301752"/>
            <a:chOff x="4084318" y="1418208"/>
            <a:chExt cx="4023359" cy="4021584"/>
          </a:xfrm>
        </p:grpSpPr>
        <p:sp>
          <p:nvSpPr>
            <p:cNvPr id="511" name="Sun 510">
              <a:extLst>
                <a:ext uri="{FF2B5EF4-FFF2-40B4-BE49-F238E27FC236}">
                  <a16:creationId xmlns:a16="http://schemas.microsoft.com/office/drawing/2014/main" id="{8282414B-FA00-41EC-91CB-32497FA823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2" name="Oval 511">
              <a:extLst>
                <a:ext uri="{FF2B5EF4-FFF2-40B4-BE49-F238E27FC236}">
                  <a16:creationId xmlns:a16="http://schemas.microsoft.com/office/drawing/2014/main" id="{8D485F0C-CE32-4FB8-BAAB-9A51A28A4B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3" name="Group 512">
            <a:extLst>
              <a:ext uri="{FF2B5EF4-FFF2-40B4-BE49-F238E27FC236}">
                <a16:creationId xmlns:a16="http://schemas.microsoft.com/office/drawing/2014/main" id="{78155BD8-B357-4883-8776-7765A39175E4}"/>
              </a:ext>
            </a:extLst>
          </p:cNvPr>
          <p:cNvGrpSpPr/>
          <p:nvPr/>
        </p:nvGrpSpPr>
        <p:grpSpPr>
          <a:xfrm>
            <a:off x="11795125" y="3143250"/>
            <a:ext cx="301752" cy="301752"/>
            <a:chOff x="4084318" y="1418208"/>
            <a:chExt cx="4023359" cy="4021584"/>
          </a:xfrm>
        </p:grpSpPr>
        <p:sp>
          <p:nvSpPr>
            <p:cNvPr id="514" name="Sun 513">
              <a:extLst>
                <a:ext uri="{FF2B5EF4-FFF2-40B4-BE49-F238E27FC236}">
                  <a16:creationId xmlns:a16="http://schemas.microsoft.com/office/drawing/2014/main" id="{C3A022DE-FEA0-46C3-BF12-F860B90558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5" name="Oval 514">
              <a:extLst>
                <a:ext uri="{FF2B5EF4-FFF2-40B4-BE49-F238E27FC236}">
                  <a16:creationId xmlns:a16="http://schemas.microsoft.com/office/drawing/2014/main" id="{1784A30D-A554-4793-9344-1E42D12DEA5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E4F727EC-E73E-423E-B587-17BFCF7C48BC}"/>
              </a:ext>
            </a:extLst>
          </p:cNvPr>
          <p:cNvGrpSpPr/>
          <p:nvPr/>
        </p:nvGrpSpPr>
        <p:grpSpPr>
          <a:xfrm>
            <a:off x="11795125" y="3473450"/>
            <a:ext cx="301752" cy="301752"/>
            <a:chOff x="4084318" y="1418208"/>
            <a:chExt cx="4023359" cy="4021584"/>
          </a:xfrm>
        </p:grpSpPr>
        <p:sp>
          <p:nvSpPr>
            <p:cNvPr id="517" name="Sun 516">
              <a:extLst>
                <a:ext uri="{FF2B5EF4-FFF2-40B4-BE49-F238E27FC236}">
                  <a16:creationId xmlns:a16="http://schemas.microsoft.com/office/drawing/2014/main" id="{66B54167-65F3-4BF8-8A18-24E68C3A6C7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8" name="Oval 517">
              <a:extLst>
                <a:ext uri="{FF2B5EF4-FFF2-40B4-BE49-F238E27FC236}">
                  <a16:creationId xmlns:a16="http://schemas.microsoft.com/office/drawing/2014/main" id="{2C3FE54D-F59B-4D05-9B76-D68E3DDDF52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9" name="Group 518">
            <a:extLst>
              <a:ext uri="{FF2B5EF4-FFF2-40B4-BE49-F238E27FC236}">
                <a16:creationId xmlns:a16="http://schemas.microsoft.com/office/drawing/2014/main" id="{221DB19A-DA6D-4355-87CA-16DCB0EA716C}"/>
              </a:ext>
            </a:extLst>
          </p:cNvPr>
          <p:cNvGrpSpPr/>
          <p:nvPr/>
        </p:nvGrpSpPr>
        <p:grpSpPr>
          <a:xfrm>
            <a:off x="11795125" y="3803650"/>
            <a:ext cx="301752" cy="301752"/>
            <a:chOff x="4084318" y="1418208"/>
            <a:chExt cx="4023359" cy="4021584"/>
          </a:xfrm>
        </p:grpSpPr>
        <p:sp>
          <p:nvSpPr>
            <p:cNvPr id="520" name="Sun 519">
              <a:extLst>
                <a:ext uri="{FF2B5EF4-FFF2-40B4-BE49-F238E27FC236}">
                  <a16:creationId xmlns:a16="http://schemas.microsoft.com/office/drawing/2014/main" id="{EF3E122D-9DA6-49CB-A885-0060EBD3E32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1" name="Oval 520">
              <a:extLst>
                <a:ext uri="{FF2B5EF4-FFF2-40B4-BE49-F238E27FC236}">
                  <a16:creationId xmlns:a16="http://schemas.microsoft.com/office/drawing/2014/main" id="{92FC10AE-0779-43E5-B4D6-44B5B3A4666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2" name="Group 521">
            <a:extLst>
              <a:ext uri="{FF2B5EF4-FFF2-40B4-BE49-F238E27FC236}">
                <a16:creationId xmlns:a16="http://schemas.microsoft.com/office/drawing/2014/main" id="{6FBB269A-561A-4C9A-A917-91FC40A50EA7}"/>
              </a:ext>
            </a:extLst>
          </p:cNvPr>
          <p:cNvGrpSpPr/>
          <p:nvPr/>
        </p:nvGrpSpPr>
        <p:grpSpPr>
          <a:xfrm>
            <a:off x="11795125" y="4133850"/>
            <a:ext cx="301752" cy="301752"/>
            <a:chOff x="4084318" y="1418208"/>
            <a:chExt cx="4023359" cy="4021584"/>
          </a:xfrm>
        </p:grpSpPr>
        <p:sp>
          <p:nvSpPr>
            <p:cNvPr id="523" name="Sun 522">
              <a:extLst>
                <a:ext uri="{FF2B5EF4-FFF2-40B4-BE49-F238E27FC236}">
                  <a16:creationId xmlns:a16="http://schemas.microsoft.com/office/drawing/2014/main" id="{557B219F-4223-41B5-A1BE-AE480A0CA9E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4" name="Oval 523">
              <a:extLst>
                <a:ext uri="{FF2B5EF4-FFF2-40B4-BE49-F238E27FC236}">
                  <a16:creationId xmlns:a16="http://schemas.microsoft.com/office/drawing/2014/main" id="{E8C5A4AC-C5C0-4F30-BEFC-41FFB8F1116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5" name="Group 524">
            <a:extLst>
              <a:ext uri="{FF2B5EF4-FFF2-40B4-BE49-F238E27FC236}">
                <a16:creationId xmlns:a16="http://schemas.microsoft.com/office/drawing/2014/main" id="{D11991E0-EADD-4E8C-9105-1A01F9278CC4}"/>
              </a:ext>
            </a:extLst>
          </p:cNvPr>
          <p:cNvGrpSpPr/>
          <p:nvPr/>
        </p:nvGrpSpPr>
        <p:grpSpPr>
          <a:xfrm>
            <a:off x="11795125" y="4464050"/>
            <a:ext cx="301752" cy="301752"/>
            <a:chOff x="4084318" y="1418208"/>
            <a:chExt cx="4023359" cy="4021584"/>
          </a:xfrm>
        </p:grpSpPr>
        <p:sp>
          <p:nvSpPr>
            <p:cNvPr id="526" name="Sun 525">
              <a:extLst>
                <a:ext uri="{FF2B5EF4-FFF2-40B4-BE49-F238E27FC236}">
                  <a16:creationId xmlns:a16="http://schemas.microsoft.com/office/drawing/2014/main" id="{C9AB2806-885E-47DB-BD97-EA018276C60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7" name="Oval 526">
              <a:extLst>
                <a:ext uri="{FF2B5EF4-FFF2-40B4-BE49-F238E27FC236}">
                  <a16:creationId xmlns:a16="http://schemas.microsoft.com/office/drawing/2014/main" id="{78C6A42D-E2A5-4083-A719-4CB539AD79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8" name="Group 527">
            <a:extLst>
              <a:ext uri="{FF2B5EF4-FFF2-40B4-BE49-F238E27FC236}">
                <a16:creationId xmlns:a16="http://schemas.microsoft.com/office/drawing/2014/main" id="{D68C7722-DFC8-4723-AF2D-7C9A7D315A9B}"/>
              </a:ext>
            </a:extLst>
          </p:cNvPr>
          <p:cNvGrpSpPr/>
          <p:nvPr/>
        </p:nvGrpSpPr>
        <p:grpSpPr>
          <a:xfrm>
            <a:off x="11795125" y="4794250"/>
            <a:ext cx="301752" cy="301752"/>
            <a:chOff x="4084318" y="1418208"/>
            <a:chExt cx="4023359" cy="4021584"/>
          </a:xfrm>
        </p:grpSpPr>
        <p:sp>
          <p:nvSpPr>
            <p:cNvPr id="529" name="Sun 528">
              <a:extLst>
                <a:ext uri="{FF2B5EF4-FFF2-40B4-BE49-F238E27FC236}">
                  <a16:creationId xmlns:a16="http://schemas.microsoft.com/office/drawing/2014/main" id="{111E1C2B-502D-4BBD-B568-D3C1AAD250E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0" name="Oval 529">
              <a:extLst>
                <a:ext uri="{FF2B5EF4-FFF2-40B4-BE49-F238E27FC236}">
                  <a16:creationId xmlns:a16="http://schemas.microsoft.com/office/drawing/2014/main" id="{15DEFE5F-39D1-4CF2-B1FD-042F564FCDA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1" name="Group 530">
            <a:extLst>
              <a:ext uri="{FF2B5EF4-FFF2-40B4-BE49-F238E27FC236}">
                <a16:creationId xmlns:a16="http://schemas.microsoft.com/office/drawing/2014/main" id="{08A98967-688C-4B5F-A699-0B3F78A10406}"/>
              </a:ext>
            </a:extLst>
          </p:cNvPr>
          <p:cNvGrpSpPr/>
          <p:nvPr/>
        </p:nvGrpSpPr>
        <p:grpSpPr>
          <a:xfrm>
            <a:off x="11795125" y="5124450"/>
            <a:ext cx="301752" cy="301752"/>
            <a:chOff x="4084318" y="1418208"/>
            <a:chExt cx="4023359" cy="4021584"/>
          </a:xfrm>
        </p:grpSpPr>
        <p:sp>
          <p:nvSpPr>
            <p:cNvPr id="532" name="Sun 531">
              <a:extLst>
                <a:ext uri="{FF2B5EF4-FFF2-40B4-BE49-F238E27FC236}">
                  <a16:creationId xmlns:a16="http://schemas.microsoft.com/office/drawing/2014/main" id="{8094C089-51F8-49EB-8B6A-AB66E4FFA0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3" name="Oval 532">
              <a:extLst>
                <a:ext uri="{FF2B5EF4-FFF2-40B4-BE49-F238E27FC236}">
                  <a16:creationId xmlns:a16="http://schemas.microsoft.com/office/drawing/2014/main" id="{BF8D7C9F-9C44-45F5-9A77-1CCAF58636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4" name="Group 533">
            <a:extLst>
              <a:ext uri="{FF2B5EF4-FFF2-40B4-BE49-F238E27FC236}">
                <a16:creationId xmlns:a16="http://schemas.microsoft.com/office/drawing/2014/main" id="{AD202661-90AA-4858-B3D0-16B18F0DE08E}"/>
              </a:ext>
            </a:extLst>
          </p:cNvPr>
          <p:cNvGrpSpPr/>
          <p:nvPr/>
        </p:nvGrpSpPr>
        <p:grpSpPr>
          <a:xfrm>
            <a:off x="11795125" y="5454650"/>
            <a:ext cx="301752" cy="301752"/>
            <a:chOff x="4084318" y="1418208"/>
            <a:chExt cx="4023359" cy="4021584"/>
          </a:xfrm>
        </p:grpSpPr>
        <p:sp>
          <p:nvSpPr>
            <p:cNvPr id="535" name="Sun 534">
              <a:extLst>
                <a:ext uri="{FF2B5EF4-FFF2-40B4-BE49-F238E27FC236}">
                  <a16:creationId xmlns:a16="http://schemas.microsoft.com/office/drawing/2014/main" id="{CBFD6753-AE22-43E8-BC24-63CFF1E8D4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6" name="Oval 535">
              <a:extLst>
                <a:ext uri="{FF2B5EF4-FFF2-40B4-BE49-F238E27FC236}">
                  <a16:creationId xmlns:a16="http://schemas.microsoft.com/office/drawing/2014/main" id="{E9456984-333C-40BC-8912-47083522C8D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7" name="Group 536">
            <a:extLst>
              <a:ext uri="{FF2B5EF4-FFF2-40B4-BE49-F238E27FC236}">
                <a16:creationId xmlns:a16="http://schemas.microsoft.com/office/drawing/2014/main" id="{E9070A9F-E439-42DF-8F07-B08C7F546267}"/>
              </a:ext>
            </a:extLst>
          </p:cNvPr>
          <p:cNvGrpSpPr/>
          <p:nvPr/>
        </p:nvGrpSpPr>
        <p:grpSpPr>
          <a:xfrm>
            <a:off x="11795125" y="5784850"/>
            <a:ext cx="301752" cy="301752"/>
            <a:chOff x="4084318" y="1418208"/>
            <a:chExt cx="4023359" cy="4021584"/>
          </a:xfrm>
        </p:grpSpPr>
        <p:sp>
          <p:nvSpPr>
            <p:cNvPr id="538" name="Sun 537">
              <a:extLst>
                <a:ext uri="{FF2B5EF4-FFF2-40B4-BE49-F238E27FC236}">
                  <a16:creationId xmlns:a16="http://schemas.microsoft.com/office/drawing/2014/main" id="{0B90B750-F6DF-49FC-86D7-6A5903F73E9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9" name="Oval 538">
              <a:extLst>
                <a:ext uri="{FF2B5EF4-FFF2-40B4-BE49-F238E27FC236}">
                  <a16:creationId xmlns:a16="http://schemas.microsoft.com/office/drawing/2014/main" id="{C01A2EDA-7260-4D2A-BB0D-0F2574222F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40" name="Group 539">
            <a:extLst>
              <a:ext uri="{FF2B5EF4-FFF2-40B4-BE49-F238E27FC236}">
                <a16:creationId xmlns:a16="http://schemas.microsoft.com/office/drawing/2014/main" id="{75872377-59E0-49A4-87FE-A0B595FC3EE0}"/>
              </a:ext>
            </a:extLst>
          </p:cNvPr>
          <p:cNvGrpSpPr/>
          <p:nvPr/>
        </p:nvGrpSpPr>
        <p:grpSpPr>
          <a:xfrm>
            <a:off x="11795125" y="6115050"/>
            <a:ext cx="301752" cy="301752"/>
            <a:chOff x="4084318" y="1418208"/>
            <a:chExt cx="4023359" cy="4021584"/>
          </a:xfrm>
        </p:grpSpPr>
        <p:sp>
          <p:nvSpPr>
            <p:cNvPr id="541" name="Sun 540">
              <a:extLst>
                <a:ext uri="{FF2B5EF4-FFF2-40B4-BE49-F238E27FC236}">
                  <a16:creationId xmlns:a16="http://schemas.microsoft.com/office/drawing/2014/main" id="{5D960ED7-74F0-450D-8B0C-D7CF379F84B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2" name="Oval 541">
              <a:extLst>
                <a:ext uri="{FF2B5EF4-FFF2-40B4-BE49-F238E27FC236}">
                  <a16:creationId xmlns:a16="http://schemas.microsoft.com/office/drawing/2014/main" id="{2807EE7B-8FEB-4841-A171-28091B470B8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3" name="TextBox 542">
            <a:extLst>
              <a:ext uri="{FF2B5EF4-FFF2-40B4-BE49-F238E27FC236}">
                <a16:creationId xmlns:a16="http://schemas.microsoft.com/office/drawing/2014/main" id="{7FAE7F61-491A-42E1-BED0-E42E51960064}"/>
              </a:ext>
            </a:extLst>
          </p:cNvPr>
          <p:cNvSpPr txBox="1"/>
          <p:nvPr/>
        </p:nvSpPr>
        <p:spPr>
          <a:xfrm>
            <a:off x="1091680" y="541178"/>
            <a:ext cx="4292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1D1DF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অঙ্কণের বিবরণঃ</a:t>
            </a:r>
            <a:endParaRPr lang="en-US" sz="4800" dirty="0">
              <a:solidFill>
                <a:srgbClr val="1D1DF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FF6EE02-83BC-497D-9F2C-CD32855D7197}"/>
              </a:ext>
            </a:extLst>
          </p:cNvPr>
          <p:cNvGrpSpPr/>
          <p:nvPr/>
        </p:nvGrpSpPr>
        <p:grpSpPr>
          <a:xfrm rot="19254401">
            <a:off x="4214183" y="3686725"/>
            <a:ext cx="8503920" cy="1190246"/>
            <a:chOff x="2101324" y="4968806"/>
            <a:chExt cx="8503920" cy="1190246"/>
          </a:xfrm>
          <a:noFill/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2881C89B-BC27-466D-B041-36F6E2FC0C8E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  <a:grpFill/>
          </p:grpSpPr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A5526DF8-A669-4856-96F5-AD7CD0CCD8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43812197-9D4B-4A04-BD7A-9564BCED33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713B5A16-908B-4312-8586-5E6C306CB7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DA36D71F-3B31-4AE6-9064-EE9C156957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FC675AE4-61DB-4C9E-8F4F-CBB426B588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2005FE55-9889-4531-9DC3-0E33A0CA53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1C911334-F1F4-4EE1-9346-39C348D3B8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F6EEDE47-2EA6-4BE4-A387-E21BAD4510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530BBB3D-F97A-4A75-9E18-CE951B8D6E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F8E4F5A2-C8AC-4562-B62C-B32C054928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541A5E24-775F-40D2-9405-51730262C18D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  <a:grpFill/>
          </p:grpSpPr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DEF525B5-E85F-4513-99EB-66FD4A9224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C99101E9-1A68-4BF3-8590-FC0D6E0C49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4A6AD207-F53C-4B0F-9185-ABBE2EE9EE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DD595B10-7B03-4695-952C-281D3E2BDB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09D5ECC6-310B-4D00-AC68-A3818530BD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1F6C81B4-D7B1-4B99-8558-FCD7B09452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2977DACD-A890-4B19-A095-58871D881F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2A462428-CA90-493A-9E7F-99AF3647C0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175947DA-FCC6-48EB-B5F2-5A17213B20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DD8DE787-E575-4A1D-80B1-480BAECCD7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2C55CFB2-4EEF-4A91-B19F-C6853FBC6583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  <a:grpFill/>
          </p:grpSpPr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39D30CEB-ADE5-4C38-8388-237E114AE1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22F74A7A-E340-42D8-AC0E-C25415144C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B9F82048-F9F5-4EA2-ADA7-4AA0A3599F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BD7B1AFD-A447-4140-95D6-59211AB250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A08A8C2A-3DDF-4412-8FA8-75E50EE17F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80CE1F89-4BCB-4DBC-82F0-07AD2303E3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00E45CD6-EE0B-4A35-B5FE-34CB3E161A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A5B73615-8E3C-4A6C-87A5-BCEFD0E920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FE538EF9-E5CD-437B-A7E5-990F930A86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BF47CE2A-1AE4-49D2-9905-6050805091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AF794689-C15E-4940-95A8-55B556C6F5C0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  <a:grpFill/>
          </p:grpSpPr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B0CB7D55-38BD-4290-BC1D-EEA7B9DFCA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A6FDE24F-74F4-4151-9624-0665F8AD54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1DB88C8C-E925-4E01-9B6B-2839BADDB0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F485E9E2-1558-4257-90E6-215A347FB1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F8199FC7-A05B-4862-A97B-CA86E7B6AF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8B8A064F-D44C-4DA8-8A66-D031B5F64E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1FA7CC04-3345-48E7-8571-741666B226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1ED1D30C-F2F5-4516-8778-8BA7519105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5191824E-C6CD-4AAC-8436-A18F4D9DDF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1A123916-B610-445C-9A8C-AA24B9C814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DB667D68-2A0A-4256-896D-EEA318597BB0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  <a:grpFill/>
          </p:grpSpPr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4CA5FBD8-56B3-4659-B0EB-DBD6272AFD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7384CE4D-9886-4192-B7D8-571299F01D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CB5FA2EC-EB10-4BD6-9C10-903BFB98E5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DA909754-45A6-4985-8D22-D3772CD234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46E763FE-D7EB-4072-8123-CFE6D38ED2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A4263D8D-284D-48B5-A474-8A49460DE8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BF1E051C-C75B-4EF4-A9BB-94A20AC82D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98D85835-6C76-4433-B0A4-15EDC50094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BE663087-0D63-4739-A3A9-0A7B4E82DD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A18BA830-2B7E-4E09-B4CD-074F258F04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5980AB1E-6FA3-43F7-A61E-9E89C132041C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  <a:grpFill/>
          </p:grpSpPr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9AA9E930-3779-45DA-9877-77C0FB0C4E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65A38FCA-D923-4EF5-9012-B57DF29EFD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99EC6EF5-B764-4394-9925-08AE1F4249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B4C98C8F-9801-4531-82B2-0342209B82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A350B908-48D1-4C50-BBEB-A457D24215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AC2190FE-F9C2-4418-B871-A5B1E0DC88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59B55848-441C-41E1-B415-7F9F5A0491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9609F777-DB18-4073-AE4C-5C34BB519A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5B799D24-31B3-413F-A738-6D857EC556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2D8DF709-99ED-4BDA-BC66-62FCB55E20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F3914DF0-CBD6-4E3E-B41C-05845D2CEAF8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  <a:grpFill/>
          </p:grpSpPr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235609BE-1E71-40C6-B8E1-429AF6B36A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3B12F1F-81AD-49BC-984A-96B34968A5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E2DDD5EC-30EF-412B-927D-B564180231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BF5C482F-4E73-4868-904D-35412D4CA8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EC255C2C-28A0-4E06-BE89-7E5928309A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EF221657-D347-4D59-8DCD-75BCFFDC82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6BC5EE0B-FBEF-4340-83FF-F74C793E5F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325AAF7C-A5FA-4B9D-A2EF-C295A4F1CD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8F368023-C641-4C47-8ADD-CE8118AFCE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77834DEF-3C4F-4F9C-A344-076CBD7BD2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1699BBEC-0CD3-418E-B864-C012331689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5A70C427-95BE-4B18-A859-9774DC8A979B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6F14F055-2223-4B15-B73D-5964ECCEDF1D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E609779C-B3E3-417B-9B0C-6F4C53A5E7FD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1CC010F1-2ED9-4F1C-8047-AD8A31FA7FFC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18A676B8-281D-465B-983D-179B747F52FC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4EE73089-6587-4B86-9FB1-1493F918C9FB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DAD144F8-3A37-4058-917D-8EB03D8462DF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69DE9F6-F9F0-4347-B1CC-CEF453F7993E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  <p:sp>
          <p:nvSpPr>
            <p:cNvPr id="115" name="Rectangle: Single Corner Rounded 114">
              <a:extLst>
                <a:ext uri="{FF2B5EF4-FFF2-40B4-BE49-F238E27FC236}">
                  <a16:creationId xmlns:a16="http://schemas.microsoft.com/office/drawing/2014/main" id="{B8F74D56-0356-4B29-B21D-54C22F5A5C9C}"/>
                </a:ext>
              </a:extLst>
            </p:cNvPr>
            <p:cNvSpPr/>
            <p:nvPr/>
          </p:nvSpPr>
          <p:spPr>
            <a:xfrm>
              <a:off x="2101324" y="4970332"/>
              <a:ext cx="8503920" cy="1188720"/>
            </a:xfrm>
            <a:prstGeom prst="round1Rect">
              <a:avLst/>
            </a:prstGeom>
            <a:grpFill/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729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2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8" presetClass="emp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-7200000">
                                      <p:cBhvr>
                                        <p:cTn id="2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2600"/>
                            </p:stCondLst>
                            <p:childTnLst>
                              <p:par>
                                <p:cTn id="2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8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-1500000">
                                      <p:cBhvr>
                                        <p:cTn id="26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2600"/>
                            </p:stCondLst>
                            <p:childTnLst>
                              <p:par>
                                <p:cTn id="2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500"/>
                            </p:stCondLst>
                            <p:childTnLst>
                              <p:par>
                                <p:cTn id="27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2" presetClass="entr" presetSubtype="1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1920000">
                                      <p:cBhvr>
                                        <p:cTn id="28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2600"/>
                            </p:stCondLst>
                            <p:childTnLst>
                              <p:par>
                                <p:cTn id="2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3100"/>
                            </p:stCondLst>
                            <p:childTnLst>
                              <p:par>
                                <p:cTn id="292" presetID="2" presetClass="exit" presetSubtype="4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3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500"/>
                            </p:stCondLst>
                            <p:childTnLst>
                              <p:par>
                                <p:cTn id="30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4" fill="hold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56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25E-6 -1.11111E-6 L 0.23607 -0.33634 " pathEditMode="relative" rAng="0" ptsTypes="AA">
                                      <p:cBhvr>
                                        <p:cTn id="31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97" y="-1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1300"/>
                            </p:stCondLst>
                            <p:childTnLst>
                              <p:par>
                                <p:cTn id="3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800"/>
                            </p:stCondLst>
                            <p:childTnLst>
                              <p:par>
                                <p:cTn id="3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0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18" grpId="0" animBg="1"/>
      <p:bldP spid="284" grpId="0"/>
      <p:bldP spid="285" grpId="0"/>
      <p:bldP spid="286" grpId="0"/>
      <p:bldP spid="287" grpId="0"/>
      <p:bldP spid="288" grpId="0"/>
      <p:bldP spid="289" grpId="0"/>
      <p:bldP spid="2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901567E-47B0-424B-9E6E-CF0E7C1EE69C}"/>
              </a:ext>
            </a:extLst>
          </p:cNvPr>
          <p:cNvSpPr txBox="1"/>
          <p:nvPr/>
        </p:nvSpPr>
        <p:spPr>
          <a:xfrm>
            <a:off x="1371600" y="1262219"/>
            <a:ext cx="513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12E180-BDB9-495F-8A29-AF8BC3EF4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696" y="2909500"/>
            <a:ext cx="869763" cy="4562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18058DB-A0DA-4931-A95E-ABE4F273B0B7}"/>
              </a:ext>
            </a:extLst>
          </p:cNvPr>
          <p:cNvSpPr txBox="1"/>
          <p:nvPr/>
        </p:nvSpPr>
        <p:spPr>
          <a:xfrm>
            <a:off x="2409216" y="2776489"/>
            <a:ext cx="91958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কোন ব্যাসার্ধ নিয়ে একটি অর্ধ-বৃত্ত আঁক ।</a:t>
            </a:r>
          </a:p>
          <a:p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(রুলার ও কম্পাসের সাহায্যে)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8819D3FA-D918-426D-B84E-30CCE8E2564F}"/>
              </a:ext>
            </a:extLst>
          </p:cNvPr>
          <p:cNvSpPr/>
          <p:nvPr/>
        </p:nvSpPr>
        <p:spPr>
          <a:xfrm>
            <a:off x="9498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7000">
                <a:srgbClr val="FF0000"/>
              </a:gs>
              <a:gs pos="37000">
                <a:srgbClr val="0070C0"/>
              </a:gs>
              <a:gs pos="67000">
                <a:srgbClr val="00B050"/>
              </a:gs>
              <a:gs pos="100000">
                <a:srgbClr val="FFC00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D4A2150C-5437-42E6-9F28-CC1417D39925}"/>
              </a:ext>
            </a:extLst>
          </p:cNvPr>
          <p:cNvSpPr/>
          <p:nvPr/>
        </p:nvSpPr>
        <p:spPr>
          <a:xfrm>
            <a:off x="482601" y="457200"/>
            <a:ext cx="11277600" cy="5985329"/>
          </a:xfrm>
          <a:prstGeom prst="frame">
            <a:avLst>
              <a:gd name="adj1" fmla="val 870"/>
            </a:avLst>
          </a:prstGeom>
          <a:pattFill prst="wdDnDiag">
            <a:fgClr>
              <a:srgbClr val="FF99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012D55-3EEA-4E82-9FC5-9B16AB0B6255}"/>
              </a:ext>
            </a:extLst>
          </p:cNvPr>
          <p:cNvGrpSpPr/>
          <p:nvPr/>
        </p:nvGrpSpPr>
        <p:grpSpPr>
          <a:xfrm>
            <a:off x="161925" y="120650"/>
            <a:ext cx="301752" cy="301752"/>
            <a:chOff x="4084318" y="1418208"/>
            <a:chExt cx="4023359" cy="4021584"/>
          </a:xfrm>
        </p:grpSpPr>
        <p:sp>
          <p:nvSpPr>
            <p:cNvPr id="12" name="Sun 11">
              <a:extLst>
                <a:ext uri="{FF2B5EF4-FFF2-40B4-BE49-F238E27FC236}">
                  <a16:creationId xmlns:a16="http://schemas.microsoft.com/office/drawing/2014/main" id="{60F16D98-B18A-47F7-A3C3-347CF9E1B08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D0FFF06-AD25-4DD8-90F0-4498B705AF1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87DCCF9-54F1-4716-BFC4-0BA93732DEF9}"/>
              </a:ext>
            </a:extLst>
          </p:cNvPr>
          <p:cNvGrpSpPr/>
          <p:nvPr/>
        </p:nvGrpSpPr>
        <p:grpSpPr>
          <a:xfrm>
            <a:off x="466726" y="120650"/>
            <a:ext cx="301752" cy="301752"/>
            <a:chOff x="4084318" y="1418208"/>
            <a:chExt cx="4023359" cy="4021584"/>
          </a:xfrm>
        </p:grpSpPr>
        <p:sp>
          <p:nvSpPr>
            <p:cNvPr id="15" name="Sun 14">
              <a:extLst>
                <a:ext uri="{FF2B5EF4-FFF2-40B4-BE49-F238E27FC236}">
                  <a16:creationId xmlns:a16="http://schemas.microsoft.com/office/drawing/2014/main" id="{A040BE48-DBF1-40A7-AC1F-81F459BA2FF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A9E05E9-F45E-45B8-8931-EF29544FF0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B7F0A1F-9BD3-4C0D-A7AA-82A9E018FA37}"/>
              </a:ext>
            </a:extLst>
          </p:cNvPr>
          <p:cNvGrpSpPr/>
          <p:nvPr/>
        </p:nvGrpSpPr>
        <p:grpSpPr>
          <a:xfrm>
            <a:off x="771527" y="120650"/>
            <a:ext cx="301752" cy="301752"/>
            <a:chOff x="4084318" y="1418208"/>
            <a:chExt cx="4023359" cy="4021584"/>
          </a:xfrm>
        </p:grpSpPr>
        <p:sp>
          <p:nvSpPr>
            <p:cNvPr id="18" name="Sun 17">
              <a:extLst>
                <a:ext uri="{FF2B5EF4-FFF2-40B4-BE49-F238E27FC236}">
                  <a16:creationId xmlns:a16="http://schemas.microsoft.com/office/drawing/2014/main" id="{FCED4339-A0FC-4FA0-8DF8-04EC233EDAC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EA549ED-A6CB-4BFE-9EEB-F4F2C910531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7509E85-038E-40E9-B2A1-6B2076BBF218}"/>
              </a:ext>
            </a:extLst>
          </p:cNvPr>
          <p:cNvGrpSpPr/>
          <p:nvPr/>
        </p:nvGrpSpPr>
        <p:grpSpPr>
          <a:xfrm>
            <a:off x="1076328" y="120650"/>
            <a:ext cx="301752" cy="301752"/>
            <a:chOff x="4084318" y="1418208"/>
            <a:chExt cx="4023359" cy="4021584"/>
          </a:xfrm>
        </p:grpSpPr>
        <p:sp>
          <p:nvSpPr>
            <p:cNvPr id="21" name="Sun 20">
              <a:extLst>
                <a:ext uri="{FF2B5EF4-FFF2-40B4-BE49-F238E27FC236}">
                  <a16:creationId xmlns:a16="http://schemas.microsoft.com/office/drawing/2014/main" id="{CFED9740-B37F-47C1-9B55-C0E2F8F680A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55CE9D6-EF80-4B73-A186-B3F3B442C1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06FB8FD-29D9-49F6-9615-B8DFA782A7D2}"/>
              </a:ext>
            </a:extLst>
          </p:cNvPr>
          <p:cNvGrpSpPr/>
          <p:nvPr/>
        </p:nvGrpSpPr>
        <p:grpSpPr>
          <a:xfrm>
            <a:off x="1381129" y="120650"/>
            <a:ext cx="301752" cy="301752"/>
            <a:chOff x="4084318" y="1418208"/>
            <a:chExt cx="4023359" cy="4021584"/>
          </a:xfrm>
        </p:grpSpPr>
        <p:sp>
          <p:nvSpPr>
            <p:cNvPr id="24" name="Sun 23">
              <a:extLst>
                <a:ext uri="{FF2B5EF4-FFF2-40B4-BE49-F238E27FC236}">
                  <a16:creationId xmlns:a16="http://schemas.microsoft.com/office/drawing/2014/main" id="{193C4D6C-CF97-4978-961D-47F9D9E52BE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0C9831A-7DB4-4380-9FC8-7BE0B25E24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763C54B-2701-4641-A1F4-3265EAED0596}"/>
              </a:ext>
            </a:extLst>
          </p:cNvPr>
          <p:cNvGrpSpPr/>
          <p:nvPr/>
        </p:nvGrpSpPr>
        <p:grpSpPr>
          <a:xfrm>
            <a:off x="1685930" y="120650"/>
            <a:ext cx="301752" cy="301752"/>
            <a:chOff x="4084318" y="1418208"/>
            <a:chExt cx="4023359" cy="4021584"/>
          </a:xfrm>
        </p:grpSpPr>
        <p:sp>
          <p:nvSpPr>
            <p:cNvPr id="27" name="Sun 26">
              <a:extLst>
                <a:ext uri="{FF2B5EF4-FFF2-40B4-BE49-F238E27FC236}">
                  <a16:creationId xmlns:a16="http://schemas.microsoft.com/office/drawing/2014/main" id="{A4B15849-CCFD-41ED-B892-F43AE24DA4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010936D-5F0E-493D-9248-1FB89FA40AE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357597D-C724-42CB-8673-8E98F31D18DE}"/>
              </a:ext>
            </a:extLst>
          </p:cNvPr>
          <p:cNvGrpSpPr/>
          <p:nvPr/>
        </p:nvGrpSpPr>
        <p:grpSpPr>
          <a:xfrm>
            <a:off x="1990731" y="120650"/>
            <a:ext cx="301752" cy="301752"/>
            <a:chOff x="4084318" y="1418208"/>
            <a:chExt cx="4023359" cy="4021584"/>
          </a:xfrm>
        </p:grpSpPr>
        <p:sp>
          <p:nvSpPr>
            <p:cNvPr id="30" name="Sun 29">
              <a:extLst>
                <a:ext uri="{FF2B5EF4-FFF2-40B4-BE49-F238E27FC236}">
                  <a16:creationId xmlns:a16="http://schemas.microsoft.com/office/drawing/2014/main" id="{F134400C-9078-4727-B17D-5AF538320E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F8329A0-A981-4B97-9030-9E55ACB1A3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5B15A7E-897B-4A71-B509-22969E3BDD03}"/>
              </a:ext>
            </a:extLst>
          </p:cNvPr>
          <p:cNvGrpSpPr/>
          <p:nvPr/>
        </p:nvGrpSpPr>
        <p:grpSpPr>
          <a:xfrm>
            <a:off x="2295532" y="120650"/>
            <a:ext cx="301752" cy="301752"/>
            <a:chOff x="4084318" y="1418208"/>
            <a:chExt cx="4023359" cy="4021584"/>
          </a:xfrm>
        </p:grpSpPr>
        <p:sp>
          <p:nvSpPr>
            <p:cNvPr id="33" name="Sun 32">
              <a:extLst>
                <a:ext uri="{FF2B5EF4-FFF2-40B4-BE49-F238E27FC236}">
                  <a16:creationId xmlns:a16="http://schemas.microsoft.com/office/drawing/2014/main" id="{3DBDCBB7-F5E4-42F4-B80C-915C753CAA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8018A94-FA11-4632-9CDA-BB91FE4A11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17B52BA-3C0F-4AA4-A242-20A747C9C1CE}"/>
              </a:ext>
            </a:extLst>
          </p:cNvPr>
          <p:cNvGrpSpPr/>
          <p:nvPr/>
        </p:nvGrpSpPr>
        <p:grpSpPr>
          <a:xfrm>
            <a:off x="2600333" y="120650"/>
            <a:ext cx="301752" cy="301752"/>
            <a:chOff x="4084318" y="1418208"/>
            <a:chExt cx="4023359" cy="4021584"/>
          </a:xfrm>
        </p:grpSpPr>
        <p:sp>
          <p:nvSpPr>
            <p:cNvPr id="36" name="Sun 35">
              <a:extLst>
                <a:ext uri="{FF2B5EF4-FFF2-40B4-BE49-F238E27FC236}">
                  <a16:creationId xmlns:a16="http://schemas.microsoft.com/office/drawing/2014/main" id="{008FB30D-7A2B-459B-8D3F-CC6BC5B9784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2E80A3B-82C9-4016-BFFF-ACD4286C2F0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65B0799-ACF2-4958-8482-60892261D62B}"/>
              </a:ext>
            </a:extLst>
          </p:cNvPr>
          <p:cNvGrpSpPr/>
          <p:nvPr/>
        </p:nvGrpSpPr>
        <p:grpSpPr>
          <a:xfrm>
            <a:off x="2905134" y="120650"/>
            <a:ext cx="301752" cy="301752"/>
            <a:chOff x="4084318" y="1418208"/>
            <a:chExt cx="4023359" cy="4021584"/>
          </a:xfrm>
        </p:grpSpPr>
        <p:sp>
          <p:nvSpPr>
            <p:cNvPr id="39" name="Sun 38">
              <a:extLst>
                <a:ext uri="{FF2B5EF4-FFF2-40B4-BE49-F238E27FC236}">
                  <a16:creationId xmlns:a16="http://schemas.microsoft.com/office/drawing/2014/main" id="{523610B3-E37A-47C7-B11F-8383A723092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10066CC-4FEA-49E4-B7C4-9FA2A54E2FB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44B3A5B-EC54-4CE7-BC06-EEF879980980}"/>
              </a:ext>
            </a:extLst>
          </p:cNvPr>
          <p:cNvGrpSpPr/>
          <p:nvPr/>
        </p:nvGrpSpPr>
        <p:grpSpPr>
          <a:xfrm>
            <a:off x="3209935" y="120650"/>
            <a:ext cx="301752" cy="301752"/>
            <a:chOff x="4084318" y="1418208"/>
            <a:chExt cx="4023359" cy="4021584"/>
          </a:xfrm>
        </p:grpSpPr>
        <p:sp>
          <p:nvSpPr>
            <p:cNvPr id="42" name="Sun 41">
              <a:extLst>
                <a:ext uri="{FF2B5EF4-FFF2-40B4-BE49-F238E27FC236}">
                  <a16:creationId xmlns:a16="http://schemas.microsoft.com/office/drawing/2014/main" id="{02007493-C1AA-4EA8-92D7-A17CCE15410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2B4CFFF-40B1-4F35-BFB3-372058DEE4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FD3210E-E885-48B9-903C-C913480F06FC}"/>
              </a:ext>
            </a:extLst>
          </p:cNvPr>
          <p:cNvGrpSpPr/>
          <p:nvPr/>
        </p:nvGrpSpPr>
        <p:grpSpPr>
          <a:xfrm>
            <a:off x="3514736" y="120650"/>
            <a:ext cx="301752" cy="301752"/>
            <a:chOff x="4084318" y="1418208"/>
            <a:chExt cx="4023359" cy="4021584"/>
          </a:xfrm>
        </p:grpSpPr>
        <p:sp>
          <p:nvSpPr>
            <p:cNvPr id="45" name="Sun 44">
              <a:extLst>
                <a:ext uri="{FF2B5EF4-FFF2-40B4-BE49-F238E27FC236}">
                  <a16:creationId xmlns:a16="http://schemas.microsoft.com/office/drawing/2014/main" id="{BB22B77A-2415-454D-ACA7-4A481740B30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1412DF0-5D93-4CA6-B647-D7670E881D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6CC6E75-8752-4A6B-8112-F080816A60B0}"/>
              </a:ext>
            </a:extLst>
          </p:cNvPr>
          <p:cNvGrpSpPr/>
          <p:nvPr/>
        </p:nvGrpSpPr>
        <p:grpSpPr>
          <a:xfrm>
            <a:off x="3819537" y="120650"/>
            <a:ext cx="301752" cy="301752"/>
            <a:chOff x="4084318" y="1418208"/>
            <a:chExt cx="4023359" cy="4021584"/>
          </a:xfrm>
        </p:grpSpPr>
        <p:sp>
          <p:nvSpPr>
            <p:cNvPr id="48" name="Sun 47">
              <a:extLst>
                <a:ext uri="{FF2B5EF4-FFF2-40B4-BE49-F238E27FC236}">
                  <a16:creationId xmlns:a16="http://schemas.microsoft.com/office/drawing/2014/main" id="{9554D166-EA58-45D5-B311-DE41D4782D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4A02BBF-2C18-496D-92EF-E6342A1F23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E9C9E21-8182-4907-9926-ED38CE0CA6C3}"/>
              </a:ext>
            </a:extLst>
          </p:cNvPr>
          <p:cNvGrpSpPr/>
          <p:nvPr/>
        </p:nvGrpSpPr>
        <p:grpSpPr>
          <a:xfrm>
            <a:off x="4124338" y="120650"/>
            <a:ext cx="301752" cy="301752"/>
            <a:chOff x="4084318" y="1418208"/>
            <a:chExt cx="4023359" cy="4021584"/>
          </a:xfrm>
        </p:grpSpPr>
        <p:sp>
          <p:nvSpPr>
            <p:cNvPr id="51" name="Sun 50">
              <a:extLst>
                <a:ext uri="{FF2B5EF4-FFF2-40B4-BE49-F238E27FC236}">
                  <a16:creationId xmlns:a16="http://schemas.microsoft.com/office/drawing/2014/main" id="{81C534AA-424A-4324-987C-5FBD519561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F9D41BC7-FB75-4B99-A559-4706B750558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C054A65-7BD1-4709-9752-5E5C0DE3A31A}"/>
              </a:ext>
            </a:extLst>
          </p:cNvPr>
          <p:cNvGrpSpPr/>
          <p:nvPr/>
        </p:nvGrpSpPr>
        <p:grpSpPr>
          <a:xfrm>
            <a:off x="4429139" y="120650"/>
            <a:ext cx="301752" cy="301752"/>
            <a:chOff x="4084318" y="1418208"/>
            <a:chExt cx="4023359" cy="4021584"/>
          </a:xfrm>
        </p:grpSpPr>
        <p:sp>
          <p:nvSpPr>
            <p:cNvPr id="54" name="Sun 53">
              <a:extLst>
                <a:ext uri="{FF2B5EF4-FFF2-40B4-BE49-F238E27FC236}">
                  <a16:creationId xmlns:a16="http://schemas.microsoft.com/office/drawing/2014/main" id="{3FBB68B1-4AA2-4E73-AAFE-58552E99DC9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3D2A9A3-4990-4021-91DA-D3EEA99E63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ABF307E-89B8-4D10-9D52-199273465467}"/>
              </a:ext>
            </a:extLst>
          </p:cNvPr>
          <p:cNvGrpSpPr/>
          <p:nvPr/>
        </p:nvGrpSpPr>
        <p:grpSpPr>
          <a:xfrm>
            <a:off x="4733940" y="120650"/>
            <a:ext cx="301752" cy="301752"/>
            <a:chOff x="4084318" y="1418208"/>
            <a:chExt cx="4023359" cy="4021584"/>
          </a:xfrm>
        </p:grpSpPr>
        <p:sp>
          <p:nvSpPr>
            <p:cNvPr id="57" name="Sun 56">
              <a:extLst>
                <a:ext uri="{FF2B5EF4-FFF2-40B4-BE49-F238E27FC236}">
                  <a16:creationId xmlns:a16="http://schemas.microsoft.com/office/drawing/2014/main" id="{434398BB-1DCB-4B22-AEE7-A029714E7A5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07B06B6-F22E-42C7-A997-4091ACB731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F5F97C8-572D-4BE8-BE6D-2F124A726E12}"/>
              </a:ext>
            </a:extLst>
          </p:cNvPr>
          <p:cNvGrpSpPr/>
          <p:nvPr/>
        </p:nvGrpSpPr>
        <p:grpSpPr>
          <a:xfrm>
            <a:off x="5038741" y="120650"/>
            <a:ext cx="301752" cy="301752"/>
            <a:chOff x="4084318" y="1418208"/>
            <a:chExt cx="4023359" cy="4021584"/>
          </a:xfrm>
        </p:grpSpPr>
        <p:sp>
          <p:nvSpPr>
            <p:cNvPr id="60" name="Sun 59">
              <a:extLst>
                <a:ext uri="{FF2B5EF4-FFF2-40B4-BE49-F238E27FC236}">
                  <a16:creationId xmlns:a16="http://schemas.microsoft.com/office/drawing/2014/main" id="{FCE2EAC5-C66B-4142-806D-68CCB67E6F4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DB50D30F-C0C3-4CC7-B1CA-0B79A7297B8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4257657-7A63-4EE6-AA5A-F9A0E6D37BB0}"/>
              </a:ext>
            </a:extLst>
          </p:cNvPr>
          <p:cNvGrpSpPr/>
          <p:nvPr/>
        </p:nvGrpSpPr>
        <p:grpSpPr>
          <a:xfrm>
            <a:off x="5343542" y="120650"/>
            <a:ext cx="301752" cy="301752"/>
            <a:chOff x="4084318" y="1418208"/>
            <a:chExt cx="4023359" cy="4021584"/>
          </a:xfrm>
        </p:grpSpPr>
        <p:sp>
          <p:nvSpPr>
            <p:cNvPr id="63" name="Sun 62">
              <a:extLst>
                <a:ext uri="{FF2B5EF4-FFF2-40B4-BE49-F238E27FC236}">
                  <a16:creationId xmlns:a16="http://schemas.microsoft.com/office/drawing/2014/main" id="{A4B944D2-FAB7-4968-9EA4-824C14257B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96AB5EC7-CD81-4A99-80CB-40276606A6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AE2E848-31E6-4986-9DED-1543FCB1116B}"/>
              </a:ext>
            </a:extLst>
          </p:cNvPr>
          <p:cNvGrpSpPr/>
          <p:nvPr/>
        </p:nvGrpSpPr>
        <p:grpSpPr>
          <a:xfrm>
            <a:off x="5648343" y="120650"/>
            <a:ext cx="301752" cy="301752"/>
            <a:chOff x="4084318" y="1418208"/>
            <a:chExt cx="4023359" cy="4021584"/>
          </a:xfrm>
        </p:grpSpPr>
        <p:sp>
          <p:nvSpPr>
            <p:cNvPr id="66" name="Sun 65">
              <a:extLst>
                <a:ext uri="{FF2B5EF4-FFF2-40B4-BE49-F238E27FC236}">
                  <a16:creationId xmlns:a16="http://schemas.microsoft.com/office/drawing/2014/main" id="{56A4150B-E04C-4404-AB87-0122E6ABA51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30ECAC8-4CE5-4587-8694-E12394233B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C23BE95-CE4A-4A62-BC14-118536F0CC85}"/>
              </a:ext>
            </a:extLst>
          </p:cNvPr>
          <p:cNvGrpSpPr/>
          <p:nvPr/>
        </p:nvGrpSpPr>
        <p:grpSpPr>
          <a:xfrm>
            <a:off x="5953144" y="120650"/>
            <a:ext cx="301752" cy="301752"/>
            <a:chOff x="4084318" y="1418208"/>
            <a:chExt cx="4023359" cy="4021584"/>
          </a:xfrm>
        </p:grpSpPr>
        <p:sp>
          <p:nvSpPr>
            <p:cNvPr id="69" name="Sun 68">
              <a:extLst>
                <a:ext uri="{FF2B5EF4-FFF2-40B4-BE49-F238E27FC236}">
                  <a16:creationId xmlns:a16="http://schemas.microsoft.com/office/drawing/2014/main" id="{57C1A2B6-C972-4894-A293-6B65697D1CF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BC4895CB-8988-4C64-859D-6D17E48D947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6FAE20F-692C-44BF-A7B4-2DA4EB7072C6}"/>
              </a:ext>
            </a:extLst>
          </p:cNvPr>
          <p:cNvGrpSpPr/>
          <p:nvPr/>
        </p:nvGrpSpPr>
        <p:grpSpPr>
          <a:xfrm>
            <a:off x="6257945" y="120650"/>
            <a:ext cx="301752" cy="301752"/>
            <a:chOff x="4084318" y="1418208"/>
            <a:chExt cx="4023359" cy="4021584"/>
          </a:xfrm>
        </p:grpSpPr>
        <p:sp>
          <p:nvSpPr>
            <p:cNvPr id="72" name="Sun 71">
              <a:extLst>
                <a:ext uri="{FF2B5EF4-FFF2-40B4-BE49-F238E27FC236}">
                  <a16:creationId xmlns:a16="http://schemas.microsoft.com/office/drawing/2014/main" id="{02B7BCEE-F2D6-478F-8665-A0C08F04D2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CB9C22B5-DF06-454F-A25B-B46098AE856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50FFD18-A159-4806-B308-9E6FDBD2458E}"/>
              </a:ext>
            </a:extLst>
          </p:cNvPr>
          <p:cNvGrpSpPr/>
          <p:nvPr/>
        </p:nvGrpSpPr>
        <p:grpSpPr>
          <a:xfrm>
            <a:off x="6562746" y="120650"/>
            <a:ext cx="301752" cy="301752"/>
            <a:chOff x="4084318" y="1418208"/>
            <a:chExt cx="4023359" cy="4021584"/>
          </a:xfrm>
        </p:grpSpPr>
        <p:sp>
          <p:nvSpPr>
            <p:cNvPr id="75" name="Sun 74">
              <a:extLst>
                <a:ext uri="{FF2B5EF4-FFF2-40B4-BE49-F238E27FC236}">
                  <a16:creationId xmlns:a16="http://schemas.microsoft.com/office/drawing/2014/main" id="{BE8152D4-E8A3-4E04-8939-D962417BCC1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06F3FF96-7B98-49A4-9EDE-ED827D9F324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321C264-2CAB-446C-A75E-833C2F718A34}"/>
              </a:ext>
            </a:extLst>
          </p:cNvPr>
          <p:cNvGrpSpPr/>
          <p:nvPr/>
        </p:nvGrpSpPr>
        <p:grpSpPr>
          <a:xfrm>
            <a:off x="6867547" y="120650"/>
            <a:ext cx="301752" cy="301752"/>
            <a:chOff x="4084318" y="1418208"/>
            <a:chExt cx="4023359" cy="4021584"/>
          </a:xfrm>
        </p:grpSpPr>
        <p:sp>
          <p:nvSpPr>
            <p:cNvPr id="78" name="Sun 77">
              <a:extLst>
                <a:ext uri="{FF2B5EF4-FFF2-40B4-BE49-F238E27FC236}">
                  <a16:creationId xmlns:a16="http://schemas.microsoft.com/office/drawing/2014/main" id="{13916A14-6F45-4B1C-AFB8-50D44E895FE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8B479BD9-55E7-4881-AF36-9C9F2E0A69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54F1B80-102D-42A1-8CB5-3BD7FB3A18C7}"/>
              </a:ext>
            </a:extLst>
          </p:cNvPr>
          <p:cNvGrpSpPr/>
          <p:nvPr/>
        </p:nvGrpSpPr>
        <p:grpSpPr>
          <a:xfrm>
            <a:off x="7172348" y="120650"/>
            <a:ext cx="301752" cy="301752"/>
            <a:chOff x="4084318" y="1418208"/>
            <a:chExt cx="4023359" cy="4021584"/>
          </a:xfrm>
        </p:grpSpPr>
        <p:sp>
          <p:nvSpPr>
            <p:cNvPr id="81" name="Sun 80">
              <a:extLst>
                <a:ext uri="{FF2B5EF4-FFF2-40B4-BE49-F238E27FC236}">
                  <a16:creationId xmlns:a16="http://schemas.microsoft.com/office/drawing/2014/main" id="{97F1EBCF-F2DC-47DB-B3A7-ED352B4266D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1F2484A-AC22-4F07-BA0D-B2700A194AE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14D2180-B98B-41CF-8A1D-8931920E440F}"/>
              </a:ext>
            </a:extLst>
          </p:cNvPr>
          <p:cNvGrpSpPr/>
          <p:nvPr/>
        </p:nvGrpSpPr>
        <p:grpSpPr>
          <a:xfrm>
            <a:off x="7477149" y="120650"/>
            <a:ext cx="301752" cy="301752"/>
            <a:chOff x="4084318" y="1418208"/>
            <a:chExt cx="4023359" cy="4021584"/>
          </a:xfrm>
        </p:grpSpPr>
        <p:sp>
          <p:nvSpPr>
            <p:cNvPr id="84" name="Sun 83">
              <a:extLst>
                <a:ext uri="{FF2B5EF4-FFF2-40B4-BE49-F238E27FC236}">
                  <a16:creationId xmlns:a16="http://schemas.microsoft.com/office/drawing/2014/main" id="{BEF37718-36F5-4F1D-B8C9-367785DF119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EA37A9FA-41F9-480C-9F12-46C18F177B4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AC9657E-E838-4FF3-A14D-624A60A193FE}"/>
              </a:ext>
            </a:extLst>
          </p:cNvPr>
          <p:cNvGrpSpPr/>
          <p:nvPr/>
        </p:nvGrpSpPr>
        <p:grpSpPr>
          <a:xfrm>
            <a:off x="7781950" y="120650"/>
            <a:ext cx="301752" cy="301752"/>
            <a:chOff x="4084318" y="1418208"/>
            <a:chExt cx="4023359" cy="4021584"/>
          </a:xfrm>
        </p:grpSpPr>
        <p:sp>
          <p:nvSpPr>
            <p:cNvPr id="87" name="Sun 86">
              <a:extLst>
                <a:ext uri="{FF2B5EF4-FFF2-40B4-BE49-F238E27FC236}">
                  <a16:creationId xmlns:a16="http://schemas.microsoft.com/office/drawing/2014/main" id="{849510F2-1E90-4016-AF7D-D2DF50948F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0DD51E81-043C-4475-B8AB-04CD90B82B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4E27549-A52A-4FB7-931D-06C231EDC1FC}"/>
              </a:ext>
            </a:extLst>
          </p:cNvPr>
          <p:cNvGrpSpPr/>
          <p:nvPr/>
        </p:nvGrpSpPr>
        <p:grpSpPr>
          <a:xfrm>
            <a:off x="8086751" y="120650"/>
            <a:ext cx="301752" cy="301752"/>
            <a:chOff x="4084318" y="1418208"/>
            <a:chExt cx="4023359" cy="4021584"/>
          </a:xfrm>
        </p:grpSpPr>
        <p:sp>
          <p:nvSpPr>
            <p:cNvPr id="90" name="Sun 89">
              <a:extLst>
                <a:ext uri="{FF2B5EF4-FFF2-40B4-BE49-F238E27FC236}">
                  <a16:creationId xmlns:a16="http://schemas.microsoft.com/office/drawing/2014/main" id="{FEFA10CA-D722-49B8-98D2-2A40C9C0C9B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4E83B44F-6A0C-4339-B913-D4AC001DB26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50F4CFE-3426-46C6-801D-8CD484D71103}"/>
              </a:ext>
            </a:extLst>
          </p:cNvPr>
          <p:cNvGrpSpPr/>
          <p:nvPr/>
        </p:nvGrpSpPr>
        <p:grpSpPr>
          <a:xfrm>
            <a:off x="8391552" y="120650"/>
            <a:ext cx="301752" cy="301752"/>
            <a:chOff x="4084318" y="1418208"/>
            <a:chExt cx="4023359" cy="4021584"/>
          </a:xfrm>
        </p:grpSpPr>
        <p:sp>
          <p:nvSpPr>
            <p:cNvPr id="93" name="Sun 92">
              <a:extLst>
                <a:ext uri="{FF2B5EF4-FFF2-40B4-BE49-F238E27FC236}">
                  <a16:creationId xmlns:a16="http://schemas.microsoft.com/office/drawing/2014/main" id="{B68E2FA4-1EDA-4905-9EB2-5F74ACA32A4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CAD18CC6-2938-47E0-B310-09D2396E0D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07BC1AD-B1C1-498D-B537-FC4C87D54410}"/>
              </a:ext>
            </a:extLst>
          </p:cNvPr>
          <p:cNvGrpSpPr/>
          <p:nvPr/>
        </p:nvGrpSpPr>
        <p:grpSpPr>
          <a:xfrm>
            <a:off x="8696353" y="120650"/>
            <a:ext cx="301752" cy="301752"/>
            <a:chOff x="4084318" y="1418208"/>
            <a:chExt cx="4023359" cy="4021584"/>
          </a:xfrm>
        </p:grpSpPr>
        <p:sp>
          <p:nvSpPr>
            <p:cNvPr id="96" name="Sun 95">
              <a:extLst>
                <a:ext uri="{FF2B5EF4-FFF2-40B4-BE49-F238E27FC236}">
                  <a16:creationId xmlns:a16="http://schemas.microsoft.com/office/drawing/2014/main" id="{A766CC3B-4D7D-43CA-966C-E6A35993965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B7DCDF7E-3B66-4843-9255-08BF0EB1711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EA47E44F-7C57-4D50-9240-21817B84BFE1}"/>
              </a:ext>
            </a:extLst>
          </p:cNvPr>
          <p:cNvGrpSpPr/>
          <p:nvPr/>
        </p:nvGrpSpPr>
        <p:grpSpPr>
          <a:xfrm>
            <a:off x="9001154" y="120650"/>
            <a:ext cx="301752" cy="301752"/>
            <a:chOff x="4084318" y="1418208"/>
            <a:chExt cx="4023359" cy="4021584"/>
          </a:xfrm>
        </p:grpSpPr>
        <p:sp>
          <p:nvSpPr>
            <p:cNvPr id="99" name="Sun 98">
              <a:extLst>
                <a:ext uri="{FF2B5EF4-FFF2-40B4-BE49-F238E27FC236}">
                  <a16:creationId xmlns:a16="http://schemas.microsoft.com/office/drawing/2014/main" id="{CB099FDB-BE0A-4E9F-A5E5-9D183021F07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42CD6D30-09AF-4E58-ABB2-C9F89B6DDE3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A41E4D7-1362-4132-AA80-7AC9EC22DDB0}"/>
              </a:ext>
            </a:extLst>
          </p:cNvPr>
          <p:cNvGrpSpPr/>
          <p:nvPr/>
        </p:nvGrpSpPr>
        <p:grpSpPr>
          <a:xfrm>
            <a:off x="9305955" y="120650"/>
            <a:ext cx="301752" cy="301752"/>
            <a:chOff x="4084318" y="1418208"/>
            <a:chExt cx="4023359" cy="4021584"/>
          </a:xfrm>
        </p:grpSpPr>
        <p:sp>
          <p:nvSpPr>
            <p:cNvPr id="102" name="Sun 101">
              <a:extLst>
                <a:ext uri="{FF2B5EF4-FFF2-40B4-BE49-F238E27FC236}">
                  <a16:creationId xmlns:a16="http://schemas.microsoft.com/office/drawing/2014/main" id="{E27B5603-61AE-42AB-8EB6-76284AD4D5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B13B3AEE-5FC8-488F-A506-3BC66A52063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BB3A710-24EA-4808-BF76-2158A020CF71}"/>
              </a:ext>
            </a:extLst>
          </p:cNvPr>
          <p:cNvGrpSpPr/>
          <p:nvPr/>
        </p:nvGrpSpPr>
        <p:grpSpPr>
          <a:xfrm>
            <a:off x="9610756" y="120650"/>
            <a:ext cx="301752" cy="301752"/>
            <a:chOff x="4084318" y="1418208"/>
            <a:chExt cx="4023359" cy="4021584"/>
          </a:xfrm>
        </p:grpSpPr>
        <p:sp>
          <p:nvSpPr>
            <p:cNvPr id="105" name="Sun 104">
              <a:extLst>
                <a:ext uri="{FF2B5EF4-FFF2-40B4-BE49-F238E27FC236}">
                  <a16:creationId xmlns:a16="http://schemas.microsoft.com/office/drawing/2014/main" id="{FFA4D7A5-B9FF-4C69-AA44-C361C72CE9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F9A2AB70-8BCA-4314-86CA-53A2ABE6AC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4660DB6-3268-41A3-8842-660938120E3E}"/>
              </a:ext>
            </a:extLst>
          </p:cNvPr>
          <p:cNvGrpSpPr/>
          <p:nvPr/>
        </p:nvGrpSpPr>
        <p:grpSpPr>
          <a:xfrm>
            <a:off x="9915557" y="120650"/>
            <a:ext cx="301752" cy="301752"/>
            <a:chOff x="4084318" y="1418208"/>
            <a:chExt cx="4023359" cy="4021584"/>
          </a:xfrm>
        </p:grpSpPr>
        <p:sp>
          <p:nvSpPr>
            <p:cNvPr id="108" name="Sun 107">
              <a:extLst>
                <a:ext uri="{FF2B5EF4-FFF2-40B4-BE49-F238E27FC236}">
                  <a16:creationId xmlns:a16="http://schemas.microsoft.com/office/drawing/2014/main" id="{74E7576C-AB69-438C-BD67-698E0D250A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5964E719-4C3E-4028-99D4-D64D607AC32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810C5D1-FD80-4374-B1A1-768D9931AC00}"/>
              </a:ext>
            </a:extLst>
          </p:cNvPr>
          <p:cNvGrpSpPr/>
          <p:nvPr/>
        </p:nvGrpSpPr>
        <p:grpSpPr>
          <a:xfrm>
            <a:off x="10220358" y="120650"/>
            <a:ext cx="301752" cy="301752"/>
            <a:chOff x="4084318" y="1418208"/>
            <a:chExt cx="4023359" cy="4021584"/>
          </a:xfrm>
        </p:grpSpPr>
        <p:sp>
          <p:nvSpPr>
            <p:cNvPr id="111" name="Sun 110">
              <a:extLst>
                <a:ext uri="{FF2B5EF4-FFF2-40B4-BE49-F238E27FC236}">
                  <a16:creationId xmlns:a16="http://schemas.microsoft.com/office/drawing/2014/main" id="{8BD4A177-03DB-421D-AADF-6101C87D93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3599A1C5-9AB6-4C5D-A8CB-ED7250FBBCB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BC820A9E-D003-401C-9B5A-A902B8C6A3EA}"/>
              </a:ext>
            </a:extLst>
          </p:cNvPr>
          <p:cNvGrpSpPr/>
          <p:nvPr/>
        </p:nvGrpSpPr>
        <p:grpSpPr>
          <a:xfrm>
            <a:off x="10525159" y="120650"/>
            <a:ext cx="301752" cy="301752"/>
            <a:chOff x="4084318" y="1418208"/>
            <a:chExt cx="4023359" cy="4021584"/>
          </a:xfrm>
        </p:grpSpPr>
        <p:sp>
          <p:nvSpPr>
            <p:cNvPr id="114" name="Sun 113">
              <a:extLst>
                <a:ext uri="{FF2B5EF4-FFF2-40B4-BE49-F238E27FC236}">
                  <a16:creationId xmlns:a16="http://schemas.microsoft.com/office/drawing/2014/main" id="{C918459A-CF82-4BD2-BC71-31EFC5782EB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CBB31A84-A5D0-4EDF-BA37-B5A63504216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DF051D8B-8252-44AB-B684-D25B6685E112}"/>
              </a:ext>
            </a:extLst>
          </p:cNvPr>
          <p:cNvGrpSpPr/>
          <p:nvPr/>
        </p:nvGrpSpPr>
        <p:grpSpPr>
          <a:xfrm>
            <a:off x="10829960" y="120650"/>
            <a:ext cx="301752" cy="301752"/>
            <a:chOff x="4084318" y="1418208"/>
            <a:chExt cx="4023359" cy="4021584"/>
          </a:xfrm>
        </p:grpSpPr>
        <p:sp>
          <p:nvSpPr>
            <p:cNvPr id="117" name="Sun 116">
              <a:extLst>
                <a:ext uri="{FF2B5EF4-FFF2-40B4-BE49-F238E27FC236}">
                  <a16:creationId xmlns:a16="http://schemas.microsoft.com/office/drawing/2014/main" id="{8CEC09FB-D477-41BF-B9E2-82F0ACFF93E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7AEAA09A-442B-4462-930E-0EB33FBFC8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3CE78D35-BCFC-4A37-9CA6-8EDC3AA87CC7}"/>
              </a:ext>
            </a:extLst>
          </p:cNvPr>
          <p:cNvGrpSpPr/>
          <p:nvPr/>
        </p:nvGrpSpPr>
        <p:grpSpPr>
          <a:xfrm>
            <a:off x="11134761" y="120650"/>
            <a:ext cx="301752" cy="301752"/>
            <a:chOff x="4084318" y="1418208"/>
            <a:chExt cx="4023359" cy="4021584"/>
          </a:xfrm>
        </p:grpSpPr>
        <p:sp>
          <p:nvSpPr>
            <p:cNvPr id="120" name="Sun 119">
              <a:extLst>
                <a:ext uri="{FF2B5EF4-FFF2-40B4-BE49-F238E27FC236}">
                  <a16:creationId xmlns:a16="http://schemas.microsoft.com/office/drawing/2014/main" id="{100AB864-FCB8-4900-9307-CCDD2E42E3E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61238A2A-6796-4F60-8713-A7066A61BF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45AC1429-051B-48D2-82D5-D0BCC641D997}"/>
              </a:ext>
            </a:extLst>
          </p:cNvPr>
          <p:cNvGrpSpPr/>
          <p:nvPr/>
        </p:nvGrpSpPr>
        <p:grpSpPr>
          <a:xfrm>
            <a:off x="11464962" y="120650"/>
            <a:ext cx="301752" cy="301752"/>
            <a:chOff x="4084318" y="1418208"/>
            <a:chExt cx="4023359" cy="4021584"/>
          </a:xfrm>
        </p:grpSpPr>
        <p:sp>
          <p:nvSpPr>
            <p:cNvPr id="123" name="Sun 122">
              <a:extLst>
                <a:ext uri="{FF2B5EF4-FFF2-40B4-BE49-F238E27FC236}">
                  <a16:creationId xmlns:a16="http://schemas.microsoft.com/office/drawing/2014/main" id="{F406C72C-3757-436C-ABD1-E1ECF622B15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B063CFA3-21E1-4AE6-8E58-8BCA6E5D277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AEE150E-3A4E-4D99-9A6A-5C94A9B3ADDC}"/>
              </a:ext>
            </a:extLst>
          </p:cNvPr>
          <p:cNvGrpSpPr/>
          <p:nvPr/>
        </p:nvGrpSpPr>
        <p:grpSpPr>
          <a:xfrm>
            <a:off x="11795163" y="120650"/>
            <a:ext cx="301752" cy="301752"/>
            <a:chOff x="4084318" y="1418208"/>
            <a:chExt cx="4023359" cy="4021584"/>
          </a:xfrm>
        </p:grpSpPr>
        <p:sp>
          <p:nvSpPr>
            <p:cNvPr id="126" name="Sun 125">
              <a:extLst>
                <a:ext uri="{FF2B5EF4-FFF2-40B4-BE49-F238E27FC236}">
                  <a16:creationId xmlns:a16="http://schemas.microsoft.com/office/drawing/2014/main" id="{BF9819B9-960B-4BAC-9AF6-C9B6AB6032B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4345958E-F4A2-4DC6-88B7-D47888E78DD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1711E07F-E7ED-4289-A576-843D1AED57FC}"/>
              </a:ext>
            </a:extLst>
          </p:cNvPr>
          <p:cNvGrpSpPr/>
          <p:nvPr/>
        </p:nvGrpSpPr>
        <p:grpSpPr>
          <a:xfrm>
            <a:off x="136525" y="6457950"/>
            <a:ext cx="301752" cy="301752"/>
            <a:chOff x="4084318" y="1418208"/>
            <a:chExt cx="4023359" cy="4021584"/>
          </a:xfrm>
        </p:grpSpPr>
        <p:sp>
          <p:nvSpPr>
            <p:cNvPr id="129" name="Sun 128">
              <a:extLst>
                <a:ext uri="{FF2B5EF4-FFF2-40B4-BE49-F238E27FC236}">
                  <a16:creationId xmlns:a16="http://schemas.microsoft.com/office/drawing/2014/main" id="{11BF4E67-616B-44F8-AF84-783844343E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D098D1B1-3BC8-41E2-A697-7B4015D9AC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2BC5C38-2FAF-47EA-8F49-B89307F9EF19}"/>
              </a:ext>
            </a:extLst>
          </p:cNvPr>
          <p:cNvGrpSpPr/>
          <p:nvPr/>
        </p:nvGrpSpPr>
        <p:grpSpPr>
          <a:xfrm>
            <a:off x="441326" y="6457950"/>
            <a:ext cx="301752" cy="301752"/>
            <a:chOff x="4084318" y="1418208"/>
            <a:chExt cx="4023359" cy="4021584"/>
          </a:xfrm>
        </p:grpSpPr>
        <p:sp>
          <p:nvSpPr>
            <p:cNvPr id="132" name="Sun 131">
              <a:extLst>
                <a:ext uri="{FF2B5EF4-FFF2-40B4-BE49-F238E27FC236}">
                  <a16:creationId xmlns:a16="http://schemas.microsoft.com/office/drawing/2014/main" id="{223BF617-6DEE-4957-B928-AEE7D6F769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CFD6CD24-7FE2-4CC6-B5AE-61143075A2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5639412C-A482-4309-8016-4684EDACACD3}"/>
              </a:ext>
            </a:extLst>
          </p:cNvPr>
          <p:cNvGrpSpPr/>
          <p:nvPr/>
        </p:nvGrpSpPr>
        <p:grpSpPr>
          <a:xfrm>
            <a:off x="746127" y="6457950"/>
            <a:ext cx="301752" cy="301752"/>
            <a:chOff x="4084318" y="1418208"/>
            <a:chExt cx="4023359" cy="4021584"/>
          </a:xfrm>
        </p:grpSpPr>
        <p:sp>
          <p:nvSpPr>
            <p:cNvPr id="135" name="Sun 134">
              <a:extLst>
                <a:ext uri="{FF2B5EF4-FFF2-40B4-BE49-F238E27FC236}">
                  <a16:creationId xmlns:a16="http://schemas.microsoft.com/office/drawing/2014/main" id="{A462EF25-CE5B-4990-9DB9-4D7CF989D4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A92D48B9-499A-4F63-B3B1-9C6781E1913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9D425F58-FE74-4A75-95BF-D126688DDD08}"/>
              </a:ext>
            </a:extLst>
          </p:cNvPr>
          <p:cNvGrpSpPr/>
          <p:nvPr/>
        </p:nvGrpSpPr>
        <p:grpSpPr>
          <a:xfrm>
            <a:off x="1050928" y="6457950"/>
            <a:ext cx="301752" cy="301752"/>
            <a:chOff x="4084318" y="1418208"/>
            <a:chExt cx="4023359" cy="4021584"/>
          </a:xfrm>
        </p:grpSpPr>
        <p:sp>
          <p:nvSpPr>
            <p:cNvPr id="138" name="Sun 137">
              <a:extLst>
                <a:ext uri="{FF2B5EF4-FFF2-40B4-BE49-F238E27FC236}">
                  <a16:creationId xmlns:a16="http://schemas.microsoft.com/office/drawing/2014/main" id="{02E634A3-283B-4DCF-A4FC-D643C50250F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4EC5EA61-4CD6-4C0B-BEE2-EEB092451A0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D1EC7AFA-7A0A-49E8-AE08-649DCC1A9423}"/>
              </a:ext>
            </a:extLst>
          </p:cNvPr>
          <p:cNvGrpSpPr/>
          <p:nvPr/>
        </p:nvGrpSpPr>
        <p:grpSpPr>
          <a:xfrm>
            <a:off x="1355729" y="6457950"/>
            <a:ext cx="301752" cy="301752"/>
            <a:chOff x="4084318" y="1418208"/>
            <a:chExt cx="4023359" cy="4021584"/>
          </a:xfrm>
        </p:grpSpPr>
        <p:sp>
          <p:nvSpPr>
            <p:cNvPr id="141" name="Sun 140">
              <a:extLst>
                <a:ext uri="{FF2B5EF4-FFF2-40B4-BE49-F238E27FC236}">
                  <a16:creationId xmlns:a16="http://schemas.microsoft.com/office/drawing/2014/main" id="{D028FCA8-2ADF-4C2D-9308-07AA941D921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4BF65ACE-ECC9-4641-B805-375C19FA1C5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7909BC43-C465-494E-803D-A02CEE6EA102}"/>
              </a:ext>
            </a:extLst>
          </p:cNvPr>
          <p:cNvGrpSpPr/>
          <p:nvPr/>
        </p:nvGrpSpPr>
        <p:grpSpPr>
          <a:xfrm>
            <a:off x="1660530" y="6457950"/>
            <a:ext cx="301752" cy="301752"/>
            <a:chOff x="4084318" y="1418208"/>
            <a:chExt cx="4023359" cy="4021584"/>
          </a:xfrm>
        </p:grpSpPr>
        <p:sp>
          <p:nvSpPr>
            <p:cNvPr id="144" name="Sun 143">
              <a:extLst>
                <a:ext uri="{FF2B5EF4-FFF2-40B4-BE49-F238E27FC236}">
                  <a16:creationId xmlns:a16="http://schemas.microsoft.com/office/drawing/2014/main" id="{0B660AE2-589D-47FB-A866-8D236C1958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0A9B9C7F-236C-4512-ABEE-256AE8B810F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DEF5E606-A0DB-492A-948E-131657E16FCB}"/>
              </a:ext>
            </a:extLst>
          </p:cNvPr>
          <p:cNvGrpSpPr/>
          <p:nvPr/>
        </p:nvGrpSpPr>
        <p:grpSpPr>
          <a:xfrm>
            <a:off x="1965331" y="6457950"/>
            <a:ext cx="301752" cy="301752"/>
            <a:chOff x="4084318" y="1418208"/>
            <a:chExt cx="4023359" cy="4021584"/>
          </a:xfrm>
        </p:grpSpPr>
        <p:sp>
          <p:nvSpPr>
            <p:cNvPr id="147" name="Sun 146">
              <a:extLst>
                <a:ext uri="{FF2B5EF4-FFF2-40B4-BE49-F238E27FC236}">
                  <a16:creationId xmlns:a16="http://schemas.microsoft.com/office/drawing/2014/main" id="{BE52E54D-8255-4A5F-BBEA-85BF089B0B4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15BF8ACF-DACC-4E4D-9994-E9824A388C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A273E18D-4B1A-4E06-8C4B-12D407911C87}"/>
              </a:ext>
            </a:extLst>
          </p:cNvPr>
          <p:cNvGrpSpPr/>
          <p:nvPr/>
        </p:nvGrpSpPr>
        <p:grpSpPr>
          <a:xfrm>
            <a:off x="2270132" y="6457950"/>
            <a:ext cx="301752" cy="301752"/>
            <a:chOff x="4084318" y="1418208"/>
            <a:chExt cx="4023359" cy="4021584"/>
          </a:xfrm>
        </p:grpSpPr>
        <p:sp>
          <p:nvSpPr>
            <p:cNvPr id="150" name="Sun 149">
              <a:extLst>
                <a:ext uri="{FF2B5EF4-FFF2-40B4-BE49-F238E27FC236}">
                  <a16:creationId xmlns:a16="http://schemas.microsoft.com/office/drawing/2014/main" id="{AEDB18E4-FFD7-4C33-A331-6828D5A06AE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A6D70A97-F0C3-4F29-93F9-B4819F55158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E1819265-C126-471E-A988-860306C005BE}"/>
              </a:ext>
            </a:extLst>
          </p:cNvPr>
          <p:cNvGrpSpPr/>
          <p:nvPr/>
        </p:nvGrpSpPr>
        <p:grpSpPr>
          <a:xfrm>
            <a:off x="2574933" y="6457950"/>
            <a:ext cx="301752" cy="301752"/>
            <a:chOff x="4084318" y="1418208"/>
            <a:chExt cx="4023359" cy="4021584"/>
          </a:xfrm>
        </p:grpSpPr>
        <p:sp>
          <p:nvSpPr>
            <p:cNvPr id="153" name="Sun 152">
              <a:extLst>
                <a:ext uri="{FF2B5EF4-FFF2-40B4-BE49-F238E27FC236}">
                  <a16:creationId xmlns:a16="http://schemas.microsoft.com/office/drawing/2014/main" id="{EF530C85-8BF6-4748-8FC0-0925737F898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EF36E559-145E-4988-96E9-70FB4CB3FD2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1967AF2-6965-47D2-9E6F-0C2D38186AC2}"/>
              </a:ext>
            </a:extLst>
          </p:cNvPr>
          <p:cNvGrpSpPr/>
          <p:nvPr/>
        </p:nvGrpSpPr>
        <p:grpSpPr>
          <a:xfrm>
            <a:off x="2879734" y="6457950"/>
            <a:ext cx="301752" cy="301752"/>
            <a:chOff x="4084318" y="1418208"/>
            <a:chExt cx="4023359" cy="4021584"/>
          </a:xfrm>
        </p:grpSpPr>
        <p:sp>
          <p:nvSpPr>
            <p:cNvPr id="156" name="Sun 155">
              <a:extLst>
                <a:ext uri="{FF2B5EF4-FFF2-40B4-BE49-F238E27FC236}">
                  <a16:creationId xmlns:a16="http://schemas.microsoft.com/office/drawing/2014/main" id="{609F1663-2B22-45D0-A1B7-6A6B7BA5AEC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0B4EDB8F-BFC9-44D6-8FEB-443A58A5EE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27EE77BD-9053-4701-8B61-6311A8BF2D4E}"/>
              </a:ext>
            </a:extLst>
          </p:cNvPr>
          <p:cNvGrpSpPr/>
          <p:nvPr/>
        </p:nvGrpSpPr>
        <p:grpSpPr>
          <a:xfrm>
            <a:off x="3184535" y="6457950"/>
            <a:ext cx="301752" cy="301752"/>
            <a:chOff x="4084318" y="1418208"/>
            <a:chExt cx="4023359" cy="4021584"/>
          </a:xfrm>
        </p:grpSpPr>
        <p:sp>
          <p:nvSpPr>
            <p:cNvPr id="159" name="Sun 158">
              <a:extLst>
                <a:ext uri="{FF2B5EF4-FFF2-40B4-BE49-F238E27FC236}">
                  <a16:creationId xmlns:a16="http://schemas.microsoft.com/office/drawing/2014/main" id="{56063410-908D-4651-AA37-33FEC0AE71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156D2968-30E5-4B7F-AC1C-6EA6861AC7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33587A83-25BA-45DE-BAD4-A8E317BA1CCC}"/>
              </a:ext>
            </a:extLst>
          </p:cNvPr>
          <p:cNvGrpSpPr/>
          <p:nvPr/>
        </p:nvGrpSpPr>
        <p:grpSpPr>
          <a:xfrm>
            <a:off x="3489336" y="6457950"/>
            <a:ext cx="301752" cy="301752"/>
            <a:chOff x="4084318" y="1418208"/>
            <a:chExt cx="4023359" cy="4021584"/>
          </a:xfrm>
        </p:grpSpPr>
        <p:sp>
          <p:nvSpPr>
            <p:cNvPr id="162" name="Sun 161">
              <a:extLst>
                <a:ext uri="{FF2B5EF4-FFF2-40B4-BE49-F238E27FC236}">
                  <a16:creationId xmlns:a16="http://schemas.microsoft.com/office/drawing/2014/main" id="{014D2941-82A4-49A7-8F27-CB133D15E30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5BE3E3A2-C71A-41B6-91D5-89E6562DC13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5D70A341-EECB-4A2F-8E64-233E775BCC10}"/>
              </a:ext>
            </a:extLst>
          </p:cNvPr>
          <p:cNvGrpSpPr/>
          <p:nvPr/>
        </p:nvGrpSpPr>
        <p:grpSpPr>
          <a:xfrm>
            <a:off x="3794137" y="6457950"/>
            <a:ext cx="301752" cy="301752"/>
            <a:chOff x="4084318" y="1418208"/>
            <a:chExt cx="4023359" cy="4021584"/>
          </a:xfrm>
        </p:grpSpPr>
        <p:sp>
          <p:nvSpPr>
            <p:cNvPr id="165" name="Sun 164">
              <a:extLst>
                <a:ext uri="{FF2B5EF4-FFF2-40B4-BE49-F238E27FC236}">
                  <a16:creationId xmlns:a16="http://schemas.microsoft.com/office/drawing/2014/main" id="{47523BE2-5A5C-4AFF-845F-A54C6362FD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A31B1287-7D68-4F66-B863-F3B19C1D56C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118EC4AC-8674-4B5B-8272-F52631DA260A}"/>
              </a:ext>
            </a:extLst>
          </p:cNvPr>
          <p:cNvGrpSpPr/>
          <p:nvPr/>
        </p:nvGrpSpPr>
        <p:grpSpPr>
          <a:xfrm>
            <a:off x="4098938" y="6457950"/>
            <a:ext cx="301752" cy="301752"/>
            <a:chOff x="4084318" y="1418208"/>
            <a:chExt cx="4023359" cy="4021584"/>
          </a:xfrm>
        </p:grpSpPr>
        <p:sp>
          <p:nvSpPr>
            <p:cNvPr id="168" name="Sun 167">
              <a:extLst>
                <a:ext uri="{FF2B5EF4-FFF2-40B4-BE49-F238E27FC236}">
                  <a16:creationId xmlns:a16="http://schemas.microsoft.com/office/drawing/2014/main" id="{1763DCBD-92C3-40E2-9634-73AA4C7035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B703E5B5-A56E-4A38-AB2D-223F60EDAF2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3E4DADAF-1A06-4E2F-B73C-DBBCD7819CCA}"/>
              </a:ext>
            </a:extLst>
          </p:cNvPr>
          <p:cNvGrpSpPr/>
          <p:nvPr/>
        </p:nvGrpSpPr>
        <p:grpSpPr>
          <a:xfrm>
            <a:off x="4403739" y="6457950"/>
            <a:ext cx="301752" cy="301752"/>
            <a:chOff x="4084318" y="1418208"/>
            <a:chExt cx="4023359" cy="4021584"/>
          </a:xfrm>
        </p:grpSpPr>
        <p:sp>
          <p:nvSpPr>
            <p:cNvPr id="171" name="Sun 170">
              <a:extLst>
                <a:ext uri="{FF2B5EF4-FFF2-40B4-BE49-F238E27FC236}">
                  <a16:creationId xmlns:a16="http://schemas.microsoft.com/office/drawing/2014/main" id="{EDDFDCEA-0B0C-4386-B4B7-6D6B636E4AE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BDC52F38-3EC1-464E-8DEC-7A257E90A0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D57C02B0-D88D-48B3-957C-18850D9F6232}"/>
              </a:ext>
            </a:extLst>
          </p:cNvPr>
          <p:cNvGrpSpPr/>
          <p:nvPr/>
        </p:nvGrpSpPr>
        <p:grpSpPr>
          <a:xfrm>
            <a:off x="4708540" y="6457950"/>
            <a:ext cx="301752" cy="301752"/>
            <a:chOff x="4084318" y="1418208"/>
            <a:chExt cx="4023359" cy="4021584"/>
          </a:xfrm>
        </p:grpSpPr>
        <p:sp>
          <p:nvSpPr>
            <p:cNvPr id="174" name="Sun 173">
              <a:extLst>
                <a:ext uri="{FF2B5EF4-FFF2-40B4-BE49-F238E27FC236}">
                  <a16:creationId xmlns:a16="http://schemas.microsoft.com/office/drawing/2014/main" id="{E476F5D1-0BB4-411A-AE81-9AF0CE36DB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0835FA5B-6A32-4929-9C8F-2CB5A1CB37C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41304713-79DA-41B5-BA88-6B93E0784225}"/>
              </a:ext>
            </a:extLst>
          </p:cNvPr>
          <p:cNvGrpSpPr/>
          <p:nvPr/>
        </p:nvGrpSpPr>
        <p:grpSpPr>
          <a:xfrm>
            <a:off x="5013341" y="6457950"/>
            <a:ext cx="301752" cy="301752"/>
            <a:chOff x="4084318" y="1418208"/>
            <a:chExt cx="4023359" cy="4021584"/>
          </a:xfrm>
        </p:grpSpPr>
        <p:sp>
          <p:nvSpPr>
            <p:cNvPr id="177" name="Sun 176">
              <a:extLst>
                <a:ext uri="{FF2B5EF4-FFF2-40B4-BE49-F238E27FC236}">
                  <a16:creationId xmlns:a16="http://schemas.microsoft.com/office/drawing/2014/main" id="{7A0765C2-96DB-4022-BFED-50EF5DE3301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57BA64EE-737D-4DF6-A721-C012EEDC13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9D98FCF8-60ED-4F35-911A-0C2CAA2EAFEA}"/>
              </a:ext>
            </a:extLst>
          </p:cNvPr>
          <p:cNvGrpSpPr/>
          <p:nvPr/>
        </p:nvGrpSpPr>
        <p:grpSpPr>
          <a:xfrm>
            <a:off x="5318142" y="6457950"/>
            <a:ext cx="301752" cy="301752"/>
            <a:chOff x="4084318" y="1418208"/>
            <a:chExt cx="4023359" cy="4021584"/>
          </a:xfrm>
        </p:grpSpPr>
        <p:sp>
          <p:nvSpPr>
            <p:cNvPr id="180" name="Sun 179">
              <a:extLst>
                <a:ext uri="{FF2B5EF4-FFF2-40B4-BE49-F238E27FC236}">
                  <a16:creationId xmlns:a16="http://schemas.microsoft.com/office/drawing/2014/main" id="{9C5D3012-AB3A-4272-9568-04DF7006593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92990778-35CD-4BFF-8D04-17C4C5CE932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7C7179EF-3D7B-4A3D-946B-ACEEB60E09A9}"/>
              </a:ext>
            </a:extLst>
          </p:cNvPr>
          <p:cNvGrpSpPr/>
          <p:nvPr/>
        </p:nvGrpSpPr>
        <p:grpSpPr>
          <a:xfrm>
            <a:off x="5622943" y="6457950"/>
            <a:ext cx="301752" cy="301752"/>
            <a:chOff x="4084318" y="1418208"/>
            <a:chExt cx="4023359" cy="4021584"/>
          </a:xfrm>
        </p:grpSpPr>
        <p:sp>
          <p:nvSpPr>
            <p:cNvPr id="183" name="Sun 182">
              <a:extLst>
                <a:ext uri="{FF2B5EF4-FFF2-40B4-BE49-F238E27FC236}">
                  <a16:creationId xmlns:a16="http://schemas.microsoft.com/office/drawing/2014/main" id="{A6E44EF1-4977-4A0A-A175-6BFC2218A82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83FCF12C-5189-46B7-A3C6-DD7E2C3F1D4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1F9097EB-1460-4977-81BD-5D3607FC6ACF}"/>
              </a:ext>
            </a:extLst>
          </p:cNvPr>
          <p:cNvGrpSpPr/>
          <p:nvPr/>
        </p:nvGrpSpPr>
        <p:grpSpPr>
          <a:xfrm>
            <a:off x="5927744" y="6457950"/>
            <a:ext cx="301752" cy="301752"/>
            <a:chOff x="4084318" y="1418208"/>
            <a:chExt cx="4023359" cy="4021584"/>
          </a:xfrm>
        </p:grpSpPr>
        <p:sp>
          <p:nvSpPr>
            <p:cNvPr id="186" name="Sun 185">
              <a:extLst>
                <a:ext uri="{FF2B5EF4-FFF2-40B4-BE49-F238E27FC236}">
                  <a16:creationId xmlns:a16="http://schemas.microsoft.com/office/drawing/2014/main" id="{F8AA6B5D-3DB8-4B9F-A3E3-108B558B8F7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08A798A6-4C1E-4602-BA60-D0DB6EC2FFF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DC52D683-CE62-44CF-AC2E-D2596919F081}"/>
              </a:ext>
            </a:extLst>
          </p:cNvPr>
          <p:cNvGrpSpPr/>
          <p:nvPr/>
        </p:nvGrpSpPr>
        <p:grpSpPr>
          <a:xfrm>
            <a:off x="6232545" y="6457950"/>
            <a:ext cx="301752" cy="301752"/>
            <a:chOff x="4084318" y="1418208"/>
            <a:chExt cx="4023359" cy="4021584"/>
          </a:xfrm>
        </p:grpSpPr>
        <p:sp>
          <p:nvSpPr>
            <p:cNvPr id="189" name="Sun 188">
              <a:extLst>
                <a:ext uri="{FF2B5EF4-FFF2-40B4-BE49-F238E27FC236}">
                  <a16:creationId xmlns:a16="http://schemas.microsoft.com/office/drawing/2014/main" id="{0487051D-6C44-425F-A9C6-70A34D9292D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5C0E528A-AA32-42F9-BEFD-EBD9A84A7D2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3DC578C3-D409-46E3-8A76-DC108C53FB51}"/>
              </a:ext>
            </a:extLst>
          </p:cNvPr>
          <p:cNvGrpSpPr/>
          <p:nvPr/>
        </p:nvGrpSpPr>
        <p:grpSpPr>
          <a:xfrm>
            <a:off x="6537346" y="6457950"/>
            <a:ext cx="301752" cy="301752"/>
            <a:chOff x="4084318" y="1418208"/>
            <a:chExt cx="4023359" cy="4021584"/>
          </a:xfrm>
        </p:grpSpPr>
        <p:sp>
          <p:nvSpPr>
            <p:cNvPr id="192" name="Sun 191">
              <a:extLst>
                <a:ext uri="{FF2B5EF4-FFF2-40B4-BE49-F238E27FC236}">
                  <a16:creationId xmlns:a16="http://schemas.microsoft.com/office/drawing/2014/main" id="{C9532333-54BD-4F6E-B313-6C7EE4DCA35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D9087259-6B3A-4EBC-8F41-32362650404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AF57CCFD-AED7-4066-8742-6B92A98A5EF3}"/>
              </a:ext>
            </a:extLst>
          </p:cNvPr>
          <p:cNvGrpSpPr/>
          <p:nvPr/>
        </p:nvGrpSpPr>
        <p:grpSpPr>
          <a:xfrm>
            <a:off x="6842147" y="6457950"/>
            <a:ext cx="301752" cy="301752"/>
            <a:chOff x="4084318" y="1418208"/>
            <a:chExt cx="4023359" cy="4021584"/>
          </a:xfrm>
        </p:grpSpPr>
        <p:sp>
          <p:nvSpPr>
            <p:cNvPr id="195" name="Sun 194">
              <a:extLst>
                <a:ext uri="{FF2B5EF4-FFF2-40B4-BE49-F238E27FC236}">
                  <a16:creationId xmlns:a16="http://schemas.microsoft.com/office/drawing/2014/main" id="{0A80F61B-C5AC-4098-9DAB-BFE9B452F2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030683C6-811B-4ACE-9112-67C0130A5E6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83E5A838-BB17-49C5-A376-67DA1B7AC695}"/>
              </a:ext>
            </a:extLst>
          </p:cNvPr>
          <p:cNvGrpSpPr/>
          <p:nvPr/>
        </p:nvGrpSpPr>
        <p:grpSpPr>
          <a:xfrm>
            <a:off x="7146948" y="6457950"/>
            <a:ext cx="301752" cy="301752"/>
            <a:chOff x="4084318" y="1418208"/>
            <a:chExt cx="4023359" cy="4021584"/>
          </a:xfrm>
        </p:grpSpPr>
        <p:sp>
          <p:nvSpPr>
            <p:cNvPr id="198" name="Sun 197">
              <a:extLst>
                <a:ext uri="{FF2B5EF4-FFF2-40B4-BE49-F238E27FC236}">
                  <a16:creationId xmlns:a16="http://schemas.microsoft.com/office/drawing/2014/main" id="{B10E90E0-31DD-4BDF-B5FC-0483EB92657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0FAC249A-D53F-4592-B499-52A637B2E5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79E9461E-1416-458E-B2A6-B463A1DA48BD}"/>
              </a:ext>
            </a:extLst>
          </p:cNvPr>
          <p:cNvGrpSpPr/>
          <p:nvPr/>
        </p:nvGrpSpPr>
        <p:grpSpPr>
          <a:xfrm>
            <a:off x="7451749" y="6457950"/>
            <a:ext cx="301752" cy="301752"/>
            <a:chOff x="4084318" y="1418208"/>
            <a:chExt cx="4023359" cy="4021584"/>
          </a:xfrm>
        </p:grpSpPr>
        <p:sp>
          <p:nvSpPr>
            <p:cNvPr id="201" name="Sun 200">
              <a:extLst>
                <a:ext uri="{FF2B5EF4-FFF2-40B4-BE49-F238E27FC236}">
                  <a16:creationId xmlns:a16="http://schemas.microsoft.com/office/drawing/2014/main" id="{315B3C9C-60DD-400E-8AEE-CEC7A85FC8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EA73DA75-4E9B-4222-82F2-CC7D060365C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AC0EAF78-4A4B-4789-98E4-A1071B3A04D0}"/>
              </a:ext>
            </a:extLst>
          </p:cNvPr>
          <p:cNvGrpSpPr/>
          <p:nvPr/>
        </p:nvGrpSpPr>
        <p:grpSpPr>
          <a:xfrm>
            <a:off x="7756550" y="6457950"/>
            <a:ext cx="301752" cy="301752"/>
            <a:chOff x="4084318" y="1418208"/>
            <a:chExt cx="4023359" cy="4021584"/>
          </a:xfrm>
        </p:grpSpPr>
        <p:sp>
          <p:nvSpPr>
            <p:cNvPr id="204" name="Sun 203">
              <a:extLst>
                <a:ext uri="{FF2B5EF4-FFF2-40B4-BE49-F238E27FC236}">
                  <a16:creationId xmlns:a16="http://schemas.microsoft.com/office/drawing/2014/main" id="{C72D0898-55CA-41DB-A99E-EC13AC8CD5D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1B95DBB5-AC1B-4F11-B9AF-CDCFA7CDEDA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103632F9-B539-4051-A4BE-9D3FC5C14A47}"/>
              </a:ext>
            </a:extLst>
          </p:cNvPr>
          <p:cNvGrpSpPr/>
          <p:nvPr/>
        </p:nvGrpSpPr>
        <p:grpSpPr>
          <a:xfrm>
            <a:off x="8061351" y="6457950"/>
            <a:ext cx="301752" cy="301752"/>
            <a:chOff x="4084318" y="1418208"/>
            <a:chExt cx="4023359" cy="4021584"/>
          </a:xfrm>
        </p:grpSpPr>
        <p:sp>
          <p:nvSpPr>
            <p:cNvPr id="207" name="Sun 206">
              <a:extLst>
                <a:ext uri="{FF2B5EF4-FFF2-40B4-BE49-F238E27FC236}">
                  <a16:creationId xmlns:a16="http://schemas.microsoft.com/office/drawing/2014/main" id="{DE9992F6-06A9-41DE-A7F9-8DF6DCFB98C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F0F4FCD0-4728-4F08-AEB5-7C84D8DD41D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AAF17BB1-D281-409C-87E1-3F9D4CAB1DB7}"/>
              </a:ext>
            </a:extLst>
          </p:cNvPr>
          <p:cNvGrpSpPr/>
          <p:nvPr/>
        </p:nvGrpSpPr>
        <p:grpSpPr>
          <a:xfrm>
            <a:off x="8366152" y="6457950"/>
            <a:ext cx="301752" cy="301752"/>
            <a:chOff x="4084318" y="1418208"/>
            <a:chExt cx="4023359" cy="4021584"/>
          </a:xfrm>
        </p:grpSpPr>
        <p:sp>
          <p:nvSpPr>
            <p:cNvPr id="210" name="Sun 209">
              <a:extLst>
                <a:ext uri="{FF2B5EF4-FFF2-40B4-BE49-F238E27FC236}">
                  <a16:creationId xmlns:a16="http://schemas.microsoft.com/office/drawing/2014/main" id="{579E7E4A-88FA-4CB1-91BA-F16F90760BB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48755279-E43E-4140-AFFE-78B70F01B24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5E4B8B16-3614-4089-8A96-FAD7D43CAC2E}"/>
              </a:ext>
            </a:extLst>
          </p:cNvPr>
          <p:cNvGrpSpPr/>
          <p:nvPr/>
        </p:nvGrpSpPr>
        <p:grpSpPr>
          <a:xfrm>
            <a:off x="8670953" y="6457950"/>
            <a:ext cx="301752" cy="301752"/>
            <a:chOff x="4084318" y="1418208"/>
            <a:chExt cx="4023359" cy="4021584"/>
          </a:xfrm>
        </p:grpSpPr>
        <p:sp>
          <p:nvSpPr>
            <p:cNvPr id="213" name="Sun 212">
              <a:extLst>
                <a:ext uri="{FF2B5EF4-FFF2-40B4-BE49-F238E27FC236}">
                  <a16:creationId xmlns:a16="http://schemas.microsoft.com/office/drawing/2014/main" id="{2476F60B-3A7E-4970-880B-A0038E7A94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573E0DDF-2F8F-44AA-8B71-CC79F63F757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8BEF7F8E-4C34-4DF6-984D-B16FC9607623}"/>
              </a:ext>
            </a:extLst>
          </p:cNvPr>
          <p:cNvGrpSpPr/>
          <p:nvPr/>
        </p:nvGrpSpPr>
        <p:grpSpPr>
          <a:xfrm>
            <a:off x="8975754" y="6457950"/>
            <a:ext cx="301752" cy="301752"/>
            <a:chOff x="4084318" y="1418208"/>
            <a:chExt cx="4023359" cy="4021584"/>
          </a:xfrm>
        </p:grpSpPr>
        <p:sp>
          <p:nvSpPr>
            <p:cNvPr id="216" name="Sun 215">
              <a:extLst>
                <a:ext uri="{FF2B5EF4-FFF2-40B4-BE49-F238E27FC236}">
                  <a16:creationId xmlns:a16="http://schemas.microsoft.com/office/drawing/2014/main" id="{A1024D20-A6EB-4C25-A59B-232AFE98B5C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8CC11FCB-8BCA-4D9B-8961-68F8190EA99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3B56B890-13C9-4EDF-8281-79F032FE7EB9}"/>
              </a:ext>
            </a:extLst>
          </p:cNvPr>
          <p:cNvGrpSpPr/>
          <p:nvPr/>
        </p:nvGrpSpPr>
        <p:grpSpPr>
          <a:xfrm>
            <a:off x="9280555" y="6457950"/>
            <a:ext cx="301752" cy="301752"/>
            <a:chOff x="4084318" y="1418208"/>
            <a:chExt cx="4023359" cy="4021584"/>
          </a:xfrm>
        </p:grpSpPr>
        <p:sp>
          <p:nvSpPr>
            <p:cNvPr id="219" name="Sun 218">
              <a:extLst>
                <a:ext uri="{FF2B5EF4-FFF2-40B4-BE49-F238E27FC236}">
                  <a16:creationId xmlns:a16="http://schemas.microsoft.com/office/drawing/2014/main" id="{0FF3F03B-DA78-47D4-B861-05F45E8CE9E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4E2608E6-32DB-4E11-9946-D86AE93ACB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80F5EFA8-EBD8-45B0-B52A-B6C69B8D94DE}"/>
              </a:ext>
            </a:extLst>
          </p:cNvPr>
          <p:cNvGrpSpPr/>
          <p:nvPr/>
        </p:nvGrpSpPr>
        <p:grpSpPr>
          <a:xfrm>
            <a:off x="9585356" y="6457950"/>
            <a:ext cx="301752" cy="301752"/>
            <a:chOff x="4084318" y="1418208"/>
            <a:chExt cx="4023359" cy="4021584"/>
          </a:xfrm>
        </p:grpSpPr>
        <p:sp>
          <p:nvSpPr>
            <p:cNvPr id="222" name="Sun 221">
              <a:extLst>
                <a:ext uri="{FF2B5EF4-FFF2-40B4-BE49-F238E27FC236}">
                  <a16:creationId xmlns:a16="http://schemas.microsoft.com/office/drawing/2014/main" id="{6311B112-18B6-497F-BDFE-F4E7451C7F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49C4E854-DF71-4FCA-BFDF-45E804523DC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226B33CE-3C68-4D9F-888F-FAB4044908C5}"/>
              </a:ext>
            </a:extLst>
          </p:cNvPr>
          <p:cNvGrpSpPr/>
          <p:nvPr/>
        </p:nvGrpSpPr>
        <p:grpSpPr>
          <a:xfrm>
            <a:off x="9890157" y="6457950"/>
            <a:ext cx="301752" cy="301752"/>
            <a:chOff x="4084318" y="1418208"/>
            <a:chExt cx="4023359" cy="4021584"/>
          </a:xfrm>
        </p:grpSpPr>
        <p:sp>
          <p:nvSpPr>
            <p:cNvPr id="225" name="Sun 224">
              <a:extLst>
                <a:ext uri="{FF2B5EF4-FFF2-40B4-BE49-F238E27FC236}">
                  <a16:creationId xmlns:a16="http://schemas.microsoft.com/office/drawing/2014/main" id="{F76E85F8-36FB-452F-BD5F-B3BDC3A5FF6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ED4525A0-3B33-4053-9EF6-D5C3A8FB2D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21401AA8-28B4-4BD6-8BDC-9429CDBF367F}"/>
              </a:ext>
            </a:extLst>
          </p:cNvPr>
          <p:cNvGrpSpPr/>
          <p:nvPr/>
        </p:nvGrpSpPr>
        <p:grpSpPr>
          <a:xfrm>
            <a:off x="10194958" y="6457950"/>
            <a:ext cx="301752" cy="301752"/>
            <a:chOff x="4084318" y="1418208"/>
            <a:chExt cx="4023359" cy="4021584"/>
          </a:xfrm>
        </p:grpSpPr>
        <p:sp>
          <p:nvSpPr>
            <p:cNvPr id="228" name="Sun 227">
              <a:extLst>
                <a:ext uri="{FF2B5EF4-FFF2-40B4-BE49-F238E27FC236}">
                  <a16:creationId xmlns:a16="http://schemas.microsoft.com/office/drawing/2014/main" id="{FBBBF171-65F4-4AAB-A817-3E27499ABE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4C594A55-CB66-4D75-B2F9-63AC2A8389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61C489AC-8D14-4D93-93C9-F8B0BF7A9A2E}"/>
              </a:ext>
            </a:extLst>
          </p:cNvPr>
          <p:cNvGrpSpPr/>
          <p:nvPr/>
        </p:nvGrpSpPr>
        <p:grpSpPr>
          <a:xfrm>
            <a:off x="10499759" y="6457950"/>
            <a:ext cx="301752" cy="301752"/>
            <a:chOff x="4084318" y="1418208"/>
            <a:chExt cx="4023359" cy="4021584"/>
          </a:xfrm>
        </p:grpSpPr>
        <p:sp>
          <p:nvSpPr>
            <p:cNvPr id="231" name="Sun 230">
              <a:extLst>
                <a:ext uri="{FF2B5EF4-FFF2-40B4-BE49-F238E27FC236}">
                  <a16:creationId xmlns:a16="http://schemas.microsoft.com/office/drawing/2014/main" id="{B92CA774-8096-4103-9015-1E4A8C90A6F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257B8FC4-038F-4C12-81E7-8D3D967241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1C5D3869-1619-4586-895B-FCA7BB83D70F}"/>
              </a:ext>
            </a:extLst>
          </p:cNvPr>
          <p:cNvGrpSpPr/>
          <p:nvPr/>
        </p:nvGrpSpPr>
        <p:grpSpPr>
          <a:xfrm>
            <a:off x="10804560" y="6457950"/>
            <a:ext cx="301752" cy="301752"/>
            <a:chOff x="4084318" y="1418208"/>
            <a:chExt cx="4023359" cy="4021584"/>
          </a:xfrm>
        </p:grpSpPr>
        <p:sp>
          <p:nvSpPr>
            <p:cNvPr id="234" name="Sun 233">
              <a:extLst>
                <a:ext uri="{FF2B5EF4-FFF2-40B4-BE49-F238E27FC236}">
                  <a16:creationId xmlns:a16="http://schemas.microsoft.com/office/drawing/2014/main" id="{18908A28-7254-4633-96C6-82C806E36F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9A4CEF8E-8C7C-4A64-9D1C-2BBFEE9E29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BA360E4E-D234-4F8B-A88C-BCFE133F60B8}"/>
              </a:ext>
            </a:extLst>
          </p:cNvPr>
          <p:cNvGrpSpPr/>
          <p:nvPr/>
        </p:nvGrpSpPr>
        <p:grpSpPr>
          <a:xfrm>
            <a:off x="11109361" y="6457950"/>
            <a:ext cx="301752" cy="301752"/>
            <a:chOff x="4084318" y="1418208"/>
            <a:chExt cx="4023359" cy="4021584"/>
          </a:xfrm>
        </p:grpSpPr>
        <p:sp>
          <p:nvSpPr>
            <p:cNvPr id="237" name="Sun 236">
              <a:extLst>
                <a:ext uri="{FF2B5EF4-FFF2-40B4-BE49-F238E27FC236}">
                  <a16:creationId xmlns:a16="http://schemas.microsoft.com/office/drawing/2014/main" id="{47DAACAD-39E8-497A-8A6C-CB5D9E89DC1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6F7B722B-7DCE-4205-B05B-2AD6FAE8F9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71935937-12BF-40B5-A450-E8C2CCA63AC9}"/>
              </a:ext>
            </a:extLst>
          </p:cNvPr>
          <p:cNvGrpSpPr/>
          <p:nvPr/>
        </p:nvGrpSpPr>
        <p:grpSpPr>
          <a:xfrm>
            <a:off x="11464962" y="6457950"/>
            <a:ext cx="301752" cy="301752"/>
            <a:chOff x="4084318" y="1418208"/>
            <a:chExt cx="4023359" cy="4021584"/>
          </a:xfrm>
        </p:grpSpPr>
        <p:sp>
          <p:nvSpPr>
            <p:cNvPr id="240" name="Sun 239">
              <a:extLst>
                <a:ext uri="{FF2B5EF4-FFF2-40B4-BE49-F238E27FC236}">
                  <a16:creationId xmlns:a16="http://schemas.microsoft.com/office/drawing/2014/main" id="{DDC65CE2-2925-4A85-BA08-E6E29A6CD7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AF759FFE-A7B5-4038-B18C-6F256DD65E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EABD351A-8A45-460B-915E-7323ABC16470}"/>
              </a:ext>
            </a:extLst>
          </p:cNvPr>
          <p:cNvGrpSpPr/>
          <p:nvPr/>
        </p:nvGrpSpPr>
        <p:grpSpPr>
          <a:xfrm>
            <a:off x="11795163" y="6457950"/>
            <a:ext cx="301752" cy="301752"/>
            <a:chOff x="4084318" y="1418208"/>
            <a:chExt cx="4023359" cy="4021584"/>
          </a:xfrm>
        </p:grpSpPr>
        <p:sp>
          <p:nvSpPr>
            <p:cNvPr id="243" name="Sun 242">
              <a:extLst>
                <a:ext uri="{FF2B5EF4-FFF2-40B4-BE49-F238E27FC236}">
                  <a16:creationId xmlns:a16="http://schemas.microsoft.com/office/drawing/2014/main" id="{8152711D-B7FD-4524-99FE-CF2A3AE42BC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F18F9FA8-7F95-4144-B89C-1F5AA62CBA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0F402E62-88DD-4F1B-9C12-FFE75E484B13}"/>
              </a:ext>
            </a:extLst>
          </p:cNvPr>
          <p:cNvGrpSpPr/>
          <p:nvPr/>
        </p:nvGrpSpPr>
        <p:grpSpPr>
          <a:xfrm>
            <a:off x="161925" y="450850"/>
            <a:ext cx="301752" cy="301752"/>
            <a:chOff x="4084318" y="1418208"/>
            <a:chExt cx="4023359" cy="4021584"/>
          </a:xfrm>
        </p:grpSpPr>
        <p:sp>
          <p:nvSpPr>
            <p:cNvPr id="246" name="Sun 245">
              <a:extLst>
                <a:ext uri="{FF2B5EF4-FFF2-40B4-BE49-F238E27FC236}">
                  <a16:creationId xmlns:a16="http://schemas.microsoft.com/office/drawing/2014/main" id="{4A200A53-D756-4C54-A74B-E18A08D6320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F4395877-395C-4ABA-AF17-C3CF598B377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C060968E-8D84-4535-B740-8A0EF767B35F}"/>
              </a:ext>
            </a:extLst>
          </p:cNvPr>
          <p:cNvGrpSpPr/>
          <p:nvPr/>
        </p:nvGrpSpPr>
        <p:grpSpPr>
          <a:xfrm>
            <a:off x="161925" y="781050"/>
            <a:ext cx="301752" cy="301752"/>
            <a:chOff x="4084318" y="1418208"/>
            <a:chExt cx="4023359" cy="4021584"/>
          </a:xfrm>
        </p:grpSpPr>
        <p:sp>
          <p:nvSpPr>
            <p:cNvPr id="249" name="Sun 248">
              <a:extLst>
                <a:ext uri="{FF2B5EF4-FFF2-40B4-BE49-F238E27FC236}">
                  <a16:creationId xmlns:a16="http://schemas.microsoft.com/office/drawing/2014/main" id="{09850B97-05C5-41ED-812A-47D0B2C248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5FDF4733-1A35-4E83-825A-CDC55F592D2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3D749856-BD89-4B2B-888A-BE38352E6403}"/>
              </a:ext>
            </a:extLst>
          </p:cNvPr>
          <p:cNvGrpSpPr/>
          <p:nvPr/>
        </p:nvGrpSpPr>
        <p:grpSpPr>
          <a:xfrm>
            <a:off x="161925" y="1111250"/>
            <a:ext cx="301752" cy="301752"/>
            <a:chOff x="4084318" y="1418208"/>
            <a:chExt cx="4023359" cy="4021584"/>
          </a:xfrm>
        </p:grpSpPr>
        <p:sp>
          <p:nvSpPr>
            <p:cNvPr id="252" name="Sun 251">
              <a:extLst>
                <a:ext uri="{FF2B5EF4-FFF2-40B4-BE49-F238E27FC236}">
                  <a16:creationId xmlns:a16="http://schemas.microsoft.com/office/drawing/2014/main" id="{5E62CF00-D66A-415C-BCAE-65F5F4C17EF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5803F9F8-88A7-4AB3-9DD6-DB0F46FA2C2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F5B9ABC3-2305-46A9-B3D1-9F37DD1225B7}"/>
              </a:ext>
            </a:extLst>
          </p:cNvPr>
          <p:cNvGrpSpPr/>
          <p:nvPr/>
        </p:nvGrpSpPr>
        <p:grpSpPr>
          <a:xfrm>
            <a:off x="161925" y="1441450"/>
            <a:ext cx="301752" cy="301752"/>
            <a:chOff x="4084318" y="1418208"/>
            <a:chExt cx="4023359" cy="4021584"/>
          </a:xfrm>
        </p:grpSpPr>
        <p:sp>
          <p:nvSpPr>
            <p:cNvPr id="255" name="Sun 254">
              <a:extLst>
                <a:ext uri="{FF2B5EF4-FFF2-40B4-BE49-F238E27FC236}">
                  <a16:creationId xmlns:a16="http://schemas.microsoft.com/office/drawing/2014/main" id="{A448B466-99B4-48B9-90DE-28C814D9E8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7B126261-C2FF-44F5-8989-E03A5A924DC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E48AEAF0-A485-4D47-B65E-7FD5625A9DCD}"/>
              </a:ext>
            </a:extLst>
          </p:cNvPr>
          <p:cNvGrpSpPr/>
          <p:nvPr/>
        </p:nvGrpSpPr>
        <p:grpSpPr>
          <a:xfrm>
            <a:off x="161925" y="1771650"/>
            <a:ext cx="301752" cy="301752"/>
            <a:chOff x="4084318" y="1418208"/>
            <a:chExt cx="4023359" cy="4021584"/>
          </a:xfrm>
        </p:grpSpPr>
        <p:sp>
          <p:nvSpPr>
            <p:cNvPr id="258" name="Sun 257">
              <a:extLst>
                <a:ext uri="{FF2B5EF4-FFF2-40B4-BE49-F238E27FC236}">
                  <a16:creationId xmlns:a16="http://schemas.microsoft.com/office/drawing/2014/main" id="{0D701FFD-66F2-4255-8124-D86A0B2CB79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32D5FD65-F4A8-424F-BEF2-7C43FFF4A5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990AE925-A085-4B31-AF62-446AD3003F3D}"/>
              </a:ext>
            </a:extLst>
          </p:cNvPr>
          <p:cNvGrpSpPr/>
          <p:nvPr/>
        </p:nvGrpSpPr>
        <p:grpSpPr>
          <a:xfrm>
            <a:off x="161925" y="2101850"/>
            <a:ext cx="301752" cy="301752"/>
            <a:chOff x="4084318" y="1418208"/>
            <a:chExt cx="4023359" cy="4021584"/>
          </a:xfrm>
        </p:grpSpPr>
        <p:sp>
          <p:nvSpPr>
            <p:cNvPr id="261" name="Sun 260">
              <a:extLst>
                <a:ext uri="{FF2B5EF4-FFF2-40B4-BE49-F238E27FC236}">
                  <a16:creationId xmlns:a16="http://schemas.microsoft.com/office/drawing/2014/main" id="{2C34D19B-9891-4123-B788-12490FBB740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C36FFF5B-052F-4CAC-A767-86CD0568736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E4A39485-0B76-4F7C-A881-60FF72B6A953}"/>
              </a:ext>
            </a:extLst>
          </p:cNvPr>
          <p:cNvGrpSpPr/>
          <p:nvPr/>
        </p:nvGrpSpPr>
        <p:grpSpPr>
          <a:xfrm>
            <a:off x="161925" y="2432050"/>
            <a:ext cx="301752" cy="301752"/>
            <a:chOff x="4084318" y="1418208"/>
            <a:chExt cx="4023359" cy="4021584"/>
          </a:xfrm>
        </p:grpSpPr>
        <p:sp>
          <p:nvSpPr>
            <p:cNvPr id="264" name="Sun 263">
              <a:extLst>
                <a:ext uri="{FF2B5EF4-FFF2-40B4-BE49-F238E27FC236}">
                  <a16:creationId xmlns:a16="http://schemas.microsoft.com/office/drawing/2014/main" id="{0CC4EED3-BD56-448E-8524-91C18F328F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38ACEF88-88C1-45F2-BE48-B5BB442B583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38F58E1E-6D09-4A70-A497-6CFA368222EE}"/>
              </a:ext>
            </a:extLst>
          </p:cNvPr>
          <p:cNvGrpSpPr/>
          <p:nvPr/>
        </p:nvGrpSpPr>
        <p:grpSpPr>
          <a:xfrm>
            <a:off x="161925" y="2762250"/>
            <a:ext cx="301752" cy="301752"/>
            <a:chOff x="4084318" y="1418208"/>
            <a:chExt cx="4023359" cy="4021584"/>
          </a:xfrm>
        </p:grpSpPr>
        <p:sp>
          <p:nvSpPr>
            <p:cNvPr id="267" name="Sun 266">
              <a:extLst>
                <a:ext uri="{FF2B5EF4-FFF2-40B4-BE49-F238E27FC236}">
                  <a16:creationId xmlns:a16="http://schemas.microsoft.com/office/drawing/2014/main" id="{821B0FDE-8922-4477-9F4C-8A527CC8484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4C74742A-56D3-4541-8A6D-DF5E1991250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B9168BB2-A62C-4DBA-AFEA-C7EEAFA32000}"/>
              </a:ext>
            </a:extLst>
          </p:cNvPr>
          <p:cNvGrpSpPr/>
          <p:nvPr/>
        </p:nvGrpSpPr>
        <p:grpSpPr>
          <a:xfrm>
            <a:off x="161925" y="3092450"/>
            <a:ext cx="301752" cy="301752"/>
            <a:chOff x="4084318" y="1418208"/>
            <a:chExt cx="4023359" cy="4021584"/>
          </a:xfrm>
        </p:grpSpPr>
        <p:sp>
          <p:nvSpPr>
            <p:cNvPr id="270" name="Sun 269">
              <a:extLst>
                <a:ext uri="{FF2B5EF4-FFF2-40B4-BE49-F238E27FC236}">
                  <a16:creationId xmlns:a16="http://schemas.microsoft.com/office/drawing/2014/main" id="{7122DF2E-8DEC-4251-8C65-A3F199A958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E852C7A4-9C5A-483A-B255-A250FDA4EA5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AB0156C4-8EEB-43AB-9B18-B0FE83A5FD09}"/>
              </a:ext>
            </a:extLst>
          </p:cNvPr>
          <p:cNvGrpSpPr/>
          <p:nvPr/>
        </p:nvGrpSpPr>
        <p:grpSpPr>
          <a:xfrm>
            <a:off x="161925" y="3422650"/>
            <a:ext cx="301752" cy="301752"/>
            <a:chOff x="4084318" y="1418208"/>
            <a:chExt cx="4023359" cy="4021584"/>
          </a:xfrm>
        </p:grpSpPr>
        <p:sp>
          <p:nvSpPr>
            <p:cNvPr id="273" name="Sun 272">
              <a:extLst>
                <a:ext uri="{FF2B5EF4-FFF2-40B4-BE49-F238E27FC236}">
                  <a16:creationId xmlns:a16="http://schemas.microsoft.com/office/drawing/2014/main" id="{EEEF3D76-C6F4-4BB3-A8DE-F4970E478A6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381A7668-6F2F-44FF-814E-71D463E0ED5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336FC071-98A3-4546-977B-A78A7ED8A361}"/>
              </a:ext>
            </a:extLst>
          </p:cNvPr>
          <p:cNvGrpSpPr/>
          <p:nvPr/>
        </p:nvGrpSpPr>
        <p:grpSpPr>
          <a:xfrm>
            <a:off x="161925" y="3752850"/>
            <a:ext cx="301752" cy="301752"/>
            <a:chOff x="4084318" y="1418208"/>
            <a:chExt cx="4023359" cy="4021584"/>
          </a:xfrm>
        </p:grpSpPr>
        <p:sp>
          <p:nvSpPr>
            <p:cNvPr id="276" name="Sun 275">
              <a:extLst>
                <a:ext uri="{FF2B5EF4-FFF2-40B4-BE49-F238E27FC236}">
                  <a16:creationId xmlns:a16="http://schemas.microsoft.com/office/drawing/2014/main" id="{B8DC22EF-B142-4E1C-BD42-743655E6C1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267BDB3D-6BA5-4351-BF06-CE3C9B9707A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E88F21FD-C0D1-494D-A934-82250D193B18}"/>
              </a:ext>
            </a:extLst>
          </p:cNvPr>
          <p:cNvGrpSpPr/>
          <p:nvPr/>
        </p:nvGrpSpPr>
        <p:grpSpPr>
          <a:xfrm>
            <a:off x="161925" y="4083050"/>
            <a:ext cx="301752" cy="301752"/>
            <a:chOff x="4084318" y="1418208"/>
            <a:chExt cx="4023359" cy="4021584"/>
          </a:xfrm>
        </p:grpSpPr>
        <p:sp>
          <p:nvSpPr>
            <p:cNvPr id="279" name="Sun 278">
              <a:extLst>
                <a:ext uri="{FF2B5EF4-FFF2-40B4-BE49-F238E27FC236}">
                  <a16:creationId xmlns:a16="http://schemas.microsoft.com/office/drawing/2014/main" id="{125E0791-5E40-438C-980C-C512E08CE76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447C4BFB-9949-461A-83BA-960C21E58A8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333D6705-34DB-4E65-93E8-CFC55A3D7B2A}"/>
              </a:ext>
            </a:extLst>
          </p:cNvPr>
          <p:cNvGrpSpPr/>
          <p:nvPr/>
        </p:nvGrpSpPr>
        <p:grpSpPr>
          <a:xfrm>
            <a:off x="161925" y="4413250"/>
            <a:ext cx="301752" cy="301752"/>
            <a:chOff x="4084318" y="1418208"/>
            <a:chExt cx="4023359" cy="4021584"/>
          </a:xfrm>
        </p:grpSpPr>
        <p:sp>
          <p:nvSpPr>
            <p:cNvPr id="282" name="Sun 281">
              <a:extLst>
                <a:ext uri="{FF2B5EF4-FFF2-40B4-BE49-F238E27FC236}">
                  <a16:creationId xmlns:a16="http://schemas.microsoft.com/office/drawing/2014/main" id="{EC49ED27-8A8E-4A05-B057-0C22AD74CA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633C79AE-3BFE-42AB-AC3D-90D86D7F07B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827F240D-9A9E-41FE-AACE-F2378C7F37C5}"/>
              </a:ext>
            </a:extLst>
          </p:cNvPr>
          <p:cNvGrpSpPr/>
          <p:nvPr/>
        </p:nvGrpSpPr>
        <p:grpSpPr>
          <a:xfrm>
            <a:off x="161925" y="4743450"/>
            <a:ext cx="301752" cy="301752"/>
            <a:chOff x="4084318" y="1418208"/>
            <a:chExt cx="4023359" cy="4021584"/>
          </a:xfrm>
        </p:grpSpPr>
        <p:sp>
          <p:nvSpPr>
            <p:cNvPr id="285" name="Sun 284">
              <a:extLst>
                <a:ext uri="{FF2B5EF4-FFF2-40B4-BE49-F238E27FC236}">
                  <a16:creationId xmlns:a16="http://schemas.microsoft.com/office/drawing/2014/main" id="{F020E8AA-38E7-4057-830C-E7C7C94FB2B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C8B71A16-5314-4EA0-BAA5-45B868CC16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FC5758DC-480E-4835-9F6F-AB0451F1005B}"/>
              </a:ext>
            </a:extLst>
          </p:cNvPr>
          <p:cNvGrpSpPr/>
          <p:nvPr/>
        </p:nvGrpSpPr>
        <p:grpSpPr>
          <a:xfrm>
            <a:off x="161925" y="5073650"/>
            <a:ext cx="301752" cy="301752"/>
            <a:chOff x="4084318" y="1418208"/>
            <a:chExt cx="4023359" cy="4021584"/>
          </a:xfrm>
        </p:grpSpPr>
        <p:sp>
          <p:nvSpPr>
            <p:cNvPr id="288" name="Sun 287">
              <a:extLst>
                <a:ext uri="{FF2B5EF4-FFF2-40B4-BE49-F238E27FC236}">
                  <a16:creationId xmlns:a16="http://schemas.microsoft.com/office/drawing/2014/main" id="{135E279C-0C50-42E2-966F-7ED00E8F38B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7FADA723-5019-4BF3-AFF3-4AB420000BE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0C567082-B0CC-45F9-8C53-8590E36DC14F}"/>
              </a:ext>
            </a:extLst>
          </p:cNvPr>
          <p:cNvGrpSpPr/>
          <p:nvPr/>
        </p:nvGrpSpPr>
        <p:grpSpPr>
          <a:xfrm>
            <a:off x="161925" y="5403850"/>
            <a:ext cx="301752" cy="301752"/>
            <a:chOff x="4084318" y="1418208"/>
            <a:chExt cx="4023359" cy="4021584"/>
          </a:xfrm>
        </p:grpSpPr>
        <p:sp>
          <p:nvSpPr>
            <p:cNvPr id="291" name="Sun 290">
              <a:extLst>
                <a:ext uri="{FF2B5EF4-FFF2-40B4-BE49-F238E27FC236}">
                  <a16:creationId xmlns:a16="http://schemas.microsoft.com/office/drawing/2014/main" id="{AA779143-8ED3-475D-B385-7AB437552E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47412C87-EF03-4537-B427-92DD452B19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2BEEBBC7-4DD1-4171-92C9-E710EEA07DD3}"/>
              </a:ext>
            </a:extLst>
          </p:cNvPr>
          <p:cNvGrpSpPr/>
          <p:nvPr/>
        </p:nvGrpSpPr>
        <p:grpSpPr>
          <a:xfrm>
            <a:off x="161925" y="5734050"/>
            <a:ext cx="301752" cy="301752"/>
            <a:chOff x="4084318" y="1418208"/>
            <a:chExt cx="4023359" cy="4021584"/>
          </a:xfrm>
        </p:grpSpPr>
        <p:sp>
          <p:nvSpPr>
            <p:cNvPr id="294" name="Sun 293">
              <a:extLst>
                <a:ext uri="{FF2B5EF4-FFF2-40B4-BE49-F238E27FC236}">
                  <a16:creationId xmlns:a16="http://schemas.microsoft.com/office/drawing/2014/main" id="{8031D82A-9735-4996-8261-9F91D66D5CC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D69A092F-2478-4436-BB81-53DDB7E5E4A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B3DA7B0A-6FA7-45C0-9C3C-EB83CD75ABA9}"/>
              </a:ext>
            </a:extLst>
          </p:cNvPr>
          <p:cNvGrpSpPr/>
          <p:nvPr/>
        </p:nvGrpSpPr>
        <p:grpSpPr>
          <a:xfrm>
            <a:off x="161925" y="6064250"/>
            <a:ext cx="301752" cy="301752"/>
            <a:chOff x="4084318" y="1418208"/>
            <a:chExt cx="4023359" cy="4021584"/>
          </a:xfrm>
        </p:grpSpPr>
        <p:sp>
          <p:nvSpPr>
            <p:cNvPr id="297" name="Sun 296">
              <a:extLst>
                <a:ext uri="{FF2B5EF4-FFF2-40B4-BE49-F238E27FC236}">
                  <a16:creationId xmlns:a16="http://schemas.microsoft.com/office/drawing/2014/main" id="{E5422BA4-3D3D-4B40-B461-75EACB8391C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F160246B-9416-473B-A645-10EF924077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A52281FE-E0B7-4E0B-9892-693C57E471C6}"/>
              </a:ext>
            </a:extLst>
          </p:cNvPr>
          <p:cNvGrpSpPr/>
          <p:nvPr/>
        </p:nvGrpSpPr>
        <p:grpSpPr>
          <a:xfrm>
            <a:off x="11795125" y="501650"/>
            <a:ext cx="301752" cy="301752"/>
            <a:chOff x="4084318" y="1418208"/>
            <a:chExt cx="4023359" cy="4021584"/>
          </a:xfrm>
        </p:grpSpPr>
        <p:sp>
          <p:nvSpPr>
            <p:cNvPr id="300" name="Sun 299">
              <a:extLst>
                <a:ext uri="{FF2B5EF4-FFF2-40B4-BE49-F238E27FC236}">
                  <a16:creationId xmlns:a16="http://schemas.microsoft.com/office/drawing/2014/main" id="{82124F9F-1A6E-4060-A8F6-2DEDA60929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61579AEE-0696-4E75-8FDC-8EAB208FC0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6E3A514E-76CB-4121-B092-A78EB4B31103}"/>
              </a:ext>
            </a:extLst>
          </p:cNvPr>
          <p:cNvGrpSpPr/>
          <p:nvPr/>
        </p:nvGrpSpPr>
        <p:grpSpPr>
          <a:xfrm>
            <a:off x="11795125" y="831850"/>
            <a:ext cx="301752" cy="301752"/>
            <a:chOff x="4084318" y="1418208"/>
            <a:chExt cx="4023359" cy="4021584"/>
          </a:xfrm>
        </p:grpSpPr>
        <p:sp>
          <p:nvSpPr>
            <p:cNvPr id="303" name="Sun 302">
              <a:extLst>
                <a:ext uri="{FF2B5EF4-FFF2-40B4-BE49-F238E27FC236}">
                  <a16:creationId xmlns:a16="http://schemas.microsoft.com/office/drawing/2014/main" id="{0C899F3D-4B83-4DC2-BB04-A0638A6494D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099D1832-6E69-4519-B74D-098586B7BA3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AEACB9E0-7BFF-45DF-B9EA-1BED66108F41}"/>
              </a:ext>
            </a:extLst>
          </p:cNvPr>
          <p:cNvGrpSpPr/>
          <p:nvPr/>
        </p:nvGrpSpPr>
        <p:grpSpPr>
          <a:xfrm>
            <a:off x="11795125" y="1162050"/>
            <a:ext cx="301752" cy="301752"/>
            <a:chOff x="4084318" y="1418208"/>
            <a:chExt cx="4023359" cy="4021584"/>
          </a:xfrm>
        </p:grpSpPr>
        <p:sp>
          <p:nvSpPr>
            <p:cNvPr id="306" name="Sun 305">
              <a:extLst>
                <a:ext uri="{FF2B5EF4-FFF2-40B4-BE49-F238E27FC236}">
                  <a16:creationId xmlns:a16="http://schemas.microsoft.com/office/drawing/2014/main" id="{B0F8068E-841C-427A-A481-4A1038A5779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DB7192C7-01DE-4D17-9A3A-2022F5A46FB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441AC518-A039-4287-84CA-1D6B03462E7D}"/>
              </a:ext>
            </a:extLst>
          </p:cNvPr>
          <p:cNvGrpSpPr/>
          <p:nvPr/>
        </p:nvGrpSpPr>
        <p:grpSpPr>
          <a:xfrm>
            <a:off x="11795125" y="1492250"/>
            <a:ext cx="301752" cy="301752"/>
            <a:chOff x="4084318" y="1418208"/>
            <a:chExt cx="4023359" cy="4021584"/>
          </a:xfrm>
        </p:grpSpPr>
        <p:sp>
          <p:nvSpPr>
            <p:cNvPr id="309" name="Sun 308">
              <a:extLst>
                <a:ext uri="{FF2B5EF4-FFF2-40B4-BE49-F238E27FC236}">
                  <a16:creationId xmlns:a16="http://schemas.microsoft.com/office/drawing/2014/main" id="{D93491F1-7838-4A0B-9B79-6DE330DBBF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2BCC714B-4A6C-4012-9BFA-DE8A133CC37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60B976ED-0DD3-4647-9387-1661201CED2E}"/>
              </a:ext>
            </a:extLst>
          </p:cNvPr>
          <p:cNvGrpSpPr/>
          <p:nvPr/>
        </p:nvGrpSpPr>
        <p:grpSpPr>
          <a:xfrm>
            <a:off x="11795125" y="1822450"/>
            <a:ext cx="301752" cy="301752"/>
            <a:chOff x="4084318" y="1418208"/>
            <a:chExt cx="4023359" cy="4021584"/>
          </a:xfrm>
        </p:grpSpPr>
        <p:sp>
          <p:nvSpPr>
            <p:cNvPr id="312" name="Sun 311">
              <a:extLst>
                <a:ext uri="{FF2B5EF4-FFF2-40B4-BE49-F238E27FC236}">
                  <a16:creationId xmlns:a16="http://schemas.microsoft.com/office/drawing/2014/main" id="{797D1D29-8C3B-4AB0-934D-41936AE04C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CE4678D8-47FD-4A94-9A07-C2C9422C47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14F83767-6C24-4DE6-AFCC-6B20C6707A7C}"/>
              </a:ext>
            </a:extLst>
          </p:cNvPr>
          <p:cNvGrpSpPr/>
          <p:nvPr/>
        </p:nvGrpSpPr>
        <p:grpSpPr>
          <a:xfrm>
            <a:off x="11795125" y="2152650"/>
            <a:ext cx="301752" cy="301752"/>
            <a:chOff x="4084318" y="1418208"/>
            <a:chExt cx="4023359" cy="4021584"/>
          </a:xfrm>
        </p:grpSpPr>
        <p:sp>
          <p:nvSpPr>
            <p:cNvPr id="315" name="Sun 314">
              <a:extLst>
                <a:ext uri="{FF2B5EF4-FFF2-40B4-BE49-F238E27FC236}">
                  <a16:creationId xmlns:a16="http://schemas.microsoft.com/office/drawing/2014/main" id="{6B2AE91F-21CF-423C-811F-F99EF6CBF6B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6CBCD9D2-E502-4671-9E9E-39DDF9D2C31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6DB5CD6B-57F1-430F-9595-EF80379C5E90}"/>
              </a:ext>
            </a:extLst>
          </p:cNvPr>
          <p:cNvGrpSpPr/>
          <p:nvPr/>
        </p:nvGrpSpPr>
        <p:grpSpPr>
          <a:xfrm>
            <a:off x="11795125" y="2482850"/>
            <a:ext cx="301752" cy="301752"/>
            <a:chOff x="4084318" y="1418208"/>
            <a:chExt cx="4023359" cy="4021584"/>
          </a:xfrm>
        </p:grpSpPr>
        <p:sp>
          <p:nvSpPr>
            <p:cNvPr id="318" name="Sun 317">
              <a:extLst>
                <a:ext uri="{FF2B5EF4-FFF2-40B4-BE49-F238E27FC236}">
                  <a16:creationId xmlns:a16="http://schemas.microsoft.com/office/drawing/2014/main" id="{6C7B650F-F844-4515-B5E9-7F74C75F7A5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BA737ABA-5047-4751-B4DB-DAD42FDB387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7ABEE4B6-D512-4E6E-B50F-C71925B4EA96}"/>
              </a:ext>
            </a:extLst>
          </p:cNvPr>
          <p:cNvGrpSpPr/>
          <p:nvPr/>
        </p:nvGrpSpPr>
        <p:grpSpPr>
          <a:xfrm>
            <a:off x="11795125" y="2813050"/>
            <a:ext cx="301752" cy="301752"/>
            <a:chOff x="4084318" y="1418208"/>
            <a:chExt cx="4023359" cy="4021584"/>
          </a:xfrm>
        </p:grpSpPr>
        <p:sp>
          <p:nvSpPr>
            <p:cNvPr id="321" name="Sun 320">
              <a:extLst>
                <a:ext uri="{FF2B5EF4-FFF2-40B4-BE49-F238E27FC236}">
                  <a16:creationId xmlns:a16="http://schemas.microsoft.com/office/drawing/2014/main" id="{1FBB4CF3-C3A8-4C19-A6EB-35FFE26B9DC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696DAD69-86A4-4C8E-947F-D30D3045C1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014C285C-1566-4535-ACB9-D583D6777338}"/>
              </a:ext>
            </a:extLst>
          </p:cNvPr>
          <p:cNvGrpSpPr/>
          <p:nvPr/>
        </p:nvGrpSpPr>
        <p:grpSpPr>
          <a:xfrm>
            <a:off x="11795125" y="3143250"/>
            <a:ext cx="301752" cy="301752"/>
            <a:chOff x="4084318" y="1418208"/>
            <a:chExt cx="4023359" cy="4021584"/>
          </a:xfrm>
        </p:grpSpPr>
        <p:sp>
          <p:nvSpPr>
            <p:cNvPr id="324" name="Sun 323">
              <a:extLst>
                <a:ext uri="{FF2B5EF4-FFF2-40B4-BE49-F238E27FC236}">
                  <a16:creationId xmlns:a16="http://schemas.microsoft.com/office/drawing/2014/main" id="{B578E020-D1DF-4937-A2F0-E24295F3053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E88F32E6-DCB9-421A-AD10-B7C4152D054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7737F623-0BB1-42E5-B8FF-549360C8AA7B}"/>
              </a:ext>
            </a:extLst>
          </p:cNvPr>
          <p:cNvGrpSpPr/>
          <p:nvPr/>
        </p:nvGrpSpPr>
        <p:grpSpPr>
          <a:xfrm>
            <a:off x="11795125" y="3473450"/>
            <a:ext cx="301752" cy="301752"/>
            <a:chOff x="4084318" y="1418208"/>
            <a:chExt cx="4023359" cy="4021584"/>
          </a:xfrm>
        </p:grpSpPr>
        <p:sp>
          <p:nvSpPr>
            <p:cNvPr id="327" name="Sun 326">
              <a:extLst>
                <a:ext uri="{FF2B5EF4-FFF2-40B4-BE49-F238E27FC236}">
                  <a16:creationId xmlns:a16="http://schemas.microsoft.com/office/drawing/2014/main" id="{206061C4-4956-4FD3-BE76-B27C5AEFFEF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A574AB94-0E01-4370-AA7E-9DFEF7590DC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BEB71B17-7780-4889-ADB5-A0B3AFFA09D6}"/>
              </a:ext>
            </a:extLst>
          </p:cNvPr>
          <p:cNvGrpSpPr/>
          <p:nvPr/>
        </p:nvGrpSpPr>
        <p:grpSpPr>
          <a:xfrm>
            <a:off x="11795125" y="3803650"/>
            <a:ext cx="301752" cy="301752"/>
            <a:chOff x="4084318" y="1418208"/>
            <a:chExt cx="4023359" cy="4021584"/>
          </a:xfrm>
        </p:grpSpPr>
        <p:sp>
          <p:nvSpPr>
            <p:cNvPr id="330" name="Sun 329">
              <a:extLst>
                <a:ext uri="{FF2B5EF4-FFF2-40B4-BE49-F238E27FC236}">
                  <a16:creationId xmlns:a16="http://schemas.microsoft.com/office/drawing/2014/main" id="{38EDB87F-959D-4B05-9B1A-F66C02A5185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FFEA5A4F-6CE3-41E9-AF3C-61D8F9A0CB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DACF3779-F9F0-420B-83BC-611D529C57B8}"/>
              </a:ext>
            </a:extLst>
          </p:cNvPr>
          <p:cNvGrpSpPr/>
          <p:nvPr/>
        </p:nvGrpSpPr>
        <p:grpSpPr>
          <a:xfrm>
            <a:off x="11795125" y="4133850"/>
            <a:ext cx="301752" cy="301752"/>
            <a:chOff x="4084318" y="1418208"/>
            <a:chExt cx="4023359" cy="4021584"/>
          </a:xfrm>
        </p:grpSpPr>
        <p:sp>
          <p:nvSpPr>
            <p:cNvPr id="333" name="Sun 332">
              <a:extLst>
                <a:ext uri="{FF2B5EF4-FFF2-40B4-BE49-F238E27FC236}">
                  <a16:creationId xmlns:a16="http://schemas.microsoft.com/office/drawing/2014/main" id="{4CEBD05A-CCDD-442E-8385-5B7F28C7EEF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622867C2-E1E1-447A-B3B2-B916D43FD8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CB5D0D9D-8D2C-403C-A754-1AC30F8252CF}"/>
              </a:ext>
            </a:extLst>
          </p:cNvPr>
          <p:cNvGrpSpPr/>
          <p:nvPr/>
        </p:nvGrpSpPr>
        <p:grpSpPr>
          <a:xfrm>
            <a:off x="11795125" y="4464050"/>
            <a:ext cx="301752" cy="301752"/>
            <a:chOff x="4084318" y="1418208"/>
            <a:chExt cx="4023359" cy="4021584"/>
          </a:xfrm>
        </p:grpSpPr>
        <p:sp>
          <p:nvSpPr>
            <p:cNvPr id="336" name="Sun 335">
              <a:extLst>
                <a:ext uri="{FF2B5EF4-FFF2-40B4-BE49-F238E27FC236}">
                  <a16:creationId xmlns:a16="http://schemas.microsoft.com/office/drawing/2014/main" id="{832A6EC1-4FE7-4E24-BA71-0D50C2E2642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EC18FA78-4DFB-408F-867C-AE74ED1A2B0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9F677793-5D47-41A8-8982-57DF31D7BD5D}"/>
              </a:ext>
            </a:extLst>
          </p:cNvPr>
          <p:cNvGrpSpPr/>
          <p:nvPr/>
        </p:nvGrpSpPr>
        <p:grpSpPr>
          <a:xfrm>
            <a:off x="11795125" y="4794250"/>
            <a:ext cx="301752" cy="301752"/>
            <a:chOff x="4084318" y="1418208"/>
            <a:chExt cx="4023359" cy="4021584"/>
          </a:xfrm>
        </p:grpSpPr>
        <p:sp>
          <p:nvSpPr>
            <p:cNvPr id="339" name="Sun 338">
              <a:extLst>
                <a:ext uri="{FF2B5EF4-FFF2-40B4-BE49-F238E27FC236}">
                  <a16:creationId xmlns:a16="http://schemas.microsoft.com/office/drawing/2014/main" id="{294617E1-7FF5-425B-8AB5-F0396F6352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16FBF60A-A9DA-43D6-801F-C804B51E360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769367AD-92EA-41B9-A1E7-8B9E70882114}"/>
              </a:ext>
            </a:extLst>
          </p:cNvPr>
          <p:cNvGrpSpPr/>
          <p:nvPr/>
        </p:nvGrpSpPr>
        <p:grpSpPr>
          <a:xfrm>
            <a:off x="11795125" y="5124450"/>
            <a:ext cx="301752" cy="301752"/>
            <a:chOff x="4084318" y="1418208"/>
            <a:chExt cx="4023359" cy="4021584"/>
          </a:xfrm>
        </p:grpSpPr>
        <p:sp>
          <p:nvSpPr>
            <p:cNvPr id="342" name="Sun 341">
              <a:extLst>
                <a:ext uri="{FF2B5EF4-FFF2-40B4-BE49-F238E27FC236}">
                  <a16:creationId xmlns:a16="http://schemas.microsoft.com/office/drawing/2014/main" id="{8DBB7E66-7157-4E6B-B5CB-9DB4D8E2D71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B6495174-E78D-49D9-9F85-EC210756791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59880985-0E96-4FDD-A2AA-EA222B4CA91D}"/>
              </a:ext>
            </a:extLst>
          </p:cNvPr>
          <p:cNvGrpSpPr/>
          <p:nvPr/>
        </p:nvGrpSpPr>
        <p:grpSpPr>
          <a:xfrm>
            <a:off x="11795125" y="5454650"/>
            <a:ext cx="301752" cy="301752"/>
            <a:chOff x="4084318" y="1418208"/>
            <a:chExt cx="4023359" cy="4021584"/>
          </a:xfrm>
        </p:grpSpPr>
        <p:sp>
          <p:nvSpPr>
            <p:cNvPr id="345" name="Sun 344">
              <a:extLst>
                <a:ext uri="{FF2B5EF4-FFF2-40B4-BE49-F238E27FC236}">
                  <a16:creationId xmlns:a16="http://schemas.microsoft.com/office/drawing/2014/main" id="{1DAE3E3E-1E66-4756-B7BE-843B117793E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Oval 345">
              <a:extLst>
                <a:ext uri="{FF2B5EF4-FFF2-40B4-BE49-F238E27FC236}">
                  <a16:creationId xmlns:a16="http://schemas.microsoft.com/office/drawing/2014/main" id="{D24227E7-7E2F-4349-8A8C-24991929CE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73EC65E2-D687-45D8-BAB7-5351407BAC2B}"/>
              </a:ext>
            </a:extLst>
          </p:cNvPr>
          <p:cNvGrpSpPr/>
          <p:nvPr/>
        </p:nvGrpSpPr>
        <p:grpSpPr>
          <a:xfrm>
            <a:off x="11795125" y="5784850"/>
            <a:ext cx="301752" cy="301752"/>
            <a:chOff x="4084318" y="1418208"/>
            <a:chExt cx="4023359" cy="4021584"/>
          </a:xfrm>
        </p:grpSpPr>
        <p:sp>
          <p:nvSpPr>
            <p:cNvPr id="348" name="Sun 347">
              <a:extLst>
                <a:ext uri="{FF2B5EF4-FFF2-40B4-BE49-F238E27FC236}">
                  <a16:creationId xmlns:a16="http://schemas.microsoft.com/office/drawing/2014/main" id="{5B72EE28-6F7E-474D-92D4-7C26F4B4EC8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40921608-6732-4BFC-87A0-9C7AB1BE325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175B634F-8FC9-45B1-937B-0FFB6AB2FBDA}"/>
              </a:ext>
            </a:extLst>
          </p:cNvPr>
          <p:cNvGrpSpPr/>
          <p:nvPr/>
        </p:nvGrpSpPr>
        <p:grpSpPr>
          <a:xfrm>
            <a:off x="11795125" y="6115050"/>
            <a:ext cx="301752" cy="301752"/>
            <a:chOff x="4084318" y="1418208"/>
            <a:chExt cx="4023359" cy="4021584"/>
          </a:xfrm>
        </p:grpSpPr>
        <p:sp>
          <p:nvSpPr>
            <p:cNvPr id="351" name="Sun 350">
              <a:extLst>
                <a:ext uri="{FF2B5EF4-FFF2-40B4-BE49-F238E27FC236}">
                  <a16:creationId xmlns:a16="http://schemas.microsoft.com/office/drawing/2014/main" id="{CD5FEE68-DED3-4D9D-8DF7-626C8C8ABD1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3ED82CEE-976E-432B-9A47-C4BA27ECB9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0470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C04E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C04E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5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02E33D7-B005-4D40-99BF-7C16D2641EDA}"/>
              </a:ext>
            </a:extLst>
          </p:cNvPr>
          <p:cNvSpPr txBox="1"/>
          <p:nvPr/>
        </p:nvSpPr>
        <p:spPr>
          <a:xfrm>
            <a:off x="1371600" y="1271948"/>
            <a:ext cx="513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44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2B6660-3315-4AA2-8831-89A42EE0A11A}"/>
              </a:ext>
            </a:extLst>
          </p:cNvPr>
          <p:cNvSpPr txBox="1"/>
          <p:nvPr/>
        </p:nvSpPr>
        <p:spPr>
          <a:xfrm>
            <a:off x="2548647" y="2786223"/>
            <a:ext cx="91829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কোন দুইটি বিন্দু হতে সমান চাপ নিয়ে একই পাশে দুইটি বৃত্তচাপ আঁক এবং কর্মপন্থাগুলো লিখ।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0CF32C-AE93-41D2-BBAD-CA1704A0D3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90" y="2830754"/>
            <a:ext cx="1217074" cy="616389"/>
          </a:xfrm>
          <a:prstGeom prst="rect">
            <a:avLst/>
          </a:prstGeom>
        </p:spPr>
      </p:pic>
      <p:sp>
        <p:nvSpPr>
          <p:cNvPr id="9" name="Frame 8">
            <a:extLst>
              <a:ext uri="{FF2B5EF4-FFF2-40B4-BE49-F238E27FC236}">
                <a16:creationId xmlns:a16="http://schemas.microsoft.com/office/drawing/2014/main" id="{DAF5E29E-6676-438C-9AFC-481747FA545A}"/>
              </a:ext>
            </a:extLst>
          </p:cNvPr>
          <p:cNvSpPr/>
          <p:nvPr/>
        </p:nvSpPr>
        <p:spPr>
          <a:xfrm>
            <a:off x="9498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7000">
                <a:srgbClr val="FF0000"/>
              </a:gs>
              <a:gs pos="37000">
                <a:srgbClr val="0070C0"/>
              </a:gs>
              <a:gs pos="67000">
                <a:srgbClr val="00B050"/>
              </a:gs>
              <a:gs pos="100000">
                <a:srgbClr val="FFC00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6AF999E8-2F10-4DAF-8E3A-D3112E56832C}"/>
              </a:ext>
            </a:extLst>
          </p:cNvPr>
          <p:cNvSpPr/>
          <p:nvPr/>
        </p:nvSpPr>
        <p:spPr>
          <a:xfrm>
            <a:off x="482601" y="457200"/>
            <a:ext cx="11277600" cy="5985329"/>
          </a:xfrm>
          <a:prstGeom prst="frame">
            <a:avLst>
              <a:gd name="adj1" fmla="val 870"/>
            </a:avLst>
          </a:prstGeom>
          <a:pattFill prst="wdDnDiag">
            <a:fgClr>
              <a:srgbClr val="FF99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9B2A08E-7849-4E85-BF97-AA8F623DF000}"/>
              </a:ext>
            </a:extLst>
          </p:cNvPr>
          <p:cNvGrpSpPr/>
          <p:nvPr/>
        </p:nvGrpSpPr>
        <p:grpSpPr>
          <a:xfrm>
            <a:off x="161925" y="120650"/>
            <a:ext cx="301752" cy="301752"/>
            <a:chOff x="4084318" y="1418208"/>
            <a:chExt cx="4023359" cy="4021584"/>
          </a:xfrm>
        </p:grpSpPr>
        <p:sp>
          <p:nvSpPr>
            <p:cNvPr id="12" name="Sun 11">
              <a:extLst>
                <a:ext uri="{FF2B5EF4-FFF2-40B4-BE49-F238E27FC236}">
                  <a16:creationId xmlns:a16="http://schemas.microsoft.com/office/drawing/2014/main" id="{F1B8952A-8250-4292-9983-965FA95C87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8D6F4C-CE04-46CC-849D-0D179036F0F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A1043D4-1B75-45B5-8BB8-10A9ECAF9D67}"/>
              </a:ext>
            </a:extLst>
          </p:cNvPr>
          <p:cNvGrpSpPr/>
          <p:nvPr/>
        </p:nvGrpSpPr>
        <p:grpSpPr>
          <a:xfrm>
            <a:off x="466726" y="120650"/>
            <a:ext cx="301752" cy="301752"/>
            <a:chOff x="4084318" y="1418208"/>
            <a:chExt cx="4023359" cy="4021584"/>
          </a:xfrm>
        </p:grpSpPr>
        <p:sp>
          <p:nvSpPr>
            <p:cNvPr id="15" name="Sun 14">
              <a:extLst>
                <a:ext uri="{FF2B5EF4-FFF2-40B4-BE49-F238E27FC236}">
                  <a16:creationId xmlns:a16="http://schemas.microsoft.com/office/drawing/2014/main" id="{F060D9B9-84C1-4B50-8200-29E107E1941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1287CD4-63B0-4D4A-A0CC-8F32CCA02C4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E2E643B-3D24-41C0-96B4-2DC58D4348A8}"/>
              </a:ext>
            </a:extLst>
          </p:cNvPr>
          <p:cNvGrpSpPr/>
          <p:nvPr/>
        </p:nvGrpSpPr>
        <p:grpSpPr>
          <a:xfrm>
            <a:off x="771527" y="120650"/>
            <a:ext cx="301752" cy="301752"/>
            <a:chOff x="4084318" y="1418208"/>
            <a:chExt cx="4023359" cy="4021584"/>
          </a:xfrm>
        </p:grpSpPr>
        <p:sp>
          <p:nvSpPr>
            <p:cNvPr id="18" name="Sun 17">
              <a:extLst>
                <a:ext uri="{FF2B5EF4-FFF2-40B4-BE49-F238E27FC236}">
                  <a16:creationId xmlns:a16="http://schemas.microsoft.com/office/drawing/2014/main" id="{0A182417-115B-4615-9AD3-8F3C7C1275A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5E6442C-1773-4BB6-81F5-C36A1779B39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721C0C3-0DF9-4651-BFE5-F1C515F5D884}"/>
              </a:ext>
            </a:extLst>
          </p:cNvPr>
          <p:cNvGrpSpPr/>
          <p:nvPr/>
        </p:nvGrpSpPr>
        <p:grpSpPr>
          <a:xfrm>
            <a:off x="1076328" y="120650"/>
            <a:ext cx="301752" cy="301752"/>
            <a:chOff x="4084318" y="1418208"/>
            <a:chExt cx="4023359" cy="4021584"/>
          </a:xfrm>
        </p:grpSpPr>
        <p:sp>
          <p:nvSpPr>
            <p:cNvPr id="21" name="Sun 20">
              <a:extLst>
                <a:ext uri="{FF2B5EF4-FFF2-40B4-BE49-F238E27FC236}">
                  <a16:creationId xmlns:a16="http://schemas.microsoft.com/office/drawing/2014/main" id="{BAD11628-F670-48C0-BAB6-75FE28D7059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6B25357-A0D4-495A-9524-2805F518533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6BF7DC5-8B26-424A-B7CF-1A11E3986F54}"/>
              </a:ext>
            </a:extLst>
          </p:cNvPr>
          <p:cNvGrpSpPr/>
          <p:nvPr/>
        </p:nvGrpSpPr>
        <p:grpSpPr>
          <a:xfrm>
            <a:off x="1381129" y="120650"/>
            <a:ext cx="301752" cy="301752"/>
            <a:chOff x="4084318" y="1418208"/>
            <a:chExt cx="4023359" cy="4021584"/>
          </a:xfrm>
        </p:grpSpPr>
        <p:sp>
          <p:nvSpPr>
            <p:cNvPr id="24" name="Sun 23">
              <a:extLst>
                <a:ext uri="{FF2B5EF4-FFF2-40B4-BE49-F238E27FC236}">
                  <a16:creationId xmlns:a16="http://schemas.microsoft.com/office/drawing/2014/main" id="{D814FD42-089F-4E44-847A-25CB7DE3690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D6EB36D-56F7-4A32-8397-E4DD040094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72FFB5E-36DC-4DA1-A1CF-725C8FEEDF37}"/>
              </a:ext>
            </a:extLst>
          </p:cNvPr>
          <p:cNvGrpSpPr/>
          <p:nvPr/>
        </p:nvGrpSpPr>
        <p:grpSpPr>
          <a:xfrm>
            <a:off x="1685930" y="120650"/>
            <a:ext cx="301752" cy="301752"/>
            <a:chOff x="4084318" y="1418208"/>
            <a:chExt cx="4023359" cy="4021584"/>
          </a:xfrm>
        </p:grpSpPr>
        <p:sp>
          <p:nvSpPr>
            <p:cNvPr id="27" name="Sun 26">
              <a:extLst>
                <a:ext uri="{FF2B5EF4-FFF2-40B4-BE49-F238E27FC236}">
                  <a16:creationId xmlns:a16="http://schemas.microsoft.com/office/drawing/2014/main" id="{77478C42-4F8C-4427-B330-B7F38D0C49B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3B108272-D9FF-4B32-8A1D-136D59FF6AB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6EF27DE-39D0-48FD-A107-5741983009E7}"/>
              </a:ext>
            </a:extLst>
          </p:cNvPr>
          <p:cNvGrpSpPr/>
          <p:nvPr/>
        </p:nvGrpSpPr>
        <p:grpSpPr>
          <a:xfrm>
            <a:off x="1990731" y="120650"/>
            <a:ext cx="301752" cy="301752"/>
            <a:chOff x="4084318" y="1418208"/>
            <a:chExt cx="4023359" cy="4021584"/>
          </a:xfrm>
        </p:grpSpPr>
        <p:sp>
          <p:nvSpPr>
            <p:cNvPr id="30" name="Sun 29">
              <a:extLst>
                <a:ext uri="{FF2B5EF4-FFF2-40B4-BE49-F238E27FC236}">
                  <a16:creationId xmlns:a16="http://schemas.microsoft.com/office/drawing/2014/main" id="{CA576DCD-EA53-40C8-A69E-45AEB6FC24F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0930EC9-2257-4722-94E5-01D29DE9A78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7611577-2893-425F-BCFB-718640812976}"/>
              </a:ext>
            </a:extLst>
          </p:cNvPr>
          <p:cNvGrpSpPr/>
          <p:nvPr/>
        </p:nvGrpSpPr>
        <p:grpSpPr>
          <a:xfrm>
            <a:off x="2295532" y="120650"/>
            <a:ext cx="301752" cy="301752"/>
            <a:chOff x="4084318" y="1418208"/>
            <a:chExt cx="4023359" cy="4021584"/>
          </a:xfrm>
        </p:grpSpPr>
        <p:sp>
          <p:nvSpPr>
            <p:cNvPr id="33" name="Sun 32">
              <a:extLst>
                <a:ext uri="{FF2B5EF4-FFF2-40B4-BE49-F238E27FC236}">
                  <a16:creationId xmlns:a16="http://schemas.microsoft.com/office/drawing/2014/main" id="{68503BF9-6A4D-4A3C-A175-ADD9E06ABD5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E7DE17A-7708-4E14-8DBA-0E1BE67AB92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0A662AA-DE61-44CA-B442-18BCE76B6FD0}"/>
              </a:ext>
            </a:extLst>
          </p:cNvPr>
          <p:cNvGrpSpPr/>
          <p:nvPr/>
        </p:nvGrpSpPr>
        <p:grpSpPr>
          <a:xfrm>
            <a:off x="2600333" y="120650"/>
            <a:ext cx="301752" cy="301752"/>
            <a:chOff x="4084318" y="1418208"/>
            <a:chExt cx="4023359" cy="4021584"/>
          </a:xfrm>
        </p:grpSpPr>
        <p:sp>
          <p:nvSpPr>
            <p:cNvPr id="36" name="Sun 35">
              <a:extLst>
                <a:ext uri="{FF2B5EF4-FFF2-40B4-BE49-F238E27FC236}">
                  <a16:creationId xmlns:a16="http://schemas.microsoft.com/office/drawing/2014/main" id="{01449D1A-0C39-4E88-A0C1-98BAB60535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3FA4B06-997D-4CA8-96AB-8B02392E6D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2D342BA-BDD2-4199-B4FA-D528C0955F3E}"/>
              </a:ext>
            </a:extLst>
          </p:cNvPr>
          <p:cNvGrpSpPr/>
          <p:nvPr/>
        </p:nvGrpSpPr>
        <p:grpSpPr>
          <a:xfrm>
            <a:off x="2905134" y="120650"/>
            <a:ext cx="301752" cy="301752"/>
            <a:chOff x="4084318" y="1418208"/>
            <a:chExt cx="4023359" cy="4021584"/>
          </a:xfrm>
        </p:grpSpPr>
        <p:sp>
          <p:nvSpPr>
            <p:cNvPr id="39" name="Sun 38">
              <a:extLst>
                <a:ext uri="{FF2B5EF4-FFF2-40B4-BE49-F238E27FC236}">
                  <a16:creationId xmlns:a16="http://schemas.microsoft.com/office/drawing/2014/main" id="{F8211D74-24FF-4580-8F61-E3A45FF20F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60B276C-02C9-421D-B4E3-58E3A84E573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2C08CD6-3394-4B0C-915F-23A09BB2B27C}"/>
              </a:ext>
            </a:extLst>
          </p:cNvPr>
          <p:cNvGrpSpPr/>
          <p:nvPr/>
        </p:nvGrpSpPr>
        <p:grpSpPr>
          <a:xfrm>
            <a:off x="3209935" y="120650"/>
            <a:ext cx="301752" cy="301752"/>
            <a:chOff x="4084318" y="1418208"/>
            <a:chExt cx="4023359" cy="4021584"/>
          </a:xfrm>
        </p:grpSpPr>
        <p:sp>
          <p:nvSpPr>
            <p:cNvPr id="42" name="Sun 41">
              <a:extLst>
                <a:ext uri="{FF2B5EF4-FFF2-40B4-BE49-F238E27FC236}">
                  <a16:creationId xmlns:a16="http://schemas.microsoft.com/office/drawing/2014/main" id="{E63C3BA9-95EC-419A-AABC-5A95A17722E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8EF902F-B12A-4810-B0CD-205F281A15C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ED233D6-DB60-416B-85A8-D1D121C321D7}"/>
              </a:ext>
            </a:extLst>
          </p:cNvPr>
          <p:cNvGrpSpPr/>
          <p:nvPr/>
        </p:nvGrpSpPr>
        <p:grpSpPr>
          <a:xfrm>
            <a:off x="3514736" y="120650"/>
            <a:ext cx="301752" cy="301752"/>
            <a:chOff x="4084318" y="1418208"/>
            <a:chExt cx="4023359" cy="4021584"/>
          </a:xfrm>
        </p:grpSpPr>
        <p:sp>
          <p:nvSpPr>
            <p:cNvPr id="45" name="Sun 44">
              <a:extLst>
                <a:ext uri="{FF2B5EF4-FFF2-40B4-BE49-F238E27FC236}">
                  <a16:creationId xmlns:a16="http://schemas.microsoft.com/office/drawing/2014/main" id="{6F324BB6-F6A2-407A-9F0B-DF5143CC05D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E30EDB5-174D-429A-A64E-767ABAEF140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18C1D68-59D2-4F83-BBAC-B7BA434AD7B2}"/>
              </a:ext>
            </a:extLst>
          </p:cNvPr>
          <p:cNvGrpSpPr/>
          <p:nvPr/>
        </p:nvGrpSpPr>
        <p:grpSpPr>
          <a:xfrm>
            <a:off x="3819537" y="120650"/>
            <a:ext cx="301752" cy="301752"/>
            <a:chOff x="4084318" y="1418208"/>
            <a:chExt cx="4023359" cy="4021584"/>
          </a:xfrm>
        </p:grpSpPr>
        <p:sp>
          <p:nvSpPr>
            <p:cNvPr id="48" name="Sun 47">
              <a:extLst>
                <a:ext uri="{FF2B5EF4-FFF2-40B4-BE49-F238E27FC236}">
                  <a16:creationId xmlns:a16="http://schemas.microsoft.com/office/drawing/2014/main" id="{91BC77BB-0590-46E1-B93B-9159887426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4729DB0-97B3-448F-91AC-2D041836850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74F30F4-7825-4525-B9F2-5935A0385E24}"/>
              </a:ext>
            </a:extLst>
          </p:cNvPr>
          <p:cNvGrpSpPr/>
          <p:nvPr/>
        </p:nvGrpSpPr>
        <p:grpSpPr>
          <a:xfrm>
            <a:off x="4124338" y="120650"/>
            <a:ext cx="301752" cy="301752"/>
            <a:chOff x="4084318" y="1418208"/>
            <a:chExt cx="4023359" cy="4021584"/>
          </a:xfrm>
        </p:grpSpPr>
        <p:sp>
          <p:nvSpPr>
            <p:cNvPr id="51" name="Sun 50">
              <a:extLst>
                <a:ext uri="{FF2B5EF4-FFF2-40B4-BE49-F238E27FC236}">
                  <a16:creationId xmlns:a16="http://schemas.microsoft.com/office/drawing/2014/main" id="{A505A490-B3F3-4C8B-934A-B5B4141302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602191A-2043-49CF-874C-B420E57DAF3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941A1C1-421D-41A5-B126-6BC8AE8AE233}"/>
              </a:ext>
            </a:extLst>
          </p:cNvPr>
          <p:cNvGrpSpPr/>
          <p:nvPr/>
        </p:nvGrpSpPr>
        <p:grpSpPr>
          <a:xfrm>
            <a:off x="4429139" y="120650"/>
            <a:ext cx="301752" cy="301752"/>
            <a:chOff x="4084318" y="1418208"/>
            <a:chExt cx="4023359" cy="4021584"/>
          </a:xfrm>
        </p:grpSpPr>
        <p:sp>
          <p:nvSpPr>
            <p:cNvPr id="54" name="Sun 53">
              <a:extLst>
                <a:ext uri="{FF2B5EF4-FFF2-40B4-BE49-F238E27FC236}">
                  <a16:creationId xmlns:a16="http://schemas.microsoft.com/office/drawing/2014/main" id="{DAD00B2D-6730-4020-938D-AC9D26B062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2A32F202-599E-44D4-8FE6-D42E17F19F6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565B8A9-7D27-4186-93F5-3D9A971E991C}"/>
              </a:ext>
            </a:extLst>
          </p:cNvPr>
          <p:cNvGrpSpPr/>
          <p:nvPr/>
        </p:nvGrpSpPr>
        <p:grpSpPr>
          <a:xfrm>
            <a:off x="4733940" y="120650"/>
            <a:ext cx="301752" cy="301752"/>
            <a:chOff x="4084318" y="1418208"/>
            <a:chExt cx="4023359" cy="4021584"/>
          </a:xfrm>
        </p:grpSpPr>
        <p:sp>
          <p:nvSpPr>
            <p:cNvPr id="57" name="Sun 56">
              <a:extLst>
                <a:ext uri="{FF2B5EF4-FFF2-40B4-BE49-F238E27FC236}">
                  <a16:creationId xmlns:a16="http://schemas.microsoft.com/office/drawing/2014/main" id="{3A74D33C-6540-4BBD-B04C-4CF658A9D2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6822685E-87E4-4B67-8FE3-74C99CC9004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271BD0C-B8C1-4E7E-93FF-0409C119827B}"/>
              </a:ext>
            </a:extLst>
          </p:cNvPr>
          <p:cNvGrpSpPr/>
          <p:nvPr/>
        </p:nvGrpSpPr>
        <p:grpSpPr>
          <a:xfrm>
            <a:off x="5038741" y="120650"/>
            <a:ext cx="301752" cy="301752"/>
            <a:chOff x="4084318" y="1418208"/>
            <a:chExt cx="4023359" cy="4021584"/>
          </a:xfrm>
        </p:grpSpPr>
        <p:sp>
          <p:nvSpPr>
            <p:cNvPr id="60" name="Sun 59">
              <a:extLst>
                <a:ext uri="{FF2B5EF4-FFF2-40B4-BE49-F238E27FC236}">
                  <a16:creationId xmlns:a16="http://schemas.microsoft.com/office/drawing/2014/main" id="{432C2AD4-1526-4D35-A89E-33F4D4EFD59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1317B8F-DE2D-4517-A3C6-9D797B9A4B0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BD38C99-4411-41B1-B994-C5D1ED149948}"/>
              </a:ext>
            </a:extLst>
          </p:cNvPr>
          <p:cNvGrpSpPr/>
          <p:nvPr/>
        </p:nvGrpSpPr>
        <p:grpSpPr>
          <a:xfrm>
            <a:off x="5343542" y="120650"/>
            <a:ext cx="301752" cy="301752"/>
            <a:chOff x="4084318" y="1418208"/>
            <a:chExt cx="4023359" cy="4021584"/>
          </a:xfrm>
        </p:grpSpPr>
        <p:sp>
          <p:nvSpPr>
            <p:cNvPr id="63" name="Sun 62">
              <a:extLst>
                <a:ext uri="{FF2B5EF4-FFF2-40B4-BE49-F238E27FC236}">
                  <a16:creationId xmlns:a16="http://schemas.microsoft.com/office/drawing/2014/main" id="{D007F467-750F-4A1F-8350-E241195BCFF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298B2F16-F689-429B-817C-6B3FB9B466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1C81359-B1D0-417F-96FC-AEDDACB64C5F}"/>
              </a:ext>
            </a:extLst>
          </p:cNvPr>
          <p:cNvGrpSpPr/>
          <p:nvPr/>
        </p:nvGrpSpPr>
        <p:grpSpPr>
          <a:xfrm>
            <a:off x="5648343" y="120650"/>
            <a:ext cx="301752" cy="301752"/>
            <a:chOff x="4084318" y="1418208"/>
            <a:chExt cx="4023359" cy="4021584"/>
          </a:xfrm>
        </p:grpSpPr>
        <p:sp>
          <p:nvSpPr>
            <p:cNvPr id="66" name="Sun 65">
              <a:extLst>
                <a:ext uri="{FF2B5EF4-FFF2-40B4-BE49-F238E27FC236}">
                  <a16:creationId xmlns:a16="http://schemas.microsoft.com/office/drawing/2014/main" id="{9F05CB09-1AD5-4821-80C6-C2B578EC002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EC1449E-4D98-467E-839C-7C8060667E9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B490D91-6B05-4349-AED1-F35CA93D6B2F}"/>
              </a:ext>
            </a:extLst>
          </p:cNvPr>
          <p:cNvGrpSpPr/>
          <p:nvPr/>
        </p:nvGrpSpPr>
        <p:grpSpPr>
          <a:xfrm>
            <a:off x="5953144" y="120650"/>
            <a:ext cx="301752" cy="301752"/>
            <a:chOff x="4084318" y="1418208"/>
            <a:chExt cx="4023359" cy="4021584"/>
          </a:xfrm>
        </p:grpSpPr>
        <p:sp>
          <p:nvSpPr>
            <p:cNvPr id="69" name="Sun 68">
              <a:extLst>
                <a:ext uri="{FF2B5EF4-FFF2-40B4-BE49-F238E27FC236}">
                  <a16:creationId xmlns:a16="http://schemas.microsoft.com/office/drawing/2014/main" id="{240E38E3-FB94-48F6-A509-EA7F6331E5F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B7BAAB6B-681D-4B1E-814F-E38C0175ECA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BB7ABB8-2BA4-4D42-B310-938118C960F3}"/>
              </a:ext>
            </a:extLst>
          </p:cNvPr>
          <p:cNvGrpSpPr/>
          <p:nvPr/>
        </p:nvGrpSpPr>
        <p:grpSpPr>
          <a:xfrm>
            <a:off x="6257945" y="120650"/>
            <a:ext cx="301752" cy="301752"/>
            <a:chOff x="4084318" y="1418208"/>
            <a:chExt cx="4023359" cy="4021584"/>
          </a:xfrm>
        </p:grpSpPr>
        <p:sp>
          <p:nvSpPr>
            <p:cNvPr id="72" name="Sun 71">
              <a:extLst>
                <a:ext uri="{FF2B5EF4-FFF2-40B4-BE49-F238E27FC236}">
                  <a16:creationId xmlns:a16="http://schemas.microsoft.com/office/drawing/2014/main" id="{6F811E96-AB59-4338-B100-39A0D677AAC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04507D6A-EDE0-4577-8444-2D2AC456195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057BD5E-90BA-43B1-BA47-CA6BFB5AD179}"/>
              </a:ext>
            </a:extLst>
          </p:cNvPr>
          <p:cNvGrpSpPr/>
          <p:nvPr/>
        </p:nvGrpSpPr>
        <p:grpSpPr>
          <a:xfrm>
            <a:off x="6562746" y="120650"/>
            <a:ext cx="301752" cy="301752"/>
            <a:chOff x="4084318" y="1418208"/>
            <a:chExt cx="4023359" cy="4021584"/>
          </a:xfrm>
        </p:grpSpPr>
        <p:sp>
          <p:nvSpPr>
            <p:cNvPr id="75" name="Sun 74">
              <a:extLst>
                <a:ext uri="{FF2B5EF4-FFF2-40B4-BE49-F238E27FC236}">
                  <a16:creationId xmlns:a16="http://schemas.microsoft.com/office/drawing/2014/main" id="{028B5C91-506E-4CC9-A16A-A9E8C92AB1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69841CF-47C5-4963-8362-0BF1118D87D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64F799A-9D92-4931-A3D2-B66DDCFED401}"/>
              </a:ext>
            </a:extLst>
          </p:cNvPr>
          <p:cNvGrpSpPr/>
          <p:nvPr/>
        </p:nvGrpSpPr>
        <p:grpSpPr>
          <a:xfrm>
            <a:off x="6867547" y="120650"/>
            <a:ext cx="301752" cy="301752"/>
            <a:chOff x="4084318" y="1418208"/>
            <a:chExt cx="4023359" cy="4021584"/>
          </a:xfrm>
        </p:grpSpPr>
        <p:sp>
          <p:nvSpPr>
            <p:cNvPr id="78" name="Sun 77">
              <a:extLst>
                <a:ext uri="{FF2B5EF4-FFF2-40B4-BE49-F238E27FC236}">
                  <a16:creationId xmlns:a16="http://schemas.microsoft.com/office/drawing/2014/main" id="{F3328371-E33B-49BC-92CC-D0882F1EF95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8B826921-24FF-45E7-AD72-E88A9F2774F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A8C0EB4-C236-43CE-A9FA-DBB1DC9F2C50}"/>
              </a:ext>
            </a:extLst>
          </p:cNvPr>
          <p:cNvGrpSpPr/>
          <p:nvPr/>
        </p:nvGrpSpPr>
        <p:grpSpPr>
          <a:xfrm>
            <a:off x="7172348" y="120650"/>
            <a:ext cx="301752" cy="301752"/>
            <a:chOff x="4084318" y="1418208"/>
            <a:chExt cx="4023359" cy="4021584"/>
          </a:xfrm>
        </p:grpSpPr>
        <p:sp>
          <p:nvSpPr>
            <p:cNvPr id="81" name="Sun 80">
              <a:extLst>
                <a:ext uri="{FF2B5EF4-FFF2-40B4-BE49-F238E27FC236}">
                  <a16:creationId xmlns:a16="http://schemas.microsoft.com/office/drawing/2014/main" id="{0D221F60-E754-41B6-BFB1-1A9733F846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403220A7-A768-4006-86AC-71D114A1A9D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F140ECC-692C-46DB-89CF-243D693FEC4F}"/>
              </a:ext>
            </a:extLst>
          </p:cNvPr>
          <p:cNvGrpSpPr/>
          <p:nvPr/>
        </p:nvGrpSpPr>
        <p:grpSpPr>
          <a:xfrm>
            <a:off x="7477149" y="120650"/>
            <a:ext cx="301752" cy="301752"/>
            <a:chOff x="4084318" y="1418208"/>
            <a:chExt cx="4023359" cy="4021584"/>
          </a:xfrm>
        </p:grpSpPr>
        <p:sp>
          <p:nvSpPr>
            <p:cNvPr id="84" name="Sun 83">
              <a:extLst>
                <a:ext uri="{FF2B5EF4-FFF2-40B4-BE49-F238E27FC236}">
                  <a16:creationId xmlns:a16="http://schemas.microsoft.com/office/drawing/2014/main" id="{98E4795E-6346-4DC5-A552-F5279B68232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A9D47965-A0E2-4A27-8157-67044FA7F14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D174A02-4B7C-4DC3-AAD1-8D9840F2FE36}"/>
              </a:ext>
            </a:extLst>
          </p:cNvPr>
          <p:cNvGrpSpPr/>
          <p:nvPr/>
        </p:nvGrpSpPr>
        <p:grpSpPr>
          <a:xfrm>
            <a:off x="7781950" y="120650"/>
            <a:ext cx="301752" cy="301752"/>
            <a:chOff x="4084318" y="1418208"/>
            <a:chExt cx="4023359" cy="4021584"/>
          </a:xfrm>
        </p:grpSpPr>
        <p:sp>
          <p:nvSpPr>
            <p:cNvPr id="87" name="Sun 86">
              <a:extLst>
                <a:ext uri="{FF2B5EF4-FFF2-40B4-BE49-F238E27FC236}">
                  <a16:creationId xmlns:a16="http://schemas.microsoft.com/office/drawing/2014/main" id="{B2E1E060-3E1F-4FFD-978C-F1051F5EEE5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180EBA01-D36B-4354-B965-EA7F4B3235E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1B2FBEE-645C-4F9C-908A-AF4F36BF0ED2}"/>
              </a:ext>
            </a:extLst>
          </p:cNvPr>
          <p:cNvGrpSpPr/>
          <p:nvPr/>
        </p:nvGrpSpPr>
        <p:grpSpPr>
          <a:xfrm>
            <a:off x="8086751" y="120650"/>
            <a:ext cx="301752" cy="301752"/>
            <a:chOff x="4084318" y="1418208"/>
            <a:chExt cx="4023359" cy="4021584"/>
          </a:xfrm>
        </p:grpSpPr>
        <p:sp>
          <p:nvSpPr>
            <p:cNvPr id="90" name="Sun 89">
              <a:extLst>
                <a:ext uri="{FF2B5EF4-FFF2-40B4-BE49-F238E27FC236}">
                  <a16:creationId xmlns:a16="http://schemas.microsoft.com/office/drawing/2014/main" id="{ADB15D9C-9EA0-4208-B51D-EB06A15A534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34901A2D-C5C0-4B65-B0D2-DEB9F6A1AD5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73BE0A3-5013-4204-B8BC-175A32BB5053}"/>
              </a:ext>
            </a:extLst>
          </p:cNvPr>
          <p:cNvGrpSpPr/>
          <p:nvPr/>
        </p:nvGrpSpPr>
        <p:grpSpPr>
          <a:xfrm>
            <a:off x="8391552" y="120650"/>
            <a:ext cx="301752" cy="301752"/>
            <a:chOff x="4084318" y="1418208"/>
            <a:chExt cx="4023359" cy="4021584"/>
          </a:xfrm>
        </p:grpSpPr>
        <p:sp>
          <p:nvSpPr>
            <p:cNvPr id="93" name="Sun 92">
              <a:extLst>
                <a:ext uri="{FF2B5EF4-FFF2-40B4-BE49-F238E27FC236}">
                  <a16:creationId xmlns:a16="http://schemas.microsoft.com/office/drawing/2014/main" id="{E0D81FF2-3995-42F4-90E9-4E2B30AE9C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073E9846-047D-4555-AD34-4D427F5B54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39EBB17-AA2E-45AE-9FFD-BAE0271B73CC}"/>
              </a:ext>
            </a:extLst>
          </p:cNvPr>
          <p:cNvGrpSpPr/>
          <p:nvPr/>
        </p:nvGrpSpPr>
        <p:grpSpPr>
          <a:xfrm>
            <a:off x="8696353" y="120650"/>
            <a:ext cx="301752" cy="301752"/>
            <a:chOff x="4084318" y="1418208"/>
            <a:chExt cx="4023359" cy="4021584"/>
          </a:xfrm>
        </p:grpSpPr>
        <p:sp>
          <p:nvSpPr>
            <p:cNvPr id="96" name="Sun 95">
              <a:extLst>
                <a:ext uri="{FF2B5EF4-FFF2-40B4-BE49-F238E27FC236}">
                  <a16:creationId xmlns:a16="http://schemas.microsoft.com/office/drawing/2014/main" id="{C533F366-8E26-42E9-939C-6C8318D4ED5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18239127-8BDD-4541-9A8C-B4F0472748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749FFBD-7D75-4856-BB54-99C03D31CA91}"/>
              </a:ext>
            </a:extLst>
          </p:cNvPr>
          <p:cNvGrpSpPr/>
          <p:nvPr/>
        </p:nvGrpSpPr>
        <p:grpSpPr>
          <a:xfrm>
            <a:off x="9001154" y="120650"/>
            <a:ext cx="301752" cy="301752"/>
            <a:chOff x="4084318" y="1418208"/>
            <a:chExt cx="4023359" cy="4021584"/>
          </a:xfrm>
        </p:grpSpPr>
        <p:sp>
          <p:nvSpPr>
            <p:cNvPr id="99" name="Sun 98">
              <a:extLst>
                <a:ext uri="{FF2B5EF4-FFF2-40B4-BE49-F238E27FC236}">
                  <a16:creationId xmlns:a16="http://schemas.microsoft.com/office/drawing/2014/main" id="{61333CC7-0AAD-41F1-8613-34E16100E5D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88E4F1DB-C289-45AF-A2B9-90FABE5F20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B29E4C1-43EF-47A6-BFAA-8FD038259980}"/>
              </a:ext>
            </a:extLst>
          </p:cNvPr>
          <p:cNvGrpSpPr/>
          <p:nvPr/>
        </p:nvGrpSpPr>
        <p:grpSpPr>
          <a:xfrm>
            <a:off x="9305955" y="120650"/>
            <a:ext cx="301752" cy="301752"/>
            <a:chOff x="4084318" y="1418208"/>
            <a:chExt cx="4023359" cy="4021584"/>
          </a:xfrm>
        </p:grpSpPr>
        <p:sp>
          <p:nvSpPr>
            <p:cNvPr id="102" name="Sun 101">
              <a:extLst>
                <a:ext uri="{FF2B5EF4-FFF2-40B4-BE49-F238E27FC236}">
                  <a16:creationId xmlns:a16="http://schemas.microsoft.com/office/drawing/2014/main" id="{21D06180-3443-4FEF-AD00-1273FB0430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777509B2-796F-482F-AB8E-F6F87D9B5A6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93596CA-BF6E-441E-802D-DC8868B7AAEB}"/>
              </a:ext>
            </a:extLst>
          </p:cNvPr>
          <p:cNvGrpSpPr/>
          <p:nvPr/>
        </p:nvGrpSpPr>
        <p:grpSpPr>
          <a:xfrm>
            <a:off x="9610756" y="120650"/>
            <a:ext cx="301752" cy="301752"/>
            <a:chOff x="4084318" y="1418208"/>
            <a:chExt cx="4023359" cy="4021584"/>
          </a:xfrm>
        </p:grpSpPr>
        <p:sp>
          <p:nvSpPr>
            <p:cNvPr id="105" name="Sun 104">
              <a:extLst>
                <a:ext uri="{FF2B5EF4-FFF2-40B4-BE49-F238E27FC236}">
                  <a16:creationId xmlns:a16="http://schemas.microsoft.com/office/drawing/2014/main" id="{8F04434D-7CDA-4EE2-9D30-CBAAEBECD3C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B34530CB-FD93-44AD-BF03-B45992C9BD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CA382B63-7FD7-419F-A38B-7200354D91FD}"/>
              </a:ext>
            </a:extLst>
          </p:cNvPr>
          <p:cNvGrpSpPr/>
          <p:nvPr/>
        </p:nvGrpSpPr>
        <p:grpSpPr>
          <a:xfrm>
            <a:off x="9915557" y="120650"/>
            <a:ext cx="301752" cy="301752"/>
            <a:chOff x="4084318" y="1418208"/>
            <a:chExt cx="4023359" cy="4021584"/>
          </a:xfrm>
        </p:grpSpPr>
        <p:sp>
          <p:nvSpPr>
            <p:cNvPr id="108" name="Sun 107">
              <a:extLst>
                <a:ext uri="{FF2B5EF4-FFF2-40B4-BE49-F238E27FC236}">
                  <a16:creationId xmlns:a16="http://schemas.microsoft.com/office/drawing/2014/main" id="{AA71F3DF-A544-4381-B00A-6250C1DB89B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1476902C-E30E-4E5A-A30C-1D1BAC6D87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E5E32484-6779-4C09-B5CF-905FA4F4BBE3}"/>
              </a:ext>
            </a:extLst>
          </p:cNvPr>
          <p:cNvGrpSpPr/>
          <p:nvPr/>
        </p:nvGrpSpPr>
        <p:grpSpPr>
          <a:xfrm>
            <a:off x="10220358" y="120650"/>
            <a:ext cx="301752" cy="301752"/>
            <a:chOff x="4084318" y="1418208"/>
            <a:chExt cx="4023359" cy="4021584"/>
          </a:xfrm>
        </p:grpSpPr>
        <p:sp>
          <p:nvSpPr>
            <p:cNvPr id="111" name="Sun 110">
              <a:extLst>
                <a:ext uri="{FF2B5EF4-FFF2-40B4-BE49-F238E27FC236}">
                  <a16:creationId xmlns:a16="http://schemas.microsoft.com/office/drawing/2014/main" id="{2974F39F-7849-476F-A33D-96A0FFD424A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C8A92D49-2B21-4D42-8336-3084D93C906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A69EA49-0BD1-42D3-AC05-DE461911CD4F}"/>
              </a:ext>
            </a:extLst>
          </p:cNvPr>
          <p:cNvGrpSpPr/>
          <p:nvPr/>
        </p:nvGrpSpPr>
        <p:grpSpPr>
          <a:xfrm>
            <a:off x="10525159" y="120650"/>
            <a:ext cx="301752" cy="301752"/>
            <a:chOff x="4084318" y="1418208"/>
            <a:chExt cx="4023359" cy="4021584"/>
          </a:xfrm>
        </p:grpSpPr>
        <p:sp>
          <p:nvSpPr>
            <p:cNvPr id="114" name="Sun 113">
              <a:extLst>
                <a:ext uri="{FF2B5EF4-FFF2-40B4-BE49-F238E27FC236}">
                  <a16:creationId xmlns:a16="http://schemas.microsoft.com/office/drawing/2014/main" id="{279C83CA-F128-452E-853D-2679FF43E93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8E3B6E14-AA90-4CAB-A8BB-041730F5A8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CBDCBCF6-0A70-4AC5-A7B3-88CFF98C815D}"/>
              </a:ext>
            </a:extLst>
          </p:cNvPr>
          <p:cNvGrpSpPr/>
          <p:nvPr/>
        </p:nvGrpSpPr>
        <p:grpSpPr>
          <a:xfrm>
            <a:off x="10829960" y="120650"/>
            <a:ext cx="301752" cy="301752"/>
            <a:chOff x="4084318" y="1418208"/>
            <a:chExt cx="4023359" cy="4021584"/>
          </a:xfrm>
        </p:grpSpPr>
        <p:sp>
          <p:nvSpPr>
            <p:cNvPr id="117" name="Sun 116">
              <a:extLst>
                <a:ext uri="{FF2B5EF4-FFF2-40B4-BE49-F238E27FC236}">
                  <a16:creationId xmlns:a16="http://schemas.microsoft.com/office/drawing/2014/main" id="{E4AE4DF0-637F-4CCD-B036-D3DC280561F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0210268C-CDB7-4A2E-8456-3C9F30CA5F9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F1756935-E1C8-427B-8E15-8D554410EFE7}"/>
              </a:ext>
            </a:extLst>
          </p:cNvPr>
          <p:cNvGrpSpPr/>
          <p:nvPr/>
        </p:nvGrpSpPr>
        <p:grpSpPr>
          <a:xfrm>
            <a:off x="11134761" y="120650"/>
            <a:ext cx="301752" cy="301752"/>
            <a:chOff x="4084318" y="1418208"/>
            <a:chExt cx="4023359" cy="4021584"/>
          </a:xfrm>
        </p:grpSpPr>
        <p:sp>
          <p:nvSpPr>
            <p:cNvPr id="120" name="Sun 119">
              <a:extLst>
                <a:ext uri="{FF2B5EF4-FFF2-40B4-BE49-F238E27FC236}">
                  <a16:creationId xmlns:a16="http://schemas.microsoft.com/office/drawing/2014/main" id="{707FE490-BF10-4941-8C31-FF5FED2234D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44DB0159-702A-4D97-BE4A-E8F5A72AF46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2DF41D67-8FD0-4573-B743-36263274F488}"/>
              </a:ext>
            </a:extLst>
          </p:cNvPr>
          <p:cNvGrpSpPr/>
          <p:nvPr/>
        </p:nvGrpSpPr>
        <p:grpSpPr>
          <a:xfrm>
            <a:off x="11464962" y="120650"/>
            <a:ext cx="301752" cy="301752"/>
            <a:chOff x="4084318" y="1418208"/>
            <a:chExt cx="4023359" cy="4021584"/>
          </a:xfrm>
        </p:grpSpPr>
        <p:sp>
          <p:nvSpPr>
            <p:cNvPr id="123" name="Sun 122">
              <a:extLst>
                <a:ext uri="{FF2B5EF4-FFF2-40B4-BE49-F238E27FC236}">
                  <a16:creationId xmlns:a16="http://schemas.microsoft.com/office/drawing/2014/main" id="{CD0ADCD1-598E-48E3-9416-1BDACFB012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8ED0B33D-A94B-4098-9061-EE11580D316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0A3D3AD6-0559-4983-AAAA-F1CDD65B1C58}"/>
              </a:ext>
            </a:extLst>
          </p:cNvPr>
          <p:cNvGrpSpPr/>
          <p:nvPr/>
        </p:nvGrpSpPr>
        <p:grpSpPr>
          <a:xfrm>
            <a:off x="11795163" y="120650"/>
            <a:ext cx="301752" cy="301752"/>
            <a:chOff x="4084318" y="1418208"/>
            <a:chExt cx="4023359" cy="4021584"/>
          </a:xfrm>
        </p:grpSpPr>
        <p:sp>
          <p:nvSpPr>
            <p:cNvPr id="126" name="Sun 125">
              <a:extLst>
                <a:ext uri="{FF2B5EF4-FFF2-40B4-BE49-F238E27FC236}">
                  <a16:creationId xmlns:a16="http://schemas.microsoft.com/office/drawing/2014/main" id="{A04CF267-49EB-4337-8CA5-35BD7E9D875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AF872FF1-39A6-41AC-865E-AEDFC6E580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040CA822-40C7-4C4A-8BDA-21FFD1424E0B}"/>
              </a:ext>
            </a:extLst>
          </p:cNvPr>
          <p:cNvGrpSpPr/>
          <p:nvPr/>
        </p:nvGrpSpPr>
        <p:grpSpPr>
          <a:xfrm>
            <a:off x="136525" y="6457950"/>
            <a:ext cx="301752" cy="301752"/>
            <a:chOff x="4084318" y="1418208"/>
            <a:chExt cx="4023359" cy="4021584"/>
          </a:xfrm>
        </p:grpSpPr>
        <p:sp>
          <p:nvSpPr>
            <p:cNvPr id="129" name="Sun 128">
              <a:extLst>
                <a:ext uri="{FF2B5EF4-FFF2-40B4-BE49-F238E27FC236}">
                  <a16:creationId xmlns:a16="http://schemas.microsoft.com/office/drawing/2014/main" id="{6EE6DA46-CF01-46A7-8671-2750855B554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23E9E284-97B0-49A1-97E9-A98149AC70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24BCCBF0-262B-4744-9383-7740534A4FDD}"/>
              </a:ext>
            </a:extLst>
          </p:cNvPr>
          <p:cNvGrpSpPr/>
          <p:nvPr/>
        </p:nvGrpSpPr>
        <p:grpSpPr>
          <a:xfrm>
            <a:off x="441326" y="6457950"/>
            <a:ext cx="301752" cy="301752"/>
            <a:chOff x="4084318" y="1418208"/>
            <a:chExt cx="4023359" cy="4021584"/>
          </a:xfrm>
        </p:grpSpPr>
        <p:sp>
          <p:nvSpPr>
            <p:cNvPr id="132" name="Sun 131">
              <a:extLst>
                <a:ext uri="{FF2B5EF4-FFF2-40B4-BE49-F238E27FC236}">
                  <a16:creationId xmlns:a16="http://schemas.microsoft.com/office/drawing/2014/main" id="{868760E5-23F3-48B3-8055-E1DF1D8779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F7B1EFF3-67A7-418E-8C80-1930249B96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1233551E-37BB-4926-85C5-822942B10B97}"/>
              </a:ext>
            </a:extLst>
          </p:cNvPr>
          <p:cNvGrpSpPr/>
          <p:nvPr/>
        </p:nvGrpSpPr>
        <p:grpSpPr>
          <a:xfrm>
            <a:off x="746127" y="6457950"/>
            <a:ext cx="301752" cy="301752"/>
            <a:chOff x="4084318" y="1418208"/>
            <a:chExt cx="4023359" cy="4021584"/>
          </a:xfrm>
        </p:grpSpPr>
        <p:sp>
          <p:nvSpPr>
            <p:cNvPr id="135" name="Sun 134">
              <a:extLst>
                <a:ext uri="{FF2B5EF4-FFF2-40B4-BE49-F238E27FC236}">
                  <a16:creationId xmlns:a16="http://schemas.microsoft.com/office/drawing/2014/main" id="{743C28FF-D11D-4A55-853B-CDFDB021C6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DBAA21B5-5359-42A1-AC96-1D7F91183BC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47FC6B97-C9F8-4B17-A27B-BCA3D709B237}"/>
              </a:ext>
            </a:extLst>
          </p:cNvPr>
          <p:cNvGrpSpPr/>
          <p:nvPr/>
        </p:nvGrpSpPr>
        <p:grpSpPr>
          <a:xfrm>
            <a:off x="1050928" y="6457950"/>
            <a:ext cx="301752" cy="301752"/>
            <a:chOff x="4084318" y="1418208"/>
            <a:chExt cx="4023359" cy="4021584"/>
          </a:xfrm>
        </p:grpSpPr>
        <p:sp>
          <p:nvSpPr>
            <p:cNvPr id="138" name="Sun 137">
              <a:extLst>
                <a:ext uri="{FF2B5EF4-FFF2-40B4-BE49-F238E27FC236}">
                  <a16:creationId xmlns:a16="http://schemas.microsoft.com/office/drawing/2014/main" id="{14617F27-73B4-4067-A8E6-1AD0BD2D288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4C1A3FB9-74B4-4091-8D46-BE08D1985B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52D54D9C-0090-4FE7-968C-DA4DFBF62D75}"/>
              </a:ext>
            </a:extLst>
          </p:cNvPr>
          <p:cNvGrpSpPr/>
          <p:nvPr/>
        </p:nvGrpSpPr>
        <p:grpSpPr>
          <a:xfrm>
            <a:off x="1355729" y="6457950"/>
            <a:ext cx="301752" cy="301752"/>
            <a:chOff x="4084318" y="1418208"/>
            <a:chExt cx="4023359" cy="4021584"/>
          </a:xfrm>
        </p:grpSpPr>
        <p:sp>
          <p:nvSpPr>
            <p:cNvPr id="141" name="Sun 140">
              <a:extLst>
                <a:ext uri="{FF2B5EF4-FFF2-40B4-BE49-F238E27FC236}">
                  <a16:creationId xmlns:a16="http://schemas.microsoft.com/office/drawing/2014/main" id="{5D01A5E2-3F48-432A-8273-0300E8792CA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759484FA-9981-4025-BC14-F5012DC8A8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05B5658B-9EA2-4284-99E0-23F79555E694}"/>
              </a:ext>
            </a:extLst>
          </p:cNvPr>
          <p:cNvGrpSpPr/>
          <p:nvPr/>
        </p:nvGrpSpPr>
        <p:grpSpPr>
          <a:xfrm>
            <a:off x="1660530" y="6457950"/>
            <a:ext cx="301752" cy="301752"/>
            <a:chOff x="4084318" y="1418208"/>
            <a:chExt cx="4023359" cy="4021584"/>
          </a:xfrm>
        </p:grpSpPr>
        <p:sp>
          <p:nvSpPr>
            <p:cNvPr id="144" name="Sun 143">
              <a:extLst>
                <a:ext uri="{FF2B5EF4-FFF2-40B4-BE49-F238E27FC236}">
                  <a16:creationId xmlns:a16="http://schemas.microsoft.com/office/drawing/2014/main" id="{DF5DA1A6-F02A-44A1-A220-B2BDCB02EE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18660FCE-0DD7-42C9-8B7B-B4C3829406D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C4571486-AC43-41B4-A072-12B41CD811D7}"/>
              </a:ext>
            </a:extLst>
          </p:cNvPr>
          <p:cNvGrpSpPr/>
          <p:nvPr/>
        </p:nvGrpSpPr>
        <p:grpSpPr>
          <a:xfrm>
            <a:off x="1965331" y="6457950"/>
            <a:ext cx="301752" cy="301752"/>
            <a:chOff x="4084318" y="1418208"/>
            <a:chExt cx="4023359" cy="4021584"/>
          </a:xfrm>
        </p:grpSpPr>
        <p:sp>
          <p:nvSpPr>
            <p:cNvPr id="147" name="Sun 146">
              <a:extLst>
                <a:ext uri="{FF2B5EF4-FFF2-40B4-BE49-F238E27FC236}">
                  <a16:creationId xmlns:a16="http://schemas.microsoft.com/office/drawing/2014/main" id="{346C0B05-A2B5-4989-93ED-82F177BDCC7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AFDE3D69-2C01-45B8-A068-C7B0A6E322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D6280120-C700-4820-A931-5A6B8E2E4F7A}"/>
              </a:ext>
            </a:extLst>
          </p:cNvPr>
          <p:cNvGrpSpPr/>
          <p:nvPr/>
        </p:nvGrpSpPr>
        <p:grpSpPr>
          <a:xfrm>
            <a:off x="2270132" y="6457950"/>
            <a:ext cx="301752" cy="301752"/>
            <a:chOff x="4084318" y="1418208"/>
            <a:chExt cx="4023359" cy="4021584"/>
          </a:xfrm>
        </p:grpSpPr>
        <p:sp>
          <p:nvSpPr>
            <p:cNvPr id="150" name="Sun 149">
              <a:extLst>
                <a:ext uri="{FF2B5EF4-FFF2-40B4-BE49-F238E27FC236}">
                  <a16:creationId xmlns:a16="http://schemas.microsoft.com/office/drawing/2014/main" id="{7A2F25B8-C9EE-4FA8-9331-661EE29EA9D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E8BCF636-64FF-4020-8C08-8E1D658ED8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66AB9966-932E-4C25-866D-7B876ADD21F6}"/>
              </a:ext>
            </a:extLst>
          </p:cNvPr>
          <p:cNvGrpSpPr/>
          <p:nvPr/>
        </p:nvGrpSpPr>
        <p:grpSpPr>
          <a:xfrm>
            <a:off x="2574933" y="6457950"/>
            <a:ext cx="301752" cy="301752"/>
            <a:chOff x="4084318" y="1418208"/>
            <a:chExt cx="4023359" cy="4021584"/>
          </a:xfrm>
        </p:grpSpPr>
        <p:sp>
          <p:nvSpPr>
            <p:cNvPr id="153" name="Sun 152">
              <a:extLst>
                <a:ext uri="{FF2B5EF4-FFF2-40B4-BE49-F238E27FC236}">
                  <a16:creationId xmlns:a16="http://schemas.microsoft.com/office/drawing/2014/main" id="{BD67B582-578B-4E62-9C8E-03489B6743F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7070FB46-3F7B-4553-9EDC-0194B33D851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44A4708C-5DED-4157-B114-ED033FE72EB9}"/>
              </a:ext>
            </a:extLst>
          </p:cNvPr>
          <p:cNvGrpSpPr/>
          <p:nvPr/>
        </p:nvGrpSpPr>
        <p:grpSpPr>
          <a:xfrm>
            <a:off x="2879734" y="6457950"/>
            <a:ext cx="301752" cy="301752"/>
            <a:chOff x="4084318" y="1418208"/>
            <a:chExt cx="4023359" cy="4021584"/>
          </a:xfrm>
        </p:grpSpPr>
        <p:sp>
          <p:nvSpPr>
            <p:cNvPr id="156" name="Sun 155">
              <a:extLst>
                <a:ext uri="{FF2B5EF4-FFF2-40B4-BE49-F238E27FC236}">
                  <a16:creationId xmlns:a16="http://schemas.microsoft.com/office/drawing/2014/main" id="{D0A2A11A-0F64-45BD-9F00-28AD1A7564E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3ECF558-ABB3-4C2F-AE71-CAB096BE6CA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C03F395C-DBBF-40DB-9180-EEF0F045094B}"/>
              </a:ext>
            </a:extLst>
          </p:cNvPr>
          <p:cNvGrpSpPr/>
          <p:nvPr/>
        </p:nvGrpSpPr>
        <p:grpSpPr>
          <a:xfrm>
            <a:off x="3184535" y="6457950"/>
            <a:ext cx="301752" cy="301752"/>
            <a:chOff x="4084318" y="1418208"/>
            <a:chExt cx="4023359" cy="4021584"/>
          </a:xfrm>
        </p:grpSpPr>
        <p:sp>
          <p:nvSpPr>
            <p:cNvPr id="159" name="Sun 158">
              <a:extLst>
                <a:ext uri="{FF2B5EF4-FFF2-40B4-BE49-F238E27FC236}">
                  <a16:creationId xmlns:a16="http://schemas.microsoft.com/office/drawing/2014/main" id="{F8ABD63A-FEA8-4493-8424-AC1F563E43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FF4891E4-1ABD-4286-89EF-945FFC2B44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3D21A2DD-3CB1-4353-8ECB-1905BA185F2C}"/>
              </a:ext>
            </a:extLst>
          </p:cNvPr>
          <p:cNvGrpSpPr/>
          <p:nvPr/>
        </p:nvGrpSpPr>
        <p:grpSpPr>
          <a:xfrm>
            <a:off x="3489336" y="6457950"/>
            <a:ext cx="301752" cy="301752"/>
            <a:chOff x="4084318" y="1418208"/>
            <a:chExt cx="4023359" cy="4021584"/>
          </a:xfrm>
        </p:grpSpPr>
        <p:sp>
          <p:nvSpPr>
            <p:cNvPr id="162" name="Sun 161">
              <a:extLst>
                <a:ext uri="{FF2B5EF4-FFF2-40B4-BE49-F238E27FC236}">
                  <a16:creationId xmlns:a16="http://schemas.microsoft.com/office/drawing/2014/main" id="{FF351973-F1DC-4509-888F-B5A9906825B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C770236A-0914-4CBB-880B-F49BFE7C8C0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37ABC0BE-888B-4525-9280-E02CD1E8B01A}"/>
              </a:ext>
            </a:extLst>
          </p:cNvPr>
          <p:cNvGrpSpPr/>
          <p:nvPr/>
        </p:nvGrpSpPr>
        <p:grpSpPr>
          <a:xfrm>
            <a:off x="3794137" y="6457950"/>
            <a:ext cx="301752" cy="301752"/>
            <a:chOff x="4084318" y="1418208"/>
            <a:chExt cx="4023359" cy="4021584"/>
          </a:xfrm>
        </p:grpSpPr>
        <p:sp>
          <p:nvSpPr>
            <p:cNvPr id="165" name="Sun 164">
              <a:extLst>
                <a:ext uri="{FF2B5EF4-FFF2-40B4-BE49-F238E27FC236}">
                  <a16:creationId xmlns:a16="http://schemas.microsoft.com/office/drawing/2014/main" id="{7983DED1-099A-4536-BB64-2C74325E5A5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5C0995C2-B567-4893-9EC8-3ED369708F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314309ED-31C6-4E62-ACEF-16C406F0B245}"/>
              </a:ext>
            </a:extLst>
          </p:cNvPr>
          <p:cNvGrpSpPr/>
          <p:nvPr/>
        </p:nvGrpSpPr>
        <p:grpSpPr>
          <a:xfrm>
            <a:off x="4098938" y="6457950"/>
            <a:ext cx="301752" cy="301752"/>
            <a:chOff x="4084318" y="1418208"/>
            <a:chExt cx="4023359" cy="4021584"/>
          </a:xfrm>
        </p:grpSpPr>
        <p:sp>
          <p:nvSpPr>
            <p:cNvPr id="168" name="Sun 167">
              <a:extLst>
                <a:ext uri="{FF2B5EF4-FFF2-40B4-BE49-F238E27FC236}">
                  <a16:creationId xmlns:a16="http://schemas.microsoft.com/office/drawing/2014/main" id="{388AF79E-B242-4198-BF5D-0950CEAA850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E3C9CBFA-900B-42DE-B6F7-3113F15246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2F88A586-9B9C-43F8-86EA-360E9FF74C3A}"/>
              </a:ext>
            </a:extLst>
          </p:cNvPr>
          <p:cNvGrpSpPr/>
          <p:nvPr/>
        </p:nvGrpSpPr>
        <p:grpSpPr>
          <a:xfrm>
            <a:off x="4403739" y="6457950"/>
            <a:ext cx="301752" cy="301752"/>
            <a:chOff x="4084318" y="1418208"/>
            <a:chExt cx="4023359" cy="4021584"/>
          </a:xfrm>
        </p:grpSpPr>
        <p:sp>
          <p:nvSpPr>
            <p:cNvPr id="171" name="Sun 170">
              <a:extLst>
                <a:ext uri="{FF2B5EF4-FFF2-40B4-BE49-F238E27FC236}">
                  <a16:creationId xmlns:a16="http://schemas.microsoft.com/office/drawing/2014/main" id="{91962911-AC1E-42E4-99E7-7E08615795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5648D25F-7B06-4876-91CD-166EB1DA35A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00EBDBAF-76E5-46FC-9B41-CF452461B4CF}"/>
              </a:ext>
            </a:extLst>
          </p:cNvPr>
          <p:cNvGrpSpPr/>
          <p:nvPr/>
        </p:nvGrpSpPr>
        <p:grpSpPr>
          <a:xfrm>
            <a:off x="4708540" y="6457950"/>
            <a:ext cx="301752" cy="301752"/>
            <a:chOff x="4084318" y="1418208"/>
            <a:chExt cx="4023359" cy="4021584"/>
          </a:xfrm>
        </p:grpSpPr>
        <p:sp>
          <p:nvSpPr>
            <p:cNvPr id="174" name="Sun 173">
              <a:extLst>
                <a:ext uri="{FF2B5EF4-FFF2-40B4-BE49-F238E27FC236}">
                  <a16:creationId xmlns:a16="http://schemas.microsoft.com/office/drawing/2014/main" id="{2CD3EB04-F1DC-4356-93F8-7FD0FEA63C7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35EEDEB1-D284-4EF6-A6B6-A9F0F74D82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4546933F-8468-47E9-B2A8-52EFC82F9863}"/>
              </a:ext>
            </a:extLst>
          </p:cNvPr>
          <p:cNvGrpSpPr/>
          <p:nvPr/>
        </p:nvGrpSpPr>
        <p:grpSpPr>
          <a:xfrm>
            <a:off x="5013341" y="6457950"/>
            <a:ext cx="301752" cy="301752"/>
            <a:chOff x="4084318" y="1418208"/>
            <a:chExt cx="4023359" cy="4021584"/>
          </a:xfrm>
        </p:grpSpPr>
        <p:sp>
          <p:nvSpPr>
            <p:cNvPr id="177" name="Sun 176">
              <a:extLst>
                <a:ext uri="{FF2B5EF4-FFF2-40B4-BE49-F238E27FC236}">
                  <a16:creationId xmlns:a16="http://schemas.microsoft.com/office/drawing/2014/main" id="{CD0EF594-60E8-478C-A360-B676FF58F02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BCF7AC22-86E5-4F99-9761-3FCE7532308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9B9666B5-FB2E-4430-8829-DFA2D12830A3}"/>
              </a:ext>
            </a:extLst>
          </p:cNvPr>
          <p:cNvGrpSpPr/>
          <p:nvPr/>
        </p:nvGrpSpPr>
        <p:grpSpPr>
          <a:xfrm>
            <a:off x="5318142" y="6457950"/>
            <a:ext cx="301752" cy="301752"/>
            <a:chOff x="4084318" y="1418208"/>
            <a:chExt cx="4023359" cy="4021584"/>
          </a:xfrm>
        </p:grpSpPr>
        <p:sp>
          <p:nvSpPr>
            <p:cNvPr id="180" name="Sun 179">
              <a:extLst>
                <a:ext uri="{FF2B5EF4-FFF2-40B4-BE49-F238E27FC236}">
                  <a16:creationId xmlns:a16="http://schemas.microsoft.com/office/drawing/2014/main" id="{AB395DA1-9180-446E-AFC7-A8F4DFCDA2A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3E99F98D-4BAF-4309-8744-39DB0D8850A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99BF4DD4-6E23-4D37-AB3C-3C1144A742BE}"/>
              </a:ext>
            </a:extLst>
          </p:cNvPr>
          <p:cNvGrpSpPr/>
          <p:nvPr/>
        </p:nvGrpSpPr>
        <p:grpSpPr>
          <a:xfrm>
            <a:off x="5622943" y="6457950"/>
            <a:ext cx="301752" cy="301752"/>
            <a:chOff x="4084318" y="1418208"/>
            <a:chExt cx="4023359" cy="4021584"/>
          </a:xfrm>
        </p:grpSpPr>
        <p:sp>
          <p:nvSpPr>
            <p:cNvPr id="183" name="Sun 182">
              <a:extLst>
                <a:ext uri="{FF2B5EF4-FFF2-40B4-BE49-F238E27FC236}">
                  <a16:creationId xmlns:a16="http://schemas.microsoft.com/office/drawing/2014/main" id="{71BA01BF-1876-4976-8ECF-192B751285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E3E6F1A2-6FA4-453C-B0C9-235C6DFC4DD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12B6BE58-556C-4B7E-981D-E1C388937426}"/>
              </a:ext>
            </a:extLst>
          </p:cNvPr>
          <p:cNvGrpSpPr/>
          <p:nvPr/>
        </p:nvGrpSpPr>
        <p:grpSpPr>
          <a:xfrm>
            <a:off x="5927744" y="6457950"/>
            <a:ext cx="301752" cy="301752"/>
            <a:chOff x="4084318" y="1418208"/>
            <a:chExt cx="4023359" cy="4021584"/>
          </a:xfrm>
        </p:grpSpPr>
        <p:sp>
          <p:nvSpPr>
            <p:cNvPr id="186" name="Sun 185">
              <a:extLst>
                <a:ext uri="{FF2B5EF4-FFF2-40B4-BE49-F238E27FC236}">
                  <a16:creationId xmlns:a16="http://schemas.microsoft.com/office/drawing/2014/main" id="{0D1EDB22-C4C3-43BE-8FEC-DF725B9CEA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54FA6519-3F30-40B9-B9B4-6967504508C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85C26D24-001E-42C7-8D2C-CBEAF535C4EF}"/>
              </a:ext>
            </a:extLst>
          </p:cNvPr>
          <p:cNvGrpSpPr/>
          <p:nvPr/>
        </p:nvGrpSpPr>
        <p:grpSpPr>
          <a:xfrm>
            <a:off x="6232545" y="6457950"/>
            <a:ext cx="301752" cy="301752"/>
            <a:chOff x="4084318" y="1418208"/>
            <a:chExt cx="4023359" cy="4021584"/>
          </a:xfrm>
        </p:grpSpPr>
        <p:sp>
          <p:nvSpPr>
            <p:cNvPr id="189" name="Sun 188">
              <a:extLst>
                <a:ext uri="{FF2B5EF4-FFF2-40B4-BE49-F238E27FC236}">
                  <a16:creationId xmlns:a16="http://schemas.microsoft.com/office/drawing/2014/main" id="{FC8E1030-9FBA-4EF2-8ADA-46B5947EC4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BF0E7801-C869-4092-AB2F-2B6C6ADD211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24746590-F207-49A1-B221-A91545AF9BB2}"/>
              </a:ext>
            </a:extLst>
          </p:cNvPr>
          <p:cNvGrpSpPr/>
          <p:nvPr/>
        </p:nvGrpSpPr>
        <p:grpSpPr>
          <a:xfrm>
            <a:off x="6537346" y="6457950"/>
            <a:ext cx="301752" cy="301752"/>
            <a:chOff x="4084318" y="1418208"/>
            <a:chExt cx="4023359" cy="4021584"/>
          </a:xfrm>
        </p:grpSpPr>
        <p:sp>
          <p:nvSpPr>
            <p:cNvPr id="192" name="Sun 191">
              <a:extLst>
                <a:ext uri="{FF2B5EF4-FFF2-40B4-BE49-F238E27FC236}">
                  <a16:creationId xmlns:a16="http://schemas.microsoft.com/office/drawing/2014/main" id="{65A3E125-69F9-4580-BD33-104FFACD950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9D66281E-B5D5-4F57-B7B4-2A65ADD8B24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31C388D5-8374-4A45-A981-40D07A5B7364}"/>
              </a:ext>
            </a:extLst>
          </p:cNvPr>
          <p:cNvGrpSpPr/>
          <p:nvPr/>
        </p:nvGrpSpPr>
        <p:grpSpPr>
          <a:xfrm>
            <a:off x="6842147" y="6457950"/>
            <a:ext cx="301752" cy="301752"/>
            <a:chOff x="4084318" y="1418208"/>
            <a:chExt cx="4023359" cy="4021584"/>
          </a:xfrm>
        </p:grpSpPr>
        <p:sp>
          <p:nvSpPr>
            <p:cNvPr id="195" name="Sun 194">
              <a:extLst>
                <a:ext uri="{FF2B5EF4-FFF2-40B4-BE49-F238E27FC236}">
                  <a16:creationId xmlns:a16="http://schemas.microsoft.com/office/drawing/2014/main" id="{3B81B078-97F8-458C-809E-43B3AD090C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A857BABD-C145-464C-AE61-5D7B535DB9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7A40445-8F75-4E0D-9390-68D729A19346}"/>
              </a:ext>
            </a:extLst>
          </p:cNvPr>
          <p:cNvGrpSpPr/>
          <p:nvPr/>
        </p:nvGrpSpPr>
        <p:grpSpPr>
          <a:xfrm>
            <a:off x="7146948" y="6457950"/>
            <a:ext cx="301752" cy="301752"/>
            <a:chOff x="4084318" y="1418208"/>
            <a:chExt cx="4023359" cy="4021584"/>
          </a:xfrm>
        </p:grpSpPr>
        <p:sp>
          <p:nvSpPr>
            <p:cNvPr id="198" name="Sun 197">
              <a:extLst>
                <a:ext uri="{FF2B5EF4-FFF2-40B4-BE49-F238E27FC236}">
                  <a16:creationId xmlns:a16="http://schemas.microsoft.com/office/drawing/2014/main" id="{5EE68F39-3991-4E5E-B6D6-1DBC8575C9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BDD10ABF-4C9C-4B87-9BD1-CD050697775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DB2B0C08-A1E5-48F1-A414-78F5E9ACB56B}"/>
              </a:ext>
            </a:extLst>
          </p:cNvPr>
          <p:cNvGrpSpPr/>
          <p:nvPr/>
        </p:nvGrpSpPr>
        <p:grpSpPr>
          <a:xfrm>
            <a:off x="7451749" y="6457950"/>
            <a:ext cx="301752" cy="301752"/>
            <a:chOff x="4084318" y="1418208"/>
            <a:chExt cx="4023359" cy="4021584"/>
          </a:xfrm>
        </p:grpSpPr>
        <p:sp>
          <p:nvSpPr>
            <p:cNvPr id="201" name="Sun 200">
              <a:extLst>
                <a:ext uri="{FF2B5EF4-FFF2-40B4-BE49-F238E27FC236}">
                  <a16:creationId xmlns:a16="http://schemas.microsoft.com/office/drawing/2014/main" id="{12802E52-253B-422C-9E52-017DBEAD4C7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DD95F806-E3FA-436D-8B89-4F76DEDBC5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D088A991-D354-4BA0-93CD-1682A89D73E1}"/>
              </a:ext>
            </a:extLst>
          </p:cNvPr>
          <p:cNvGrpSpPr/>
          <p:nvPr/>
        </p:nvGrpSpPr>
        <p:grpSpPr>
          <a:xfrm>
            <a:off x="7756550" y="6457950"/>
            <a:ext cx="301752" cy="301752"/>
            <a:chOff x="4084318" y="1418208"/>
            <a:chExt cx="4023359" cy="4021584"/>
          </a:xfrm>
        </p:grpSpPr>
        <p:sp>
          <p:nvSpPr>
            <p:cNvPr id="204" name="Sun 203">
              <a:extLst>
                <a:ext uri="{FF2B5EF4-FFF2-40B4-BE49-F238E27FC236}">
                  <a16:creationId xmlns:a16="http://schemas.microsoft.com/office/drawing/2014/main" id="{2846D2DD-4E1E-4E01-A18F-17E19E734B2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AF455387-0338-4B4D-BF8B-4C91C68291A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A4C3746E-FEEF-4876-AFF5-175DA96AA68A}"/>
              </a:ext>
            </a:extLst>
          </p:cNvPr>
          <p:cNvGrpSpPr/>
          <p:nvPr/>
        </p:nvGrpSpPr>
        <p:grpSpPr>
          <a:xfrm>
            <a:off x="8061351" y="6457950"/>
            <a:ext cx="301752" cy="301752"/>
            <a:chOff x="4084318" y="1418208"/>
            <a:chExt cx="4023359" cy="4021584"/>
          </a:xfrm>
        </p:grpSpPr>
        <p:sp>
          <p:nvSpPr>
            <p:cNvPr id="207" name="Sun 206">
              <a:extLst>
                <a:ext uri="{FF2B5EF4-FFF2-40B4-BE49-F238E27FC236}">
                  <a16:creationId xmlns:a16="http://schemas.microsoft.com/office/drawing/2014/main" id="{549A8E59-282A-4AA3-AE35-EF78FB4C290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AB26E976-E9C2-4CA7-8C91-3EA19C1784C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DE1C5C10-EE7D-4DAC-9EDE-64EDFAF3609B}"/>
              </a:ext>
            </a:extLst>
          </p:cNvPr>
          <p:cNvGrpSpPr/>
          <p:nvPr/>
        </p:nvGrpSpPr>
        <p:grpSpPr>
          <a:xfrm>
            <a:off x="8366152" y="6457950"/>
            <a:ext cx="301752" cy="301752"/>
            <a:chOff x="4084318" y="1418208"/>
            <a:chExt cx="4023359" cy="4021584"/>
          </a:xfrm>
        </p:grpSpPr>
        <p:sp>
          <p:nvSpPr>
            <p:cNvPr id="210" name="Sun 209">
              <a:extLst>
                <a:ext uri="{FF2B5EF4-FFF2-40B4-BE49-F238E27FC236}">
                  <a16:creationId xmlns:a16="http://schemas.microsoft.com/office/drawing/2014/main" id="{B90024E5-619E-4067-A9A8-6A366AC5222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3D4F57D5-83A9-4E12-80DF-5F16FAA326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6E33424-7F84-4A5A-AAC7-1DBEB9CBF7C6}"/>
              </a:ext>
            </a:extLst>
          </p:cNvPr>
          <p:cNvGrpSpPr/>
          <p:nvPr/>
        </p:nvGrpSpPr>
        <p:grpSpPr>
          <a:xfrm>
            <a:off x="8670953" y="6457950"/>
            <a:ext cx="301752" cy="301752"/>
            <a:chOff x="4084318" y="1418208"/>
            <a:chExt cx="4023359" cy="4021584"/>
          </a:xfrm>
        </p:grpSpPr>
        <p:sp>
          <p:nvSpPr>
            <p:cNvPr id="213" name="Sun 212">
              <a:extLst>
                <a:ext uri="{FF2B5EF4-FFF2-40B4-BE49-F238E27FC236}">
                  <a16:creationId xmlns:a16="http://schemas.microsoft.com/office/drawing/2014/main" id="{D31E99F1-D7A2-4484-BC3A-F13C7200E63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CF230B9F-4E23-4290-8FA8-8206D292B43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B9D240B4-E7B2-4A81-B10F-D09B2217DE9F}"/>
              </a:ext>
            </a:extLst>
          </p:cNvPr>
          <p:cNvGrpSpPr/>
          <p:nvPr/>
        </p:nvGrpSpPr>
        <p:grpSpPr>
          <a:xfrm>
            <a:off x="8975754" y="6457950"/>
            <a:ext cx="301752" cy="301752"/>
            <a:chOff x="4084318" y="1418208"/>
            <a:chExt cx="4023359" cy="4021584"/>
          </a:xfrm>
        </p:grpSpPr>
        <p:sp>
          <p:nvSpPr>
            <p:cNvPr id="216" name="Sun 215">
              <a:extLst>
                <a:ext uri="{FF2B5EF4-FFF2-40B4-BE49-F238E27FC236}">
                  <a16:creationId xmlns:a16="http://schemas.microsoft.com/office/drawing/2014/main" id="{17304430-C6B6-4417-93CD-5684F62BBB8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8C4DF7F0-6B52-4D01-9138-75EB95E567B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60AD63FC-CB6B-4F22-9C27-317A11E83176}"/>
              </a:ext>
            </a:extLst>
          </p:cNvPr>
          <p:cNvGrpSpPr/>
          <p:nvPr/>
        </p:nvGrpSpPr>
        <p:grpSpPr>
          <a:xfrm>
            <a:off x="9280555" y="6457950"/>
            <a:ext cx="301752" cy="301752"/>
            <a:chOff x="4084318" y="1418208"/>
            <a:chExt cx="4023359" cy="4021584"/>
          </a:xfrm>
        </p:grpSpPr>
        <p:sp>
          <p:nvSpPr>
            <p:cNvPr id="219" name="Sun 218">
              <a:extLst>
                <a:ext uri="{FF2B5EF4-FFF2-40B4-BE49-F238E27FC236}">
                  <a16:creationId xmlns:a16="http://schemas.microsoft.com/office/drawing/2014/main" id="{AB006F3C-387C-4BF4-878D-3F1C06C4BD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8EC4AC15-81DC-4EA5-BC8C-637A6A58369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2E49B779-FCF0-445F-B43E-E4062BDECB1E}"/>
              </a:ext>
            </a:extLst>
          </p:cNvPr>
          <p:cNvGrpSpPr/>
          <p:nvPr/>
        </p:nvGrpSpPr>
        <p:grpSpPr>
          <a:xfrm>
            <a:off x="9585356" y="6457950"/>
            <a:ext cx="301752" cy="301752"/>
            <a:chOff x="4084318" y="1418208"/>
            <a:chExt cx="4023359" cy="4021584"/>
          </a:xfrm>
        </p:grpSpPr>
        <p:sp>
          <p:nvSpPr>
            <p:cNvPr id="222" name="Sun 221">
              <a:extLst>
                <a:ext uri="{FF2B5EF4-FFF2-40B4-BE49-F238E27FC236}">
                  <a16:creationId xmlns:a16="http://schemas.microsoft.com/office/drawing/2014/main" id="{98C4E13F-196B-402D-99BD-47CA6483EE7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2956B20A-8532-4DCE-B930-027548890B0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8521385A-64B7-4EEA-B207-7476E48F4271}"/>
              </a:ext>
            </a:extLst>
          </p:cNvPr>
          <p:cNvGrpSpPr/>
          <p:nvPr/>
        </p:nvGrpSpPr>
        <p:grpSpPr>
          <a:xfrm>
            <a:off x="9890157" y="6457950"/>
            <a:ext cx="301752" cy="301752"/>
            <a:chOff x="4084318" y="1418208"/>
            <a:chExt cx="4023359" cy="4021584"/>
          </a:xfrm>
        </p:grpSpPr>
        <p:sp>
          <p:nvSpPr>
            <p:cNvPr id="225" name="Sun 224">
              <a:extLst>
                <a:ext uri="{FF2B5EF4-FFF2-40B4-BE49-F238E27FC236}">
                  <a16:creationId xmlns:a16="http://schemas.microsoft.com/office/drawing/2014/main" id="{3EBE36EB-40C8-4785-9FE1-C09689D6583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1AE070E5-A608-47E8-8446-477F4A5C49E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B5FD6CC5-3D0D-47D0-AB55-6737C97707DA}"/>
              </a:ext>
            </a:extLst>
          </p:cNvPr>
          <p:cNvGrpSpPr/>
          <p:nvPr/>
        </p:nvGrpSpPr>
        <p:grpSpPr>
          <a:xfrm>
            <a:off x="10194958" y="6457950"/>
            <a:ext cx="301752" cy="301752"/>
            <a:chOff x="4084318" y="1418208"/>
            <a:chExt cx="4023359" cy="4021584"/>
          </a:xfrm>
        </p:grpSpPr>
        <p:sp>
          <p:nvSpPr>
            <p:cNvPr id="228" name="Sun 227">
              <a:extLst>
                <a:ext uri="{FF2B5EF4-FFF2-40B4-BE49-F238E27FC236}">
                  <a16:creationId xmlns:a16="http://schemas.microsoft.com/office/drawing/2014/main" id="{8F79B6B2-7D55-4A86-85D9-A2982F2342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D3543645-4C73-48C5-A6D1-437B443ED83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BB2CA7D7-148B-4F25-93B5-01003762D6A0}"/>
              </a:ext>
            </a:extLst>
          </p:cNvPr>
          <p:cNvGrpSpPr/>
          <p:nvPr/>
        </p:nvGrpSpPr>
        <p:grpSpPr>
          <a:xfrm>
            <a:off x="10499759" y="6457950"/>
            <a:ext cx="301752" cy="301752"/>
            <a:chOff x="4084318" y="1418208"/>
            <a:chExt cx="4023359" cy="4021584"/>
          </a:xfrm>
        </p:grpSpPr>
        <p:sp>
          <p:nvSpPr>
            <p:cNvPr id="231" name="Sun 230">
              <a:extLst>
                <a:ext uri="{FF2B5EF4-FFF2-40B4-BE49-F238E27FC236}">
                  <a16:creationId xmlns:a16="http://schemas.microsoft.com/office/drawing/2014/main" id="{540778AC-AF8D-405D-8DFA-BB615249CF2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46CF95BA-8FA8-40FC-AE89-1DE1B9F3AB9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1B5766F6-30BE-4A7D-80FE-516CAB68DCF9}"/>
              </a:ext>
            </a:extLst>
          </p:cNvPr>
          <p:cNvGrpSpPr/>
          <p:nvPr/>
        </p:nvGrpSpPr>
        <p:grpSpPr>
          <a:xfrm>
            <a:off x="10804560" y="6457950"/>
            <a:ext cx="301752" cy="301752"/>
            <a:chOff x="4084318" y="1418208"/>
            <a:chExt cx="4023359" cy="4021584"/>
          </a:xfrm>
        </p:grpSpPr>
        <p:sp>
          <p:nvSpPr>
            <p:cNvPr id="234" name="Sun 233">
              <a:extLst>
                <a:ext uri="{FF2B5EF4-FFF2-40B4-BE49-F238E27FC236}">
                  <a16:creationId xmlns:a16="http://schemas.microsoft.com/office/drawing/2014/main" id="{687914E6-7679-4016-BEE5-4AB480E13B6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C1B10BA7-BD1D-4527-81FE-C024B207DE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ED619360-3915-4D89-8AE6-FF42D1086D89}"/>
              </a:ext>
            </a:extLst>
          </p:cNvPr>
          <p:cNvGrpSpPr/>
          <p:nvPr/>
        </p:nvGrpSpPr>
        <p:grpSpPr>
          <a:xfrm>
            <a:off x="11109361" y="6457950"/>
            <a:ext cx="301752" cy="301752"/>
            <a:chOff x="4084318" y="1418208"/>
            <a:chExt cx="4023359" cy="4021584"/>
          </a:xfrm>
        </p:grpSpPr>
        <p:sp>
          <p:nvSpPr>
            <p:cNvPr id="237" name="Sun 236">
              <a:extLst>
                <a:ext uri="{FF2B5EF4-FFF2-40B4-BE49-F238E27FC236}">
                  <a16:creationId xmlns:a16="http://schemas.microsoft.com/office/drawing/2014/main" id="{447848D0-4C68-4DEB-B75A-CC258B27131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775AD190-0D89-424F-BAE7-4BE96D16932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9E649FAA-836E-4AC3-97BB-5709C4FF5560}"/>
              </a:ext>
            </a:extLst>
          </p:cNvPr>
          <p:cNvGrpSpPr/>
          <p:nvPr/>
        </p:nvGrpSpPr>
        <p:grpSpPr>
          <a:xfrm>
            <a:off x="11464962" y="6457950"/>
            <a:ext cx="301752" cy="301752"/>
            <a:chOff x="4084318" y="1418208"/>
            <a:chExt cx="4023359" cy="4021584"/>
          </a:xfrm>
        </p:grpSpPr>
        <p:sp>
          <p:nvSpPr>
            <p:cNvPr id="240" name="Sun 239">
              <a:extLst>
                <a:ext uri="{FF2B5EF4-FFF2-40B4-BE49-F238E27FC236}">
                  <a16:creationId xmlns:a16="http://schemas.microsoft.com/office/drawing/2014/main" id="{8222E372-7D34-4BC4-B913-9263F47E7A0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AAFB6E08-2B56-4EA5-B590-BAA9DFE8E0E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8304B433-D3E9-479C-B15D-A145D888E8F7}"/>
              </a:ext>
            </a:extLst>
          </p:cNvPr>
          <p:cNvGrpSpPr/>
          <p:nvPr/>
        </p:nvGrpSpPr>
        <p:grpSpPr>
          <a:xfrm>
            <a:off x="11795163" y="6457950"/>
            <a:ext cx="301752" cy="301752"/>
            <a:chOff x="4084318" y="1418208"/>
            <a:chExt cx="4023359" cy="4021584"/>
          </a:xfrm>
        </p:grpSpPr>
        <p:sp>
          <p:nvSpPr>
            <p:cNvPr id="243" name="Sun 242">
              <a:extLst>
                <a:ext uri="{FF2B5EF4-FFF2-40B4-BE49-F238E27FC236}">
                  <a16:creationId xmlns:a16="http://schemas.microsoft.com/office/drawing/2014/main" id="{6A1D1FA0-6C7D-40D3-BDEA-27CE60A143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8FB31159-F750-457A-AF0C-6D6434ABDC3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3FEC6416-7CCB-4B36-844B-7011C5B77EAD}"/>
              </a:ext>
            </a:extLst>
          </p:cNvPr>
          <p:cNvGrpSpPr/>
          <p:nvPr/>
        </p:nvGrpSpPr>
        <p:grpSpPr>
          <a:xfrm>
            <a:off x="161925" y="450850"/>
            <a:ext cx="301752" cy="301752"/>
            <a:chOff x="4084318" y="1418208"/>
            <a:chExt cx="4023359" cy="4021584"/>
          </a:xfrm>
        </p:grpSpPr>
        <p:sp>
          <p:nvSpPr>
            <p:cNvPr id="246" name="Sun 245">
              <a:extLst>
                <a:ext uri="{FF2B5EF4-FFF2-40B4-BE49-F238E27FC236}">
                  <a16:creationId xmlns:a16="http://schemas.microsoft.com/office/drawing/2014/main" id="{7DE24DC4-837D-4283-85E7-C9B4B5C3941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24CC628B-727C-4C45-A8DE-4678890C5EA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51C0E9F0-D201-49D5-ABE3-1A67F7D24B52}"/>
              </a:ext>
            </a:extLst>
          </p:cNvPr>
          <p:cNvGrpSpPr/>
          <p:nvPr/>
        </p:nvGrpSpPr>
        <p:grpSpPr>
          <a:xfrm>
            <a:off x="161925" y="781050"/>
            <a:ext cx="301752" cy="301752"/>
            <a:chOff x="4084318" y="1418208"/>
            <a:chExt cx="4023359" cy="4021584"/>
          </a:xfrm>
        </p:grpSpPr>
        <p:sp>
          <p:nvSpPr>
            <p:cNvPr id="249" name="Sun 248">
              <a:extLst>
                <a:ext uri="{FF2B5EF4-FFF2-40B4-BE49-F238E27FC236}">
                  <a16:creationId xmlns:a16="http://schemas.microsoft.com/office/drawing/2014/main" id="{34B65CEC-8BCF-42EA-9239-28CC98E0A9D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78115006-862A-4B26-8B07-13BC190116C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3530349A-F920-4155-919D-0C4B7EDA1E0A}"/>
              </a:ext>
            </a:extLst>
          </p:cNvPr>
          <p:cNvGrpSpPr/>
          <p:nvPr/>
        </p:nvGrpSpPr>
        <p:grpSpPr>
          <a:xfrm>
            <a:off x="161925" y="1111250"/>
            <a:ext cx="301752" cy="301752"/>
            <a:chOff x="4084318" y="1418208"/>
            <a:chExt cx="4023359" cy="4021584"/>
          </a:xfrm>
        </p:grpSpPr>
        <p:sp>
          <p:nvSpPr>
            <p:cNvPr id="252" name="Sun 251">
              <a:extLst>
                <a:ext uri="{FF2B5EF4-FFF2-40B4-BE49-F238E27FC236}">
                  <a16:creationId xmlns:a16="http://schemas.microsoft.com/office/drawing/2014/main" id="{9876CDAE-4BE9-4DEA-BB7F-9F1D0AC9C6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657D1E67-66B1-491F-96AC-E41C1C7736B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3814D898-7F52-4C16-8A14-8B880D0DF63D}"/>
              </a:ext>
            </a:extLst>
          </p:cNvPr>
          <p:cNvGrpSpPr/>
          <p:nvPr/>
        </p:nvGrpSpPr>
        <p:grpSpPr>
          <a:xfrm>
            <a:off x="161925" y="1441450"/>
            <a:ext cx="301752" cy="301752"/>
            <a:chOff x="4084318" y="1418208"/>
            <a:chExt cx="4023359" cy="4021584"/>
          </a:xfrm>
        </p:grpSpPr>
        <p:sp>
          <p:nvSpPr>
            <p:cNvPr id="255" name="Sun 254">
              <a:extLst>
                <a:ext uri="{FF2B5EF4-FFF2-40B4-BE49-F238E27FC236}">
                  <a16:creationId xmlns:a16="http://schemas.microsoft.com/office/drawing/2014/main" id="{0FCA5AF0-D1D7-4B74-9677-B99AB9F8555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149D7A98-FC51-49DA-B099-13EFC34416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CB4DD811-03E7-437F-BF2E-62B3CEA67C07}"/>
              </a:ext>
            </a:extLst>
          </p:cNvPr>
          <p:cNvGrpSpPr/>
          <p:nvPr/>
        </p:nvGrpSpPr>
        <p:grpSpPr>
          <a:xfrm>
            <a:off x="161925" y="1771650"/>
            <a:ext cx="301752" cy="301752"/>
            <a:chOff x="4084318" y="1418208"/>
            <a:chExt cx="4023359" cy="4021584"/>
          </a:xfrm>
        </p:grpSpPr>
        <p:sp>
          <p:nvSpPr>
            <p:cNvPr id="258" name="Sun 257">
              <a:extLst>
                <a:ext uri="{FF2B5EF4-FFF2-40B4-BE49-F238E27FC236}">
                  <a16:creationId xmlns:a16="http://schemas.microsoft.com/office/drawing/2014/main" id="{47951A24-0B53-4B11-BD49-5F68AEF1EB0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56DC10B5-E9D2-4708-99C7-6BD34DBFB1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13EAEDCE-B8A6-4503-A338-9B4134F2D171}"/>
              </a:ext>
            </a:extLst>
          </p:cNvPr>
          <p:cNvGrpSpPr/>
          <p:nvPr/>
        </p:nvGrpSpPr>
        <p:grpSpPr>
          <a:xfrm>
            <a:off x="161925" y="2101850"/>
            <a:ext cx="301752" cy="301752"/>
            <a:chOff x="4084318" y="1418208"/>
            <a:chExt cx="4023359" cy="4021584"/>
          </a:xfrm>
        </p:grpSpPr>
        <p:sp>
          <p:nvSpPr>
            <p:cNvPr id="261" name="Sun 260">
              <a:extLst>
                <a:ext uri="{FF2B5EF4-FFF2-40B4-BE49-F238E27FC236}">
                  <a16:creationId xmlns:a16="http://schemas.microsoft.com/office/drawing/2014/main" id="{A0B1F26E-767A-4BB3-927E-D66AC35C65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81844C51-6C97-41F2-9247-BC6B7F883BA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909DCE13-3588-414A-8E1A-31418F6D770B}"/>
              </a:ext>
            </a:extLst>
          </p:cNvPr>
          <p:cNvGrpSpPr/>
          <p:nvPr/>
        </p:nvGrpSpPr>
        <p:grpSpPr>
          <a:xfrm>
            <a:off x="161925" y="2432050"/>
            <a:ext cx="301752" cy="301752"/>
            <a:chOff x="4084318" y="1418208"/>
            <a:chExt cx="4023359" cy="4021584"/>
          </a:xfrm>
        </p:grpSpPr>
        <p:sp>
          <p:nvSpPr>
            <p:cNvPr id="264" name="Sun 263">
              <a:extLst>
                <a:ext uri="{FF2B5EF4-FFF2-40B4-BE49-F238E27FC236}">
                  <a16:creationId xmlns:a16="http://schemas.microsoft.com/office/drawing/2014/main" id="{8A69A64D-CF5E-42C2-910D-DE72525320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8903243F-13F2-409A-8B54-F9A9AF7E3A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DA8F4754-8A63-44FA-AB30-B1DA98AFA545}"/>
              </a:ext>
            </a:extLst>
          </p:cNvPr>
          <p:cNvGrpSpPr/>
          <p:nvPr/>
        </p:nvGrpSpPr>
        <p:grpSpPr>
          <a:xfrm>
            <a:off x="161925" y="2762250"/>
            <a:ext cx="301752" cy="301752"/>
            <a:chOff x="4084318" y="1418208"/>
            <a:chExt cx="4023359" cy="4021584"/>
          </a:xfrm>
        </p:grpSpPr>
        <p:sp>
          <p:nvSpPr>
            <p:cNvPr id="267" name="Sun 266">
              <a:extLst>
                <a:ext uri="{FF2B5EF4-FFF2-40B4-BE49-F238E27FC236}">
                  <a16:creationId xmlns:a16="http://schemas.microsoft.com/office/drawing/2014/main" id="{B55FD442-649E-4BE8-B9D0-9A3B1A7479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897B191C-B2B6-4507-B2F8-9D89A65907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56A19FB8-80F1-4844-B20A-8B0F577FA451}"/>
              </a:ext>
            </a:extLst>
          </p:cNvPr>
          <p:cNvGrpSpPr/>
          <p:nvPr/>
        </p:nvGrpSpPr>
        <p:grpSpPr>
          <a:xfrm>
            <a:off x="161925" y="3092450"/>
            <a:ext cx="301752" cy="301752"/>
            <a:chOff x="4084318" y="1418208"/>
            <a:chExt cx="4023359" cy="4021584"/>
          </a:xfrm>
        </p:grpSpPr>
        <p:sp>
          <p:nvSpPr>
            <p:cNvPr id="270" name="Sun 269">
              <a:extLst>
                <a:ext uri="{FF2B5EF4-FFF2-40B4-BE49-F238E27FC236}">
                  <a16:creationId xmlns:a16="http://schemas.microsoft.com/office/drawing/2014/main" id="{9AB5A37C-7D66-4F10-AA5F-82F59E33B8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25ED33FD-B4B2-4221-915A-1100831243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EC001F7A-F03B-4C7C-ADBD-26A5D879B81D}"/>
              </a:ext>
            </a:extLst>
          </p:cNvPr>
          <p:cNvGrpSpPr/>
          <p:nvPr/>
        </p:nvGrpSpPr>
        <p:grpSpPr>
          <a:xfrm>
            <a:off x="161925" y="3422650"/>
            <a:ext cx="301752" cy="301752"/>
            <a:chOff x="4084318" y="1418208"/>
            <a:chExt cx="4023359" cy="4021584"/>
          </a:xfrm>
        </p:grpSpPr>
        <p:sp>
          <p:nvSpPr>
            <p:cNvPr id="273" name="Sun 272">
              <a:extLst>
                <a:ext uri="{FF2B5EF4-FFF2-40B4-BE49-F238E27FC236}">
                  <a16:creationId xmlns:a16="http://schemas.microsoft.com/office/drawing/2014/main" id="{6DB2063E-C40B-4A2E-9FB7-7C2FEBB2CEF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CF95A601-4A64-4037-B74B-A05D051043C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6204D67A-1E8C-4D5A-BD78-4E48CA597AA5}"/>
              </a:ext>
            </a:extLst>
          </p:cNvPr>
          <p:cNvGrpSpPr/>
          <p:nvPr/>
        </p:nvGrpSpPr>
        <p:grpSpPr>
          <a:xfrm>
            <a:off x="161925" y="3752850"/>
            <a:ext cx="301752" cy="301752"/>
            <a:chOff x="4084318" y="1418208"/>
            <a:chExt cx="4023359" cy="4021584"/>
          </a:xfrm>
        </p:grpSpPr>
        <p:sp>
          <p:nvSpPr>
            <p:cNvPr id="276" name="Sun 275">
              <a:extLst>
                <a:ext uri="{FF2B5EF4-FFF2-40B4-BE49-F238E27FC236}">
                  <a16:creationId xmlns:a16="http://schemas.microsoft.com/office/drawing/2014/main" id="{33DC9022-A547-43F8-BA22-CF9FE74DB16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BEEBA705-7FD7-430C-AF57-44ED783EC5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A69ED8DB-8B8A-49F1-84CD-7301F32B411F}"/>
              </a:ext>
            </a:extLst>
          </p:cNvPr>
          <p:cNvGrpSpPr/>
          <p:nvPr/>
        </p:nvGrpSpPr>
        <p:grpSpPr>
          <a:xfrm>
            <a:off x="161925" y="4083050"/>
            <a:ext cx="301752" cy="301752"/>
            <a:chOff x="4084318" y="1418208"/>
            <a:chExt cx="4023359" cy="4021584"/>
          </a:xfrm>
        </p:grpSpPr>
        <p:sp>
          <p:nvSpPr>
            <p:cNvPr id="279" name="Sun 278">
              <a:extLst>
                <a:ext uri="{FF2B5EF4-FFF2-40B4-BE49-F238E27FC236}">
                  <a16:creationId xmlns:a16="http://schemas.microsoft.com/office/drawing/2014/main" id="{3BCEE545-1B8A-4D7C-979F-951EB3E7023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CD2D0D96-7E08-431C-A4C3-F8C04FDD65C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55B809AA-0BA3-4A76-B64C-138473C0F7E9}"/>
              </a:ext>
            </a:extLst>
          </p:cNvPr>
          <p:cNvGrpSpPr/>
          <p:nvPr/>
        </p:nvGrpSpPr>
        <p:grpSpPr>
          <a:xfrm>
            <a:off x="161925" y="4413250"/>
            <a:ext cx="301752" cy="301752"/>
            <a:chOff x="4084318" y="1418208"/>
            <a:chExt cx="4023359" cy="4021584"/>
          </a:xfrm>
        </p:grpSpPr>
        <p:sp>
          <p:nvSpPr>
            <p:cNvPr id="282" name="Sun 281">
              <a:extLst>
                <a:ext uri="{FF2B5EF4-FFF2-40B4-BE49-F238E27FC236}">
                  <a16:creationId xmlns:a16="http://schemas.microsoft.com/office/drawing/2014/main" id="{C767C1E8-7330-4BB7-A839-6BB1F655B80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0140EC7B-AEB8-49DF-A222-547DB57575F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10F93243-3B14-412E-87DD-E960293C3508}"/>
              </a:ext>
            </a:extLst>
          </p:cNvPr>
          <p:cNvGrpSpPr/>
          <p:nvPr/>
        </p:nvGrpSpPr>
        <p:grpSpPr>
          <a:xfrm>
            <a:off x="161925" y="4743450"/>
            <a:ext cx="301752" cy="301752"/>
            <a:chOff x="4084318" y="1418208"/>
            <a:chExt cx="4023359" cy="4021584"/>
          </a:xfrm>
        </p:grpSpPr>
        <p:sp>
          <p:nvSpPr>
            <p:cNvPr id="285" name="Sun 284">
              <a:extLst>
                <a:ext uri="{FF2B5EF4-FFF2-40B4-BE49-F238E27FC236}">
                  <a16:creationId xmlns:a16="http://schemas.microsoft.com/office/drawing/2014/main" id="{72224E26-8F77-4E9E-A7FC-158F1FEEFCB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23D82E42-DF62-4E8F-BC3E-B7D7FCAD7E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1F97AEB6-D95D-4F4D-BC06-877F58824EE5}"/>
              </a:ext>
            </a:extLst>
          </p:cNvPr>
          <p:cNvGrpSpPr/>
          <p:nvPr/>
        </p:nvGrpSpPr>
        <p:grpSpPr>
          <a:xfrm>
            <a:off x="161925" y="5073650"/>
            <a:ext cx="301752" cy="301752"/>
            <a:chOff x="4084318" y="1418208"/>
            <a:chExt cx="4023359" cy="4021584"/>
          </a:xfrm>
        </p:grpSpPr>
        <p:sp>
          <p:nvSpPr>
            <p:cNvPr id="288" name="Sun 287">
              <a:extLst>
                <a:ext uri="{FF2B5EF4-FFF2-40B4-BE49-F238E27FC236}">
                  <a16:creationId xmlns:a16="http://schemas.microsoft.com/office/drawing/2014/main" id="{DBD70E26-3AED-4018-8B79-0F05A29CE1E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83F12C19-D16E-4D9A-9E33-5195A0F4AF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9E69D86B-31BF-4E52-A16A-F08B7DB501EA}"/>
              </a:ext>
            </a:extLst>
          </p:cNvPr>
          <p:cNvGrpSpPr/>
          <p:nvPr/>
        </p:nvGrpSpPr>
        <p:grpSpPr>
          <a:xfrm>
            <a:off x="161925" y="5403850"/>
            <a:ext cx="301752" cy="301752"/>
            <a:chOff x="4084318" y="1418208"/>
            <a:chExt cx="4023359" cy="4021584"/>
          </a:xfrm>
        </p:grpSpPr>
        <p:sp>
          <p:nvSpPr>
            <p:cNvPr id="291" name="Sun 290">
              <a:extLst>
                <a:ext uri="{FF2B5EF4-FFF2-40B4-BE49-F238E27FC236}">
                  <a16:creationId xmlns:a16="http://schemas.microsoft.com/office/drawing/2014/main" id="{A9ED127A-98A0-40B8-BDDB-B97A808945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46F94051-49B3-4E9A-8DE9-6BE92B1A335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58A9FB10-F2AE-4838-A6EF-C70DC8FE0B1F}"/>
              </a:ext>
            </a:extLst>
          </p:cNvPr>
          <p:cNvGrpSpPr/>
          <p:nvPr/>
        </p:nvGrpSpPr>
        <p:grpSpPr>
          <a:xfrm>
            <a:off x="161925" y="5734050"/>
            <a:ext cx="301752" cy="301752"/>
            <a:chOff x="4084318" y="1418208"/>
            <a:chExt cx="4023359" cy="4021584"/>
          </a:xfrm>
        </p:grpSpPr>
        <p:sp>
          <p:nvSpPr>
            <p:cNvPr id="294" name="Sun 293">
              <a:extLst>
                <a:ext uri="{FF2B5EF4-FFF2-40B4-BE49-F238E27FC236}">
                  <a16:creationId xmlns:a16="http://schemas.microsoft.com/office/drawing/2014/main" id="{350A8152-C3B6-4B99-A8BF-0E90ECA4863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16C56D5B-77E4-428E-9C44-EB40730A736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BD27CA61-4C9A-4B7A-AC7E-9C79CB1BFDA4}"/>
              </a:ext>
            </a:extLst>
          </p:cNvPr>
          <p:cNvGrpSpPr/>
          <p:nvPr/>
        </p:nvGrpSpPr>
        <p:grpSpPr>
          <a:xfrm>
            <a:off x="161925" y="6064250"/>
            <a:ext cx="301752" cy="301752"/>
            <a:chOff x="4084318" y="1418208"/>
            <a:chExt cx="4023359" cy="4021584"/>
          </a:xfrm>
        </p:grpSpPr>
        <p:sp>
          <p:nvSpPr>
            <p:cNvPr id="297" name="Sun 296">
              <a:extLst>
                <a:ext uri="{FF2B5EF4-FFF2-40B4-BE49-F238E27FC236}">
                  <a16:creationId xmlns:a16="http://schemas.microsoft.com/office/drawing/2014/main" id="{3C88B7D4-AA7A-47F7-8985-C88B66DCD7C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96268F06-C545-4523-B60B-958D7CEB74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08E7FD29-4DB3-469F-AEF5-A331DED6DD1E}"/>
              </a:ext>
            </a:extLst>
          </p:cNvPr>
          <p:cNvGrpSpPr/>
          <p:nvPr/>
        </p:nvGrpSpPr>
        <p:grpSpPr>
          <a:xfrm>
            <a:off x="11795125" y="501650"/>
            <a:ext cx="301752" cy="301752"/>
            <a:chOff x="4084318" y="1418208"/>
            <a:chExt cx="4023359" cy="4021584"/>
          </a:xfrm>
        </p:grpSpPr>
        <p:sp>
          <p:nvSpPr>
            <p:cNvPr id="300" name="Sun 299">
              <a:extLst>
                <a:ext uri="{FF2B5EF4-FFF2-40B4-BE49-F238E27FC236}">
                  <a16:creationId xmlns:a16="http://schemas.microsoft.com/office/drawing/2014/main" id="{1F856654-5F9D-46AA-8BBD-E541107BC0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3045A0A5-F73E-4084-B385-5AF16178265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25A382BE-B5D6-4856-AB5B-F67BED682DCF}"/>
              </a:ext>
            </a:extLst>
          </p:cNvPr>
          <p:cNvGrpSpPr/>
          <p:nvPr/>
        </p:nvGrpSpPr>
        <p:grpSpPr>
          <a:xfrm>
            <a:off x="11795125" y="831850"/>
            <a:ext cx="301752" cy="301752"/>
            <a:chOff x="4084318" y="1418208"/>
            <a:chExt cx="4023359" cy="4021584"/>
          </a:xfrm>
        </p:grpSpPr>
        <p:sp>
          <p:nvSpPr>
            <p:cNvPr id="303" name="Sun 302">
              <a:extLst>
                <a:ext uri="{FF2B5EF4-FFF2-40B4-BE49-F238E27FC236}">
                  <a16:creationId xmlns:a16="http://schemas.microsoft.com/office/drawing/2014/main" id="{7167ABFF-EF59-4E86-94FD-76F2D5E5CDD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3E7AC496-A2F1-4F48-9DC7-8BAFC20CD7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CD936AB1-1087-482A-9C75-BC39248C64CF}"/>
              </a:ext>
            </a:extLst>
          </p:cNvPr>
          <p:cNvGrpSpPr/>
          <p:nvPr/>
        </p:nvGrpSpPr>
        <p:grpSpPr>
          <a:xfrm>
            <a:off x="11795125" y="1162050"/>
            <a:ext cx="301752" cy="301752"/>
            <a:chOff x="4084318" y="1418208"/>
            <a:chExt cx="4023359" cy="4021584"/>
          </a:xfrm>
        </p:grpSpPr>
        <p:sp>
          <p:nvSpPr>
            <p:cNvPr id="306" name="Sun 305">
              <a:extLst>
                <a:ext uri="{FF2B5EF4-FFF2-40B4-BE49-F238E27FC236}">
                  <a16:creationId xmlns:a16="http://schemas.microsoft.com/office/drawing/2014/main" id="{DC749EA1-8DD0-47C2-9114-5923E1DF98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4EDC4513-343B-4E26-91F3-B3C2BF3CCC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09829674-606D-44FA-87C5-3C994A22F3E1}"/>
              </a:ext>
            </a:extLst>
          </p:cNvPr>
          <p:cNvGrpSpPr/>
          <p:nvPr/>
        </p:nvGrpSpPr>
        <p:grpSpPr>
          <a:xfrm>
            <a:off x="11795125" y="1492250"/>
            <a:ext cx="301752" cy="301752"/>
            <a:chOff x="4084318" y="1418208"/>
            <a:chExt cx="4023359" cy="4021584"/>
          </a:xfrm>
        </p:grpSpPr>
        <p:sp>
          <p:nvSpPr>
            <p:cNvPr id="309" name="Sun 308">
              <a:extLst>
                <a:ext uri="{FF2B5EF4-FFF2-40B4-BE49-F238E27FC236}">
                  <a16:creationId xmlns:a16="http://schemas.microsoft.com/office/drawing/2014/main" id="{50009CAE-ADD8-41EB-B77A-A2AAFEE576D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7E02B027-BEAD-4457-84F4-1FFC34474FD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7AAA02FB-4349-4F99-B559-B31FEB62B788}"/>
              </a:ext>
            </a:extLst>
          </p:cNvPr>
          <p:cNvGrpSpPr/>
          <p:nvPr/>
        </p:nvGrpSpPr>
        <p:grpSpPr>
          <a:xfrm>
            <a:off x="11795125" y="1822450"/>
            <a:ext cx="301752" cy="301752"/>
            <a:chOff x="4084318" y="1418208"/>
            <a:chExt cx="4023359" cy="4021584"/>
          </a:xfrm>
        </p:grpSpPr>
        <p:sp>
          <p:nvSpPr>
            <p:cNvPr id="312" name="Sun 311">
              <a:extLst>
                <a:ext uri="{FF2B5EF4-FFF2-40B4-BE49-F238E27FC236}">
                  <a16:creationId xmlns:a16="http://schemas.microsoft.com/office/drawing/2014/main" id="{6855FFD6-42DC-421F-8FD0-BE701F17E91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5FF44E28-2D40-4B85-812D-FDB985E093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A39969FA-6A33-4E3F-A9A9-25F01ED6F5D9}"/>
              </a:ext>
            </a:extLst>
          </p:cNvPr>
          <p:cNvGrpSpPr/>
          <p:nvPr/>
        </p:nvGrpSpPr>
        <p:grpSpPr>
          <a:xfrm>
            <a:off x="11795125" y="2152650"/>
            <a:ext cx="301752" cy="301752"/>
            <a:chOff x="4084318" y="1418208"/>
            <a:chExt cx="4023359" cy="4021584"/>
          </a:xfrm>
        </p:grpSpPr>
        <p:sp>
          <p:nvSpPr>
            <p:cNvPr id="315" name="Sun 314">
              <a:extLst>
                <a:ext uri="{FF2B5EF4-FFF2-40B4-BE49-F238E27FC236}">
                  <a16:creationId xmlns:a16="http://schemas.microsoft.com/office/drawing/2014/main" id="{32B197E4-B7FD-492E-B350-B999DAAFD81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6E1F21FA-5950-4715-AA64-5D3DD462AA7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19C8180E-BAED-4766-B05F-2E1E092E26F2}"/>
              </a:ext>
            </a:extLst>
          </p:cNvPr>
          <p:cNvGrpSpPr/>
          <p:nvPr/>
        </p:nvGrpSpPr>
        <p:grpSpPr>
          <a:xfrm>
            <a:off x="11795125" y="2482850"/>
            <a:ext cx="301752" cy="301752"/>
            <a:chOff x="4084318" y="1418208"/>
            <a:chExt cx="4023359" cy="4021584"/>
          </a:xfrm>
        </p:grpSpPr>
        <p:sp>
          <p:nvSpPr>
            <p:cNvPr id="318" name="Sun 317">
              <a:extLst>
                <a:ext uri="{FF2B5EF4-FFF2-40B4-BE49-F238E27FC236}">
                  <a16:creationId xmlns:a16="http://schemas.microsoft.com/office/drawing/2014/main" id="{56535DF9-9F32-43B8-8E83-4DB564B10AB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8639EA5B-6C9B-4E8C-AC48-C4990598BE8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F69E1C7F-CED9-4C57-8AEE-DE78D7C4E50F}"/>
              </a:ext>
            </a:extLst>
          </p:cNvPr>
          <p:cNvGrpSpPr/>
          <p:nvPr/>
        </p:nvGrpSpPr>
        <p:grpSpPr>
          <a:xfrm>
            <a:off x="11795125" y="2813050"/>
            <a:ext cx="301752" cy="301752"/>
            <a:chOff x="4084318" y="1418208"/>
            <a:chExt cx="4023359" cy="4021584"/>
          </a:xfrm>
        </p:grpSpPr>
        <p:sp>
          <p:nvSpPr>
            <p:cNvPr id="321" name="Sun 320">
              <a:extLst>
                <a:ext uri="{FF2B5EF4-FFF2-40B4-BE49-F238E27FC236}">
                  <a16:creationId xmlns:a16="http://schemas.microsoft.com/office/drawing/2014/main" id="{F18E37F8-4780-4E1E-AA38-C5DE3612F7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3DE3FF76-E3FF-4064-B1CC-79DDA95700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8FF63849-9E0C-4BC5-AD70-ED1B42C42FFA}"/>
              </a:ext>
            </a:extLst>
          </p:cNvPr>
          <p:cNvGrpSpPr/>
          <p:nvPr/>
        </p:nvGrpSpPr>
        <p:grpSpPr>
          <a:xfrm>
            <a:off x="11795125" y="3143250"/>
            <a:ext cx="301752" cy="301752"/>
            <a:chOff x="4084318" y="1418208"/>
            <a:chExt cx="4023359" cy="4021584"/>
          </a:xfrm>
        </p:grpSpPr>
        <p:sp>
          <p:nvSpPr>
            <p:cNvPr id="324" name="Sun 323">
              <a:extLst>
                <a:ext uri="{FF2B5EF4-FFF2-40B4-BE49-F238E27FC236}">
                  <a16:creationId xmlns:a16="http://schemas.microsoft.com/office/drawing/2014/main" id="{8E7B51D6-05F4-4540-9CF2-7018D86A39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444D90A0-4271-47C7-BB08-C86B22EA7C5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0F46567A-3570-42BB-9788-99A5B81E63E2}"/>
              </a:ext>
            </a:extLst>
          </p:cNvPr>
          <p:cNvGrpSpPr/>
          <p:nvPr/>
        </p:nvGrpSpPr>
        <p:grpSpPr>
          <a:xfrm>
            <a:off x="11795125" y="3473450"/>
            <a:ext cx="301752" cy="301752"/>
            <a:chOff x="4084318" y="1418208"/>
            <a:chExt cx="4023359" cy="4021584"/>
          </a:xfrm>
        </p:grpSpPr>
        <p:sp>
          <p:nvSpPr>
            <p:cNvPr id="327" name="Sun 326">
              <a:extLst>
                <a:ext uri="{FF2B5EF4-FFF2-40B4-BE49-F238E27FC236}">
                  <a16:creationId xmlns:a16="http://schemas.microsoft.com/office/drawing/2014/main" id="{BB8AB925-6681-4505-8DA8-7E172BF585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94AAF26D-7D2B-4795-8F37-DD86F8B8347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24B76D6A-5BBA-4997-B1DF-CC612B9C1FD5}"/>
              </a:ext>
            </a:extLst>
          </p:cNvPr>
          <p:cNvGrpSpPr/>
          <p:nvPr/>
        </p:nvGrpSpPr>
        <p:grpSpPr>
          <a:xfrm>
            <a:off x="11795125" y="3803650"/>
            <a:ext cx="301752" cy="301752"/>
            <a:chOff x="4084318" y="1418208"/>
            <a:chExt cx="4023359" cy="4021584"/>
          </a:xfrm>
        </p:grpSpPr>
        <p:sp>
          <p:nvSpPr>
            <p:cNvPr id="330" name="Sun 329">
              <a:extLst>
                <a:ext uri="{FF2B5EF4-FFF2-40B4-BE49-F238E27FC236}">
                  <a16:creationId xmlns:a16="http://schemas.microsoft.com/office/drawing/2014/main" id="{DA83CCA8-961A-4EC4-B364-08D7C8DAC1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64322905-9C0B-4A9A-95DF-25174FAC52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41F376AD-2864-43B4-819D-77C2E20AE349}"/>
              </a:ext>
            </a:extLst>
          </p:cNvPr>
          <p:cNvGrpSpPr/>
          <p:nvPr/>
        </p:nvGrpSpPr>
        <p:grpSpPr>
          <a:xfrm>
            <a:off x="11795125" y="4133850"/>
            <a:ext cx="301752" cy="301752"/>
            <a:chOff x="4084318" y="1418208"/>
            <a:chExt cx="4023359" cy="4021584"/>
          </a:xfrm>
        </p:grpSpPr>
        <p:sp>
          <p:nvSpPr>
            <p:cNvPr id="333" name="Sun 332">
              <a:extLst>
                <a:ext uri="{FF2B5EF4-FFF2-40B4-BE49-F238E27FC236}">
                  <a16:creationId xmlns:a16="http://schemas.microsoft.com/office/drawing/2014/main" id="{7057DA8A-721E-428C-93A8-8B93469CF89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6085F8E8-195D-44EF-9D71-AEE43468C6A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4CB6068A-1AF5-49C5-B1EB-B57B759DCF3A}"/>
              </a:ext>
            </a:extLst>
          </p:cNvPr>
          <p:cNvGrpSpPr/>
          <p:nvPr/>
        </p:nvGrpSpPr>
        <p:grpSpPr>
          <a:xfrm>
            <a:off x="11795125" y="4464050"/>
            <a:ext cx="301752" cy="301752"/>
            <a:chOff x="4084318" y="1418208"/>
            <a:chExt cx="4023359" cy="4021584"/>
          </a:xfrm>
        </p:grpSpPr>
        <p:sp>
          <p:nvSpPr>
            <p:cNvPr id="336" name="Sun 335">
              <a:extLst>
                <a:ext uri="{FF2B5EF4-FFF2-40B4-BE49-F238E27FC236}">
                  <a16:creationId xmlns:a16="http://schemas.microsoft.com/office/drawing/2014/main" id="{949B7CE0-E01C-47A5-A758-B342C9CE7F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5E285AD5-2B29-45CA-BE11-0235571E6CC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9BD0B167-8881-482A-926B-DD57FD2B802F}"/>
              </a:ext>
            </a:extLst>
          </p:cNvPr>
          <p:cNvGrpSpPr/>
          <p:nvPr/>
        </p:nvGrpSpPr>
        <p:grpSpPr>
          <a:xfrm>
            <a:off x="11795125" y="4794250"/>
            <a:ext cx="301752" cy="301752"/>
            <a:chOff x="4084318" y="1418208"/>
            <a:chExt cx="4023359" cy="4021584"/>
          </a:xfrm>
        </p:grpSpPr>
        <p:sp>
          <p:nvSpPr>
            <p:cNvPr id="339" name="Sun 338">
              <a:extLst>
                <a:ext uri="{FF2B5EF4-FFF2-40B4-BE49-F238E27FC236}">
                  <a16:creationId xmlns:a16="http://schemas.microsoft.com/office/drawing/2014/main" id="{D4D7D315-3EB2-430F-AF3B-B5FA2990316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D9AA14B5-ADBB-4527-9492-F03D18FB70F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517BFB6D-7CDA-4442-9C61-EADEBF378019}"/>
              </a:ext>
            </a:extLst>
          </p:cNvPr>
          <p:cNvGrpSpPr/>
          <p:nvPr/>
        </p:nvGrpSpPr>
        <p:grpSpPr>
          <a:xfrm>
            <a:off x="11795125" y="5124450"/>
            <a:ext cx="301752" cy="301752"/>
            <a:chOff x="4084318" y="1418208"/>
            <a:chExt cx="4023359" cy="4021584"/>
          </a:xfrm>
        </p:grpSpPr>
        <p:sp>
          <p:nvSpPr>
            <p:cNvPr id="342" name="Sun 341">
              <a:extLst>
                <a:ext uri="{FF2B5EF4-FFF2-40B4-BE49-F238E27FC236}">
                  <a16:creationId xmlns:a16="http://schemas.microsoft.com/office/drawing/2014/main" id="{EAF1D78C-DF21-42E3-BBC5-8260D4C71DF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31A91759-15B5-4146-A971-C88F470DC0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40CCD05B-14F1-4B54-A298-3D52C601936B}"/>
              </a:ext>
            </a:extLst>
          </p:cNvPr>
          <p:cNvGrpSpPr/>
          <p:nvPr/>
        </p:nvGrpSpPr>
        <p:grpSpPr>
          <a:xfrm>
            <a:off x="11795125" y="5454650"/>
            <a:ext cx="301752" cy="301752"/>
            <a:chOff x="4084318" y="1418208"/>
            <a:chExt cx="4023359" cy="4021584"/>
          </a:xfrm>
        </p:grpSpPr>
        <p:sp>
          <p:nvSpPr>
            <p:cNvPr id="345" name="Sun 344">
              <a:extLst>
                <a:ext uri="{FF2B5EF4-FFF2-40B4-BE49-F238E27FC236}">
                  <a16:creationId xmlns:a16="http://schemas.microsoft.com/office/drawing/2014/main" id="{5C66D383-A6A2-49A8-891D-2A77DFB180F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Oval 345">
              <a:extLst>
                <a:ext uri="{FF2B5EF4-FFF2-40B4-BE49-F238E27FC236}">
                  <a16:creationId xmlns:a16="http://schemas.microsoft.com/office/drawing/2014/main" id="{5B297130-18B8-4539-9A30-D51183CD3D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6134B84E-B816-4C6A-800A-1D536E968870}"/>
              </a:ext>
            </a:extLst>
          </p:cNvPr>
          <p:cNvGrpSpPr/>
          <p:nvPr/>
        </p:nvGrpSpPr>
        <p:grpSpPr>
          <a:xfrm>
            <a:off x="11795125" y="5784850"/>
            <a:ext cx="301752" cy="301752"/>
            <a:chOff x="4084318" y="1418208"/>
            <a:chExt cx="4023359" cy="4021584"/>
          </a:xfrm>
        </p:grpSpPr>
        <p:sp>
          <p:nvSpPr>
            <p:cNvPr id="348" name="Sun 347">
              <a:extLst>
                <a:ext uri="{FF2B5EF4-FFF2-40B4-BE49-F238E27FC236}">
                  <a16:creationId xmlns:a16="http://schemas.microsoft.com/office/drawing/2014/main" id="{4FE035F3-9EC9-47FA-8281-914C9BDEA64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CA307192-2E29-4638-99A2-448122093D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94EBD78F-1738-4523-8F41-8A2D75BA0A0A}"/>
              </a:ext>
            </a:extLst>
          </p:cNvPr>
          <p:cNvGrpSpPr/>
          <p:nvPr/>
        </p:nvGrpSpPr>
        <p:grpSpPr>
          <a:xfrm>
            <a:off x="11795125" y="6115050"/>
            <a:ext cx="301752" cy="301752"/>
            <a:chOff x="4084318" y="1418208"/>
            <a:chExt cx="4023359" cy="4021584"/>
          </a:xfrm>
        </p:grpSpPr>
        <p:sp>
          <p:nvSpPr>
            <p:cNvPr id="351" name="Sun 350">
              <a:extLst>
                <a:ext uri="{FF2B5EF4-FFF2-40B4-BE49-F238E27FC236}">
                  <a16:creationId xmlns:a16="http://schemas.microsoft.com/office/drawing/2014/main" id="{2B2E8F00-8D60-4D8D-A5F7-527C9E7CE0D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A1499DB2-2204-4E64-912F-37C36C1915C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036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5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F54049-162C-464F-A7DF-D2B6CE9771E5}"/>
              </a:ext>
            </a:extLst>
          </p:cNvPr>
          <p:cNvSpPr txBox="1"/>
          <p:nvPr/>
        </p:nvSpPr>
        <p:spPr>
          <a:xfrm>
            <a:off x="1225118" y="1420428"/>
            <a:ext cx="104223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E5F086-601A-49BB-AF1F-56939D0DFD8A}"/>
              </a:ext>
            </a:extLst>
          </p:cNvPr>
          <p:cNvSpPr txBox="1"/>
          <p:nvPr/>
        </p:nvSpPr>
        <p:spPr>
          <a:xfrm>
            <a:off x="1244252" y="2994244"/>
            <a:ext cx="104223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BF11C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BC </a:t>
            </a:r>
            <a:r>
              <a:rPr lang="bn-BD" sz="5400" dirty="0">
                <a:solidFill>
                  <a:srgbClr val="BF11C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bn-BD" sz="4800" dirty="0">
                <a:solidFill>
                  <a:srgbClr val="BF11C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অর্ধেকের চেয়ে কম ব্যাসার্ধ্য নিলে কী হবে?</a:t>
            </a:r>
            <a:endParaRPr lang="en-US" sz="4800" dirty="0">
              <a:solidFill>
                <a:srgbClr val="BF11C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183FCAE8-1242-480D-B1A6-BE0A2BE17D36}"/>
              </a:ext>
            </a:extLst>
          </p:cNvPr>
          <p:cNvSpPr/>
          <p:nvPr/>
        </p:nvSpPr>
        <p:spPr>
          <a:xfrm>
            <a:off x="9498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7000">
                <a:srgbClr val="FF0000"/>
              </a:gs>
              <a:gs pos="37000">
                <a:srgbClr val="0070C0"/>
              </a:gs>
              <a:gs pos="67000">
                <a:srgbClr val="00B050"/>
              </a:gs>
              <a:gs pos="100000">
                <a:srgbClr val="FFC00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71439269-91B5-495F-BB05-AFB55857514D}"/>
              </a:ext>
            </a:extLst>
          </p:cNvPr>
          <p:cNvSpPr/>
          <p:nvPr/>
        </p:nvSpPr>
        <p:spPr>
          <a:xfrm>
            <a:off x="482601" y="457200"/>
            <a:ext cx="11277600" cy="5985329"/>
          </a:xfrm>
          <a:prstGeom prst="frame">
            <a:avLst>
              <a:gd name="adj1" fmla="val 870"/>
            </a:avLst>
          </a:prstGeom>
          <a:pattFill prst="wdDnDiag">
            <a:fgClr>
              <a:srgbClr val="FF99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6546C75-6B6A-41B5-85B7-2969BCCD6F90}"/>
              </a:ext>
            </a:extLst>
          </p:cNvPr>
          <p:cNvGrpSpPr/>
          <p:nvPr/>
        </p:nvGrpSpPr>
        <p:grpSpPr>
          <a:xfrm>
            <a:off x="161925" y="120650"/>
            <a:ext cx="301752" cy="301752"/>
            <a:chOff x="4084318" y="1418208"/>
            <a:chExt cx="4023359" cy="4021584"/>
          </a:xfrm>
        </p:grpSpPr>
        <p:sp>
          <p:nvSpPr>
            <p:cNvPr id="9" name="Sun 8">
              <a:extLst>
                <a:ext uri="{FF2B5EF4-FFF2-40B4-BE49-F238E27FC236}">
                  <a16:creationId xmlns:a16="http://schemas.microsoft.com/office/drawing/2014/main" id="{DF2A07E1-BF6A-4D89-8728-B2655CE7BA7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B20AC8A-60CC-443B-8A5D-70ABBB6B3EC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F580297-5990-42ED-BEFB-8BF15F31B5A4}"/>
              </a:ext>
            </a:extLst>
          </p:cNvPr>
          <p:cNvGrpSpPr/>
          <p:nvPr/>
        </p:nvGrpSpPr>
        <p:grpSpPr>
          <a:xfrm>
            <a:off x="466726" y="120650"/>
            <a:ext cx="301752" cy="301752"/>
            <a:chOff x="4084318" y="1418208"/>
            <a:chExt cx="4023359" cy="4021584"/>
          </a:xfrm>
        </p:grpSpPr>
        <p:sp>
          <p:nvSpPr>
            <p:cNvPr id="12" name="Sun 11">
              <a:extLst>
                <a:ext uri="{FF2B5EF4-FFF2-40B4-BE49-F238E27FC236}">
                  <a16:creationId xmlns:a16="http://schemas.microsoft.com/office/drawing/2014/main" id="{5E8C2E2D-62D7-4F19-AAC9-3228714A97A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73932AE-3ECE-4BDF-94B2-83BF3F7196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AFCF110-B0A4-41DF-A0FD-B34EECC186E3}"/>
              </a:ext>
            </a:extLst>
          </p:cNvPr>
          <p:cNvGrpSpPr/>
          <p:nvPr/>
        </p:nvGrpSpPr>
        <p:grpSpPr>
          <a:xfrm>
            <a:off x="771527" y="120650"/>
            <a:ext cx="301752" cy="301752"/>
            <a:chOff x="4084318" y="1418208"/>
            <a:chExt cx="4023359" cy="4021584"/>
          </a:xfrm>
        </p:grpSpPr>
        <p:sp>
          <p:nvSpPr>
            <p:cNvPr id="15" name="Sun 14">
              <a:extLst>
                <a:ext uri="{FF2B5EF4-FFF2-40B4-BE49-F238E27FC236}">
                  <a16:creationId xmlns:a16="http://schemas.microsoft.com/office/drawing/2014/main" id="{EBBE3576-5FD9-4A7B-96D0-EEEB21F938F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CE0E6D6-5BA9-448F-AD8F-8A0E7B4137E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795935E-2221-429A-9369-2405ED473A7A}"/>
              </a:ext>
            </a:extLst>
          </p:cNvPr>
          <p:cNvGrpSpPr/>
          <p:nvPr/>
        </p:nvGrpSpPr>
        <p:grpSpPr>
          <a:xfrm>
            <a:off x="1076328" y="120650"/>
            <a:ext cx="301752" cy="301752"/>
            <a:chOff x="4084318" y="1418208"/>
            <a:chExt cx="4023359" cy="4021584"/>
          </a:xfrm>
        </p:grpSpPr>
        <p:sp>
          <p:nvSpPr>
            <p:cNvPr id="18" name="Sun 17">
              <a:extLst>
                <a:ext uri="{FF2B5EF4-FFF2-40B4-BE49-F238E27FC236}">
                  <a16:creationId xmlns:a16="http://schemas.microsoft.com/office/drawing/2014/main" id="{1B8FF8C7-4B84-474D-B6CE-38CF85FECAC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28CF722-B569-47ED-BDB1-54AE9F536E4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1B9A6E6-DC07-4E6B-8431-FCA29F902A4F}"/>
              </a:ext>
            </a:extLst>
          </p:cNvPr>
          <p:cNvGrpSpPr/>
          <p:nvPr/>
        </p:nvGrpSpPr>
        <p:grpSpPr>
          <a:xfrm>
            <a:off x="1381129" y="120650"/>
            <a:ext cx="301752" cy="301752"/>
            <a:chOff x="4084318" y="1418208"/>
            <a:chExt cx="4023359" cy="4021584"/>
          </a:xfrm>
        </p:grpSpPr>
        <p:sp>
          <p:nvSpPr>
            <p:cNvPr id="21" name="Sun 20">
              <a:extLst>
                <a:ext uri="{FF2B5EF4-FFF2-40B4-BE49-F238E27FC236}">
                  <a16:creationId xmlns:a16="http://schemas.microsoft.com/office/drawing/2014/main" id="{5FE8FEEA-B14B-46F8-9FB3-5C49C37A82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B7CE8B3-65AD-4880-B518-A01A897387D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C352C0B-F420-465C-814D-043A0B5A5A9B}"/>
              </a:ext>
            </a:extLst>
          </p:cNvPr>
          <p:cNvGrpSpPr/>
          <p:nvPr/>
        </p:nvGrpSpPr>
        <p:grpSpPr>
          <a:xfrm>
            <a:off x="1685930" y="120650"/>
            <a:ext cx="301752" cy="301752"/>
            <a:chOff x="4084318" y="1418208"/>
            <a:chExt cx="4023359" cy="4021584"/>
          </a:xfrm>
        </p:grpSpPr>
        <p:sp>
          <p:nvSpPr>
            <p:cNvPr id="24" name="Sun 23">
              <a:extLst>
                <a:ext uri="{FF2B5EF4-FFF2-40B4-BE49-F238E27FC236}">
                  <a16:creationId xmlns:a16="http://schemas.microsoft.com/office/drawing/2014/main" id="{B7AF3822-EC14-49EA-BAAB-EA0DD2C00C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F74617C-83EB-4DDB-9CF7-67BBA8CD905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C4F81E3-0647-4BFC-9AF4-72874802DE85}"/>
              </a:ext>
            </a:extLst>
          </p:cNvPr>
          <p:cNvGrpSpPr/>
          <p:nvPr/>
        </p:nvGrpSpPr>
        <p:grpSpPr>
          <a:xfrm>
            <a:off x="1990731" y="120650"/>
            <a:ext cx="301752" cy="301752"/>
            <a:chOff x="4084318" y="1418208"/>
            <a:chExt cx="4023359" cy="4021584"/>
          </a:xfrm>
        </p:grpSpPr>
        <p:sp>
          <p:nvSpPr>
            <p:cNvPr id="27" name="Sun 26">
              <a:extLst>
                <a:ext uri="{FF2B5EF4-FFF2-40B4-BE49-F238E27FC236}">
                  <a16:creationId xmlns:a16="http://schemas.microsoft.com/office/drawing/2014/main" id="{F873A4CB-ADE5-4278-A044-F8DD62F0098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C10CADA-38D1-45E4-B17A-E1AA1E4FCC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F4DCEFE-D6A2-4028-921F-BA16FCFEAB3E}"/>
              </a:ext>
            </a:extLst>
          </p:cNvPr>
          <p:cNvGrpSpPr/>
          <p:nvPr/>
        </p:nvGrpSpPr>
        <p:grpSpPr>
          <a:xfrm>
            <a:off x="2295532" y="120650"/>
            <a:ext cx="301752" cy="301752"/>
            <a:chOff x="4084318" y="1418208"/>
            <a:chExt cx="4023359" cy="4021584"/>
          </a:xfrm>
        </p:grpSpPr>
        <p:sp>
          <p:nvSpPr>
            <p:cNvPr id="30" name="Sun 29">
              <a:extLst>
                <a:ext uri="{FF2B5EF4-FFF2-40B4-BE49-F238E27FC236}">
                  <a16:creationId xmlns:a16="http://schemas.microsoft.com/office/drawing/2014/main" id="{11F51200-32C6-41BC-B83E-C7D588FEEA4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BAE36DF-C9C6-47B5-A0F1-70A7E45BA55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0004A7E-03D8-43C2-9EA5-E1E78FDA1670}"/>
              </a:ext>
            </a:extLst>
          </p:cNvPr>
          <p:cNvGrpSpPr/>
          <p:nvPr/>
        </p:nvGrpSpPr>
        <p:grpSpPr>
          <a:xfrm>
            <a:off x="2600333" y="120650"/>
            <a:ext cx="301752" cy="301752"/>
            <a:chOff x="4084318" y="1418208"/>
            <a:chExt cx="4023359" cy="4021584"/>
          </a:xfrm>
        </p:grpSpPr>
        <p:sp>
          <p:nvSpPr>
            <p:cNvPr id="33" name="Sun 32">
              <a:extLst>
                <a:ext uri="{FF2B5EF4-FFF2-40B4-BE49-F238E27FC236}">
                  <a16:creationId xmlns:a16="http://schemas.microsoft.com/office/drawing/2014/main" id="{18A2F446-0C7B-488C-8F1B-EC89A2AAAB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18109C2-D00C-46DE-BC0C-2C6C2B4383C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2B766E8-AFD0-4A79-8E7D-1250C12FBB95}"/>
              </a:ext>
            </a:extLst>
          </p:cNvPr>
          <p:cNvGrpSpPr/>
          <p:nvPr/>
        </p:nvGrpSpPr>
        <p:grpSpPr>
          <a:xfrm>
            <a:off x="2905134" y="120650"/>
            <a:ext cx="301752" cy="301752"/>
            <a:chOff x="4084318" y="1418208"/>
            <a:chExt cx="4023359" cy="4021584"/>
          </a:xfrm>
        </p:grpSpPr>
        <p:sp>
          <p:nvSpPr>
            <p:cNvPr id="36" name="Sun 35">
              <a:extLst>
                <a:ext uri="{FF2B5EF4-FFF2-40B4-BE49-F238E27FC236}">
                  <a16:creationId xmlns:a16="http://schemas.microsoft.com/office/drawing/2014/main" id="{F068A9E0-746A-4AA9-8E45-BA9AD27E20E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CDAAE3E-E530-4FD8-97F8-398B5163F1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E1E9493-134A-4925-8184-7FE76E53976A}"/>
              </a:ext>
            </a:extLst>
          </p:cNvPr>
          <p:cNvGrpSpPr/>
          <p:nvPr/>
        </p:nvGrpSpPr>
        <p:grpSpPr>
          <a:xfrm>
            <a:off x="3209935" y="120650"/>
            <a:ext cx="301752" cy="301752"/>
            <a:chOff x="4084318" y="1418208"/>
            <a:chExt cx="4023359" cy="4021584"/>
          </a:xfrm>
        </p:grpSpPr>
        <p:sp>
          <p:nvSpPr>
            <p:cNvPr id="39" name="Sun 38">
              <a:extLst>
                <a:ext uri="{FF2B5EF4-FFF2-40B4-BE49-F238E27FC236}">
                  <a16:creationId xmlns:a16="http://schemas.microsoft.com/office/drawing/2014/main" id="{6588A211-5118-4239-A37C-692B517932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324E106-44F9-4924-AD19-CDE98523CB8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67A0688-0504-422C-8783-86AC4700804C}"/>
              </a:ext>
            </a:extLst>
          </p:cNvPr>
          <p:cNvGrpSpPr/>
          <p:nvPr/>
        </p:nvGrpSpPr>
        <p:grpSpPr>
          <a:xfrm>
            <a:off x="3514736" y="120650"/>
            <a:ext cx="301752" cy="301752"/>
            <a:chOff x="4084318" y="1418208"/>
            <a:chExt cx="4023359" cy="4021584"/>
          </a:xfrm>
        </p:grpSpPr>
        <p:sp>
          <p:nvSpPr>
            <p:cNvPr id="42" name="Sun 41">
              <a:extLst>
                <a:ext uri="{FF2B5EF4-FFF2-40B4-BE49-F238E27FC236}">
                  <a16:creationId xmlns:a16="http://schemas.microsoft.com/office/drawing/2014/main" id="{A8073A2D-51B3-4580-AC40-B44B8A974BC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17E6937-07F6-4BFD-BCE1-F5E3A96D15A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DAA54AE-0B30-4B45-AA9B-1D89526AEAE7}"/>
              </a:ext>
            </a:extLst>
          </p:cNvPr>
          <p:cNvGrpSpPr/>
          <p:nvPr/>
        </p:nvGrpSpPr>
        <p:grpSpPr>
          <a:xfrm>
            <a:off x="3819537" y="120650"/>
            <a:ext cx="301752" cy="301752"/>
            <a:chOff x="4084318" y="1418208"/>
            <a:chExt cx="4023359" cy="4021584"/>
          </a:xfrm>
        </p:grpSpPr>
        <p:sp>
          <p:nvSpPr>
            <p:cNvPr id="45" name="Sun 44">
              <a:extLst>
                <a:ext uri="{FF2B5EF4-FFF2-40B4-BE49-F238E27FC236}">
                  <a16:creationId xmlns:a16="http://schemas.microsoft.com/office/drawing/2014/main" id="{529FCB45-A428-4AEE-AFFB-511CFC5A5F3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C87941F-C5FC-4534-9CEA-0AF31EBEB6F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598AA4B-4E6F-4B27-AA3F-C12670175FEE}"/>
              </a:ext>
            </a:extLst>
          </p:cNvPr>
          <p:cNvGrpSpPr/>
          <p:nvPr/>
        </p:nvGrpSpPr>
        <p:grpSpPr>
          <a:xfrm>
            <a:off x="4124338" y="120650"/>
            <a:ext cx="301752" cy="301752"/>
            <a:chOff x="4084318" y="1418208"/>
            <a:chExt cx="4023359" cy="4021584"/>
          </a:xfrm>
        </p:grpSpPr>
        <p:sp>
          <p:nvSpPr>
            <p:cNvPr id="48" name="Sun 47">
              <a:extLst>
                <a:ext uri="{FF2B5EF4-FFF2-40B4-BE49-F238E27FC236}">
                  <a16:creationId xmlns:a16="http://schemas.microsoft.com/office/drawing/2014/main" id="{2E2C30B1-8E36-4757-B315-53BDF08759F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C7949F4-9495-4D44-A3B3-59CBA7C368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249F7EE-473B-4C7A-9F46-0E9D818F8636}"/>
              </a:ext>
            </a:extLst>
          </p:cNvPr>
          <p:cNvGrpSpPr/>
          <p:nvPr/>
        </p:nvGrpSpPr>
        <p:grpSpPr>
          <a:xfrm>
            <a:off x="4429139" y="120650"/>
            <a:ext cx="301752" cy="301752"/>
            <a:chOff x="4084318" y="1418208"/>
            <a:chExt cx="4023359" cy="4021584"/>
          </a:xfrm>
        </p:grpSpPr>
        <p:sp>
          <p:nvSpPr>
            <p:cNvPr id="51" name="Sun 50">
              <a:extLst>
                <a:ext uri="{FF2B5EF4-FFF2-40B4-BE49-F238E27FC236}">
                  <a16:creationId xmlns:a16="http://schemas.microsoft.com/office/drawing/2014/main" id="{530BC114-E6EF-4DEB-8DC9-42029A6653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B0875745-FE7D-4182-9B49-D0E2BC144E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88BEE30-F71B-41BF-96A2-A6819A308054}"/>
              </a:ext>
            </a:extLst>
          </p:cNvPr>
          <p:cNvGrpSpPr/>
          <p:nvPr/>
        </p:nvGrpSpPr>
        <p:grpSpPr>
          <a:xfrm>
            <a:off x="4733940" y="120650"/>
            <a:ext cx="301752" cy="301752"/>
            <a:chOff x="4084318" y="1418208"/>
            <a:chExt cx="4023359" cy="4021584"/>
          </a:xfrm>
        </p:grpSpPr>
        <p:sp>
          <p:nvSpPr>
            <p:cNvPr id="54" name="Sun 53">
              <a:extLst>
                <a:ext uri="{FF2B5EF4-FFF2-40B4-BE49-F238E27FC236}">
                  <a16:creationId xmlns:a16="http://schemas.microsoft.com/office/drawing/2014/main" id="{7E7D70A7-EE77-4B2E-B9B8-474CEAA570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F10196D-8F41-4072-A794-0312057B285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26ED371-8663-4212-B8DF-19C9338DFD11}"/>
              </a:ext>
            </a:extLst>
          </p:cNvPr>
          <p:cNvGrpSpPr/>
          <p:nvPr/>
        </p:nvGrpSpPr>
        <p:grpSpPr>
          <a:xfrm>
            <a:off x="5038741" y="120650"/>
            <a:ext cx="301752" cy="301752"/>
            <a:chOff x="4084318" y="1418208"/>
            <a:chExt cx="4023359" cy="4021584"/>
          </a:xfrm>
        </p:grpSpPr>
        <p:sp>
          <p:nvSpPr>
            <p:cNvPr id="57" name="Sun 56">
              <a:extLst>
                <a:ext uri="{FF2B5EF4-FFF2-40B4-BE49-F238E27FC236}">
                  <a16:creationId xmlns:a16="http://schemas.microsoft.com/office/drawing/2014/main" id="{2A6D3D7C-48F8-4F09-A6B9-DC1592146DE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47FACA93-B0E1-4922-B88D-603B14CAE5D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CFB1B7A-E9E1-4BBE-85CF-2E29EFA40791}"/>
              </a:ext>
            </a:extLst>
          </p:cNvPr>
          <p:cNvGrpSpPr/>
          <p:nvPr/>
        </p:nvGrpSpPr>
        <p:grpSpPr>
          <a:xfrm>
            <a:off x="5343542" y="120650"/>
            <a:ext cx="301752" cy="301752"/>
            <a:chOff x="4084318" y="1418208"/>
            <a:chExt cx="4023359" cy="4021584"/>
          </a:xfrm>
        </p:grpSpPr>
        <p:sp>
          <p:nvSpPr>
            <p:cNvPr id="60" name="Sun 59">
              <a:extLst>
                <a:ext uri="{FF2B5EF4-FFF2-40B4-BE49-F238E27FC236}">
                  <a16:creationId xmlns:a16="http://schemas.microsoft.com/office/drawing/2014/main" id="{9A2B3B21-7CC0-47DD-AC67-62AA33C66E0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D1C7AF4A-9920-4493-AE1B-FCDD2F28EF2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F476A9C-F5A5-4E12-B899-BDBE5F67427D}"/>
              </a:ext>
            </a:extLst>
          </p:cNvPr>
          <p:cNvGrpSpPr/>
          <p:nvPr/>
        </p:nvGrpSpPr>
        <p:grpSpPr>
          <a:xfrm>
            <a:off x="5648343" y="120650"/>
            <a:ext cx="301752" cy="301752"/>
            <a:chOff x="4084318" y="1418208"/>
            <a:chExt cx="4023359" cy="4021584"/>
          </a:xfrm>
        </p:grpSpPr>
        <p:sp>
          <p:nvSpPr>
            <p:cNvPr id="63" name="Sun 62">
              <a:extLst>
                <a:ext uri="{FF2B5EF4-FFF2-40B4-BE49-F238E27FC236}">
                  <a16:creationId xmlns:a16="http://schemas.microsoft.com/office/drawing/2014/main" id="{F296329E-5308-4C86-83EA-9E44CDE35B1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EFA974DE-4876-4A46-84F9-85C101E80BC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79663B5-3FB0-4F9C-9428-DE2F3D256FCF}"/>
              </a:ext>
            </a:extLst>
          </p:cNvPr>
          <p:cNvGrpSpPr/>
          <p:nvPr/>
        </p:nvGrpSpPr>
        <p:grpSpPr>
          <a:xfrm>
            <a:off x="5953144" y="120650"/>
            <a:ext cx="301752" cy="301752"/>
            <a:chOff x="4084318" y="1418208"/>
            <a:chExt cx="4023359" cy="4021584"/>
          </a:xfrm>
        </p:grpSpPr>
        <p:sp>
          <p:nvSpPr>
            <p:cNvPr id="66" name="Sun 65">
              <a:extLst>
                <a:ext uri="{FF2B5EF4-FFF2-40B4-BE49-F238E27FC236}">
                  <a16:creationId xmlns:a16="http://schemas.microsoft.com/office/drawing/2014/main" id="{09FEAEDB-9A7C-4970-91D9-28F37F6249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3596CFC3-F6A6-4EA6-81C8-2E68180CC86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5234BDA-5E20-4594-A9AD-1FF36B648B52}"/>
              </a:ext>
            </a:extLst>
          </p:cNvPr>
          <p:cNvGrpSpPr/>
          <p:nvPr/>
        </p:nvGrpSpPr>
        <p:grpSpPr>
          <a:xfrm>
            <a:off x="6257945" y="120650"/>
            <a:ext cx="301752" cy="301752"/>
            <a:chOff x="4084318" y="1418208"/>
            <a:chExt cx="4023359" cy="4021584"/>
          </a:xfrm>
        </p:grpSpPr>
        <p:sp>
          <p:nvSpPr>
            <p:cNvPr id="69" name="Sun 68">
              <a:extLst>
                <a:ext uri="{FF2B5EF4-FFF2-40B4-BE49-F238E27FC236}">
                  <a16:creationId xmlns:a16="http://schemas.microsoft.com/office/drawing/2014/main" id="{6BC8FAF1-A03D-4C9A-9313-51367A31405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4C5CF2CE-A5B2-4F4B-B157-62FB96597CE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F1D45BB-4086-4D62-BC7D-DB66EF97B129}"/>
              </a:ext>
            </a:extLst>
          </p:cNvPr>
          <p:cNvGrpSpPr/>
          <p:nvPr/>
        </p:nvGrpSpPr>
        <p:grpSpPr>
          <a:xfrm>
            <a:off x="6562746" y="120650"/>
            <a:ext cx="301752" cy="301752"/>
            <a:chOff x="4084318" y="1418208"/>
            <a:chExt cx="4023359" cy="4021584"/>
          </a:xfrm>
        </p:grpSpPr>
        <p:sp>
          <p:nvSpPr>
            <p:cNvPr id="72" name="Sun 71">
              <a:extLst>
                <a:ext uri="{FF2B5EF4-FFF2-40B4-BE49-F238E27FC236}">
                  <a16:creationId xmlns:a16="http://schemas.microsoft.com/office/drawing/2014/main" id="{307A04B7-A369-439C-898E-D947AB266DF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23C79FC7-3874-4C69-B9AA-89C6F77DBCB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B00FF0A-8D6C-451D-9AF1-B69D4679F3C9}"/>
              </a:ext>
            </a:extLst>
          </p:cNvPr>
          <p:cNvGrpSpPr/>
          <p:nvPr/>
        </p:nvGrpSpPr>
        <p:grpSpPr>
          <a:xfrm>
            <a:off x="6867547" y="120650"/>
            <a:ext cx="301752" cy="301752"/>
            <a:chOff x="4084318" y="1418208"/>
            <a:chExt cx="4023359" cy="4021584"/>
          </a:xfrm>
        </p:grpSpPr>
        <p:sp>
          <p:nvSpPr>
            <p:cNvPr id="75" name="Sun 74">
              <a:extLst>
                <a:ext uri="{FF2B5EF4-FFF2-40B4-BE49-F238E27FC236}">
                  <a16:creationId xmlns:a16="http://schemas.microsoft.com/office/drawing/2014/main" id="{FAFF9652-3CA0-4A5C-A917-6A1D6231569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627AB573-3D0F-40EC-8718-B9C1D47083B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C82F530-0A81-4904-A632-41645BE7638D}"/>
              </a:ext>
            </a:extLst>
          </p:cNvPr>
          <p:cNvGrpSpPr/>
          <p:nvPr/>
        </p:nvGrpSpPr>
        <p:grpSpPr>
          <a:xfrm>
            <a:off x="7172348" y="120650"/>
            <a:ext cx="301752" cy="301752"/>
            <a:chOff x="4084318" y="1418208"/>
            <a:chExt cx="4023359" cy="4021584"/>
          </a:xfrm>
        </p:grpSpPr>
        <p:sp>
          <p:nvSpPr>
            <p:cNvPr id="78" name="Sun 77">
              <a:extLst>
                <a:ext uri="{FF2B5EF4-FFF2-40B4-BE49-F238E27FC236}">
                  <a16:creationId xmlns:a16="http://schemas.microsoft.com/office/drawing/2014/main" id="{2639503A-57FB-49FF-AF78-34C28F750FF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89B6A156-3105-4F8A-ABEE-5C4EB72C36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129A014-05D2-4E31-9CBA-43CC7193B810}"/>
              </a:ext>
            </a:extLst>
          </p:cNvPr>
          <p:cNvGrpSpPr/>
          <p:nvPr/>
        </p:nvGrpSpPr>
        <p:grpSpPr>
          <a:xfrm>
            <a:off x="7477149" y="120650"/>
            <a:ext cx="301752" cy="301752"/>
            <a:chOff x="4084318" y="1418208"/>
            <a:chExt cx="4023359" cy="4021584"/>
          </a:xfrm>
        </p:grpSpPr>
        <p:sp>
          <p:nvSpPr>
            <p:cNvPr id="81" name="Sun 80">
              <a:extLst>
                <a:ext uri="{FF2B5EF4-FFF2-40B4-BE49-F238E27FC236}">
                  <a16:creationId xmlns:a16="http://schemas.microsoft.com/office/drawing/2014/main" id="{C9183D5F-669A-45DD-A4BB-3FC9FCB7F82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05DFCE4B-EB93-4304-8562-1C24299E2D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B072319-0068-4315-A8BD-0526E7DFA08F}"/>
              </a:ext>
            </a:extLst>
          </p:cNvPr>
          <p:cNvGrpSpPr/>
          <p:nvPr/>
        </p:nvGrpSpPr>
        <p:grpSpPr>
          <a:xfrm>
            <a:off x="7781950" y="120650"/>
            <a:ext cx="301752" cy="301752"/>
            <a:chOff x="4084318" y="1418208"/>
            <a:chExt cx="4023359" cy="4021584"/>
          </a:xfrm>
        </p:grpSpPr>
        <p:sp>
          <p:nvSpPr>
            <p:cNvPr id="84" name="Sun 83">
              <a:extLst>
                <a:ext uri="{FF2B5EF4-FFF2-40B4-BE49-F238E27FC236}">
                  <a16:creationId xmlns:a16="http://schemas.microsoft.com/office/drawing/2014/main" id="{0429A551-E7C0-44ED-B105-1E345C0E66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868A6158-7F37-4EDC-BED3-E1723CAE7AB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6014600-17C2-4B66-B282-102C7FDB0A10}"/>
              </a:ext>
            </a:extLst>
          </p:cNvPr>
          <p:cNvGrpSpPr/>
          <p:nvPr/>
        </p:nvGrpSpPr>
        <p:grpSpPr>
          <a:xfrm>
            <a:off x="8086751" y="120650"/>
            <a:ext cx="301752" cy="301752"/>
            <a:chOff x="4084318" y="1418208"/>
            <a:chExt cx="4023359" cy="4021584"/>
          </a:xfrm>
        </p:grpSpPr>
        <p:sp>
          <p:nvSpPr>
            <p:cNvPr id="87" name="Sun 86">
              <a:extLst>
                <a:ext uri="{FF2B5EF4-FFF2-40B4-BE49-F238E27FC236}">
                  <a16:creationId xmlns:a16="http://schemas.microsoft.com/office/drawing/2014/main" id="{5AF9F9AC-C43C-4544-AB9F-174BD6F69F6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29D7E7E8-DF82-4ECC-9824-4C8765F3523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436BF1D-9CF2-4325-AB55-4D8862827768}"/>
              </a:ext>
            </a:extLst>
          </p:cNvPr>
          <p:cNvGrpSpPr/>
          <p:nvPr/>
        </p:nvGrpSpPr>
        <p:grpSpPr>
          <a:xfrm>
            <a:off x="8391552" y="120650"/>
            <a:ext cx="301752" cy="301752"/>
            <a:chOff x="4084318" y="1418208"/>
            <a:chExt cx="4023359" cy="4021584"/>
          </a:xfrm>
        </p:grpSpPr>
        <p:sp>
          <p:nvSpPr>
            <p:cNvPr id="90" name="Sun 89">
              <a:extLst>
                <a:ext uri="{FF2B5EF4-FFF2-40B4-BE49-F238E27FC236}">
                  <a16:creationId xmlns:a16="http://schemas.microsoft.com/office/drawing/2014/main" id="{CE8301AC-F82F-400C-9346-753BD46032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BCDDE3D2-8269-4804-B690-B9F22A8DAE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E42535D-A4C0-444A-8CEE-052106510A6F}"/>
              </a:ext>
            </a:extLst>
          </p:cNvPr>
          <p:cNvGrpSpPr/>
          <p:nvPr/>
        </p:nvGrpSpPr>
        <p:grpSpPr>
          <a:xfrm>
            <a:off x="8696353" y="120650"/>
            <a:ext cx="301752" cy="301752"/>
            <a:chOff x="4084318" y="1418208"/>
            <a:chExt cx="4023359" cy="4021584"/>
          </a:xfrm>
        </p:grpSpPr>
        <p:sp>
          <p:nvSpPr>
            <p:cNvPr id="93" name="Sun 92">
              <a:extLst>
                <a:ext uri="{FF2B5EF4-FFF2-40B4-BE49-F238E27FC236}">
                  <a16:creationId xmlns:a16="http://schemas.microsoft.com/office/drawing/2014/main" id="{305FC7E9-D534-41F2-BFEE-D9B1F9C9D8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25C87A80-F2A3-45EF-A399-F79D01958E3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0363554-2B23-4777-BC25-F8C8A64FC843}"/>
              </a:ext>
            </a:extLst>
          </p:cNvPr>
          <p:cNvGrpSpPr/>
          <p:nvPr/>
        </p:nvGrpSpPr>
        <p:grpSpPr>
          <a:xfrm>
            <a:off x="9001154" y="120650"/>
            <a:ext cx="301752" cy="301752"/>
            <a:chOff x="4084318" y="1418208"/>
            <a:chExt cx="4023359" cy="4021584"/>
          </a:xfrm>
        </p:grpSpPr>
        <p:sp>
          <p:nvSpPr>
            <p:cNvPr id="96" name="Sun 95">
              <a:extLst>
                <a:ext uri="{FF2B5EF4-FFF2-40B4-BE49-F238E27FC236}">
                  <a16:creationId xmlns:a16="http://schemas.microsoft.com/office/drawing/2014/main" id="{8F473005-ECF3-48C1-A48B-A373AFC68BE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64481341-72AE-432D-8A25-74DF2F13F0D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DEE5CC7B-3DE5-44FB-8D87-9EB1BB1FD0BA}"/>
              </a:ext>
            </a:extLst>
          </p:cNvPr>
          <p:cNvGrpSpPr/>
          <p:nvPr/>
        </p:nvGrpSpPr>
        <p:grpSpPr>
          <a:xfrm>
            <a:off x="9305955" y="120650"/>
            <a:ext cx="301752" cy="301752"/>
            <a:chOff x="4084318" y="1418208"/>
            <a:chExt cx="4023359" cy="4021584"/>
          </a:xfrm>
        </p:grpSpPr>
        <p:sp>
          <p:nvSpPr>
            <p:cNvPr id="99" name="Sun 98">
              <a:extLst>
                <a:ext uri="{FF2B5EF4-FFF2-40B4-BE49-F238E27FC236}">
                  <a16:creationId xmlns:a16="http://schemas.microsoft.com/office/drawing/2014/main" id="{F77C26AE-16E6-4D86-8B60-9995B9234A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18BEBAF-3E68-4A9A-91B4-FA34DD3479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62A3A0D-E1DB-4D60-ABEA-5555EA733FA3}"/>
              </a:ext>
            </a:extLst>
          </p:cNvPr>
          <p:cNvGrpSpPr/>
          <p:nvPr/>
        </p:nvGrpSpPr>
        <p:grpSpPr>
          <a:xfrm>
            <a:off x="9610756" y="120650"/>
            <a:ext cx="301752" cy="301752"/>
            <a:chOff x="4084318" y="1418208"/>
            <a:chExt cx="4023359" cy="4021584"/>
          </a:xfrm>
        </p:grpSpPr>
        <p:sp>
          <p:nvSpPr>
            <p:cNvPr id="102" name="Sun 101">
              <a:extLst>
                <a:ext uri="{FF2B5EF4-FFF2-40B4-BE49-F238E27FC236}">
                  <a16:creationId xmlns:a16="http://schemas.microsoft.com/office/drawing/2014/main" id="{5442C2E0-9EC3-4595-A4F1-4C18008DAC7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B8AC7B02-D1A3-47FA-AFDB-BF34EA8B00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103FCFC-D8CF-45FC-A59A-875BC00EFA7F}"/>
              </a:ext>
            </a:extLst>
          </p:cNvPr>
          <p:cNvGrpSpPr/>
          <p:nvPr/>
        </p:nvGrpSpPr>
        <p:grpSpPr>
          <a:xfrm>
            <a:off x="9915557" y="120650"/>
            <a:ext cx="301752" cy="301752"/>
            <a:chOff x="4084318" y="1418208"/>
            <a:chExt cx="4023359" cy="4021584"/>
          </a:xfrm>
        </p:grpSpPr>
        <p:sp>
          <p:nvSpPr>
            <p:cNvPr id="105" name="Sun 104">
              <a:extLst>
                <a:ext uri="{FF2B5EF4-FFF2-40B4-BE49-F238E27FC236}">
                  <a16:creationId xmlns:a16="http://schemas.microsoft.com/office/drawing/2014/main" id="{08AEF7D4-EFA4-49F5-861B-E3678FE3556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82B6B7B0-4467-42EA-84AF-BC88CFBED9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8F36F71-3462-4EEA-9928-84445FB36823}"/>
              </a:ext>
            </a:extLst>
          </p:cNvPr>
          <p:cNvGrpSpPr/>
          <p:nvPr/>
        </p:nvGrpSpPr>
        <p:grpSpPr>
          <a:xfrm>
            <a:off x="10220358" y="120650"/>
            <a:ext cx="301752" cy="301752"/>
            <a:chOff x="4084318" y="1418208"/>
            <a:chExt cx="4023359" cy="4021584"/>
          </a:xfrm>
        </p:grpSpPr>
        <p:sp>
          <p:nvSpPr>
            <p:cNvPr id="108" name="Sun 107">
              <a:extLst>
                <a:ext uri="{FF2B5EF4-FFF2-40B4-BE49-F238E27FC236}">
                  <a16:creationId xmlns:a16="http://schemas.microsoft.com/office/drawing/2014/main" id="{DC71BD44-88F2-4B8A-87C9-4080CB078A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0F623398-118F-4DEE-9D9C-2B589E56EB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CF62737-CCEB-4051-A8B6-92EEFAD92988}"/>
              </a:ext>
            </a:extLst>
          </p:cNvPr>
          <p:cNvGrpSpPr/>
          <p:nvPr/>
        </p:nvGrpSpPr>
        <p:grpSpPr>
          <a:xfrm>
            <a:off x="10525159" y="120650"/>
            <a:ext cx="301752" cy="301752"/>
            <a:chOff x="4084318" y="1418208"/>
            <a:chExt cx="4023359" cy="4021584"/>
          </a:xfrm>
        </p:grpSpPr>
        <p:sp>
          <p:nvSpPr>
            <p:cNvPr id="111" name="Sun 110">
              <a:extLst>
                <a:ext uri="{FF2B5EF4-FFF2-40B4-BE49-F238E27FC236}">
                  <a16:creationId xmlns:a16="http://schemas.microsoft.com/office/drawing/2014/main" id="{739F3403-B0FB-46AF-82F6-5467DF4413A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0ABFABF9-8105-46C6-8834-110BA071F9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DEE7C3FF-83AF-48ED-A51A-09809538BCBE}"/>
              </a:ext>
            </a:extLst>
          </p:cNvPr>
          <p:cNvGrpSpPr/>
          <p:nvPr/>
        </p:nvGrpSpPr>
        <p:grpSpPr>
          <a:xfrm>
            <a:off x="10829960" y="120650"/>
            <a:ext cx="301752" cy="301752"/>
            <a:chOff x="4084318" y="1418208"/>
            <a:chExt cx="4023359" cy="4021584"/>
          </a:xfrm>
        </p:grpSpPr>
        <p:sp>
          <p:nvSpPr>
            <p:cNvPr id="114" name="Sun 113">
              <a:extLst>
                <a:ext uri="{FF2B5EF4-FFF2-40B4-BE49-F238E27FC236}">
                  <a16:creationId xmlns:a16="http://schemas.microsoft.com/office/drawing/2014/main" id="{68A6F8B9-B9A3-44A2-84D9-76AE7D6EF73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11118E8F-4733-451A-8FB8-D9D778EC890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0E4A9764-4AFD-47A0-A3BF-B38BDCC1D019}"/>
              </a:ext>
            </a:extLst>
          </p:cNvPr>
          <p:cNvGrpSpPr/>
          <p:nvPr/>
        </p:nvGrpSpPr>
        <p:grpSpPr>
          <a:xfrm>
            <a:off x="11134761" y="120650"/>
            <a:ext cx="301752" cy="301752"/>
            <a:chOff x="4084318" y="1418208"/>
            <a:chExt cx="4023359" cy="4021584"/>
          </a:xfrm>
        </p:grpSpPr>
        <p:sp>
          <p:nvSpPr>
            <p:cNvPr id="117" name="Sun 116">
              <a:extLst>
                <a:ext uri="{FF2B5EF4-FFF2-40B4-BE49-F238E27FC236}">
                  <a16:creationId xmlns:a16="http://schemas.microsoft.com/office/drawing/2014/main" id="{BEA24463-5EB2-412D-B363-D6FB1825287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4019A9B2-E3FC-49E8-8544-1D01DC16DE9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53FC713-350F-4155-A239-5A6061304A22}"/>
              </a:ext>
            </a:extLst>
          </p:cNvPr>
          <p:cNvGrpSpPr/>
          <p:nvPr/>
        </p:nvGrpSpPr>
        <p:grpSpPr>
          <a:xfrm>
            <a:off x="11464962" y="120650"/>
            <a:ext cx="301752" cy="301752"/>
            <a:chOff x="4084318" y="1418208"/>
            <a:chExt cx="4023359" cy="4021584"/>
          </a:xfrm>
        </p:grpSpPr>
        <p:sp>
          <p:nvSpPr>
            <p:cNvPr id="120" name="Sun 119">
              <a:extLst>
                <a:ext uri="{FF2B5EF4-FFF2-40B4-BE49-F238E27FC236}">
                  <a16:creationId xmlns:a16="http://schemas.microsoft.com/office/drawing/2014/main" id="{EDB17BFF-4982-46C4-8389-83F6BC2ABF6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E2F87E7A-C6D1-4E1D-B77D-9E039874C1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7025699F-2DDE-47F9-81CD-6E65534F543F}"/>
              </a:ext>
            </a:extLst>
          </p:cNvPr>
          <p:cNvGrpSpPr/>
          <p:nvPr/>
        </p:nvGrpSpPr>
        <p:grpSpPr>
          <a:xfrm>
            <a:off x="11795163" y="120650"/>
            <a:ext cx="301752" cy="301752"/>
            <a:chOff x="4084318" y="1418208"/>
            <a:chExt cx="4023359" cy="4021584"/>
          </a:xfrm>
        </p:grpSpPr>
        <p:sp>
          <p:nvSpPr>
            <p:cNvPr id="123" name="Sun 122">
              <a:extLst>
                <a:ext uri="{FF2B5EF4-FFF2-40B4-BE49-F238E27FC236}">
                  <a16:creationId xmlns:a16="http://schemas.microsoft.com/office/drawing/2014/main" id="{D8957DD5-70A8-49FB-B57D-B2CAAF2B26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3A11D3F0-B89A-48C0-ADBE-8CBB66C8D6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527F025-175B-4C2B-9E55-264D2195C2CC}"/>
              </a:ext>
            </a:extLst>
          </p:cNvPr>
          <p:cNvGrpSpPr/>
          <p:nvPr/>
        </p:nvGrpSpPr>
        <p:grpSpPr>
          <a:xfrm>
            <a:off x="136525" y="6457950"/>
            <a:ext cx="301752" cy="301752"/>
            <a:chOff x="4084318" y="1418208"/>
            <a:chExt cx="4023359" cy="4021584"/>
          </a:xfrm>
        </p:grpSpPr>
        <p:sp>
          <p:nvSpPr>
            <p:cNvPr id="126" name="Sun 125">
              <a:extLst>
                <a:ext uri="{FF2B5EF4-FFF2-40B4-BE49-F238E27FC236}">
                  <a16:creationId xmlns:a16="http://schemas.microsoft.com/office/drawing/2014/main" id="{9671C827-9C36-4ABF-9595-5CB38DE7D57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8C2AFEC7-BDA9-4E7B-895D-C6CCF10574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C8359190-A670-4618-86FE-F6950C992190}"/>
              </a:ext>
            </a:extLst>
          </p:cNvPr>
          <p:cNvGrpSpPr/>
          <p:nvPr/>
        </p:nvGrpSpPr>
        <p:grpSpPr>
          <a:xfrm>
            <a:off x="441326" y="6457950"/>
            <a:ext cx="301752" cy="301752"/>
            <a:chOff x="4084318" y="1418208"/>
            <a:chExt cx="4023359" cy="4021584"/>
          </a:xfrm>
        </p:grpSpPr>
        <p:sp>
          <p:nvSpPr>
            <p:cNvPr id="129" name="Sun 128">
              <a:extLst>
                <a:ext uri="{FF2B5EF4-FFF2-40B4-BE49-F238E27FC236}">
                  <a16:creationId xmlns:a16="http://schemas.microsoft.com/office/drawing/2014/main" id="{465DD81C-77A5-4A6C-B5EA-DD243F0BF1C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A9126BDB-A383-4985-9F4E-E2521C778D6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42A2A1EF-FF12-4F21-822E-FDADBBC16DC7}"/>
              </a:ext>
            </a:extLst>
          </p:cNvPr>
          <p:cNvGrpSpPr/>
          <p:nvPr/>
        </p:nvGrpSpPr>
        <p:grpSpPr>
          <a:xfrm>
            <a:off x="746127" y="6457950"/>
            <a:ext cx="301752" cy="301752"/>
            <a:chOff x="4084318" y="1418208"/>
            <a:chExt cx="4023359" cy="4021584"/>
          </a:xfrm>
        </p:grpSpPr>
        <p:sp>
          <p:nvSpPr>
            <p:cNvPr id="132" name="Sun 131">
              <a:extLst>
                <a:ext uri="{FF2B5EF4-FFF2-40B4-BE49-F238E27FC236}">
                  <a16:creationId xmlns:a16="http://schemas.microsoft.com/office/drawing/2014/main" id="{4BA8A0DF-E3E4-46D3-AB34-BAF3BC2A5A1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A3ED0075-559F-432B-AA98-BC2DBC0A220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92C5987B-86CB-4346-A5C1-A9ED63D54B62}"/>
              </a:ext>
            </a:extLst>
          </p:cNvPr>
          <p:cNvGrpSpPr/>
          <p:nvPr/>
        </p:nvGrpSpPr>
        <p:grpSpPr>
          <a:xfrm>
            <a:off x="1050928" y="6457950"/>
            <a:ext cx="301752" cy="301752"/>
            <a:chOff x="4084318" y="1418208"/>
            <a:chExt cx="4023359" cy="4021584"/>
          </a:xfrm>
        </p:grpSpPr>
        <p:sp>
          <p:nvSpPr>
            <p:cNvPr id="135" name="Sun 134">
              <a:extLst>
                <a:ext uri="{FF2B5EF4-FFF2-40B4-BE49-F238E27FC236}">
                  <a16:creationId xmlns:a16="http://schemas.microsoft.com/office/drawing/2014/main" id="{0788F527-DFF7-4B73-B45B-714A2506566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300275FE-917C-44CD-BAE6-E26A2028123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8B4D6BFE-845E-49CF-BF27-DCD6CEBE583F}"/>
              </a:ext>
            </a:extLst>
          </p:cNvPr>
          <p:cNvGrpSpPr/>
          <p:nvPr/>
        </p:nvGrpSpPr>
        <p:grpSpPr>
          <a:xfrm>
            <a:off x="1355729" y="6457950"/>
            <a:ext cx="301752" cy="301752"/>
            <a:chOff x="4084318" y="1418208"/>
            <a:chExt cx="4023359" cy="4021584"/>
          </a:xfrm>
        </p:grpSpPr>
        <p:sp>
          <p:nvSpPr>
            <p:cNvPr id="138" name="Sun 137">
              <a:extLst>
                <a:ext uri="{FF2B5EF4-FFF2-40B4-BE49-F238E27FC236}">
                  <a16:creationId xmlns:a16="http://schemas.microsoft.com/office/drawing/2014/main" id="{20B020CC-0FDA-441D-91C4-C35898AEC6F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2E07A9EA-3B31-457E-B881-1AC1AA9C5BD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C575D2CB-6EBE-4019-9140-83F98DE7B2F9}"/>
              </a:ext>
            </a:extLst>
          </p:cNvPr>
          <p:cNvGrpSpPr/>
          <p:nvPr/>
        </p:nvGrpSpPr>
        <p:grpSpPr>
          <a:xfrm>
            <a:off x="1660530" y="6457950"/>
            <a:ext cx="301752" cy="301752"/>
            <a:chOff x="4084318" y="1418208"/>
            <a:chExt cx="4023359" cy="4021584"/>
          </a:xfrm>
        </p:grpSpPr>
        <p:sp>
          <p:nvSpPr>
            <p:cNvPr id="141" name="Sun 140">
              <a:extLst>
                <a:ext uri="{FF2B5EF4-FFF2-40B4-BE49-F238E27FC236}">
                  <a16:creationId xmlns:a16="http://schemas.microsoft.com/office/drawing/2014/main" id="{111CD63B-18DC-444F-8EAE-191EFA21CF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1D7B468-D9D7-4ECC-82B5-DDBE58E47CC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5506F09B-86BF-421C-880A-B8F3AFE031D1}"/>
              </a:ext>
            </a:extLst>
          </p:cNvPr>
          <p:cNvGrpSpPr/>
          <p:nvPr/>
        </p:nvGrpSpPr>
        <p:grpSpPr>
          <a:xfrm>
            <a:off x="1965331" y="6457950"/>
            <a:ext cx="301752" cy="301752"/>
            <a:chOff x="4084318" y="1418208"/>
            <a:chExt cx="4023359" cy="4021584"/>
          </a:xfrm>
        </p:grpSpPr>
        <p:sp>
          <p:nvSpPr>
            <p:cNvPr id="144" name="Sun 143">
              <a:extLst>
                <a:ext uri="{FF2B5EF4-FFF2-40B4-BE49-F238E27FC236}">
                  <a16:creationId xmlns:a16="http://schemas.microsoft.com/office/drawing/2014/main" id="{A1344C7A-6853-48B4-8408-0DF0F090E81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A9BF4BC3-3A8D-44C9-AE23-ED5D5BB8810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E3D9DCDA-13B1-49E5-A5C9-0078AA836C03}"/>
              </a:ext>
            </a:extLst>
          </p:cNvPr>
          <p:cNvGrpSpPr/>
          <p:nvPr/>
        </p:nvGrpSpPr>
        <p:grpSpPr>
          <a:xfrm>
            <a:off x="2270132" y="6457950"/>
            <a:ext cx="301752" cy="301752"/>
            <a:chOff x="4084318" y="1418208"/>
            <a:chExt cx="4023359" cy="4021584"/>
          </a:xfrm>
        </p:grpSpPr>
        <p:sp>
          <p:nvSpPr>
            <p:cNvPr id="147" name="Sun 146">
              <a:extLst>
                <a:ext uri="{FF2B5EF4-FFF2-40B4-BE49-F238E27FC236}">
                  <a16:creationId xmlns:a16="http://schemas.microsoft.com/office/drawing/2014/main" id="{217A5547-2BA4-4F00-B2B9-12112458C7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AC79C3C9-4936-4EC4-BFC1-76ECD01F987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9093E79C-C806-4278-9411-D4CE909A70C5}"/>
              </a:ext>
            </a:extLst>
          </p:cNvPr>
          <p:cNvGrpSpPr/>
          <p:nvPr/>
        </p:nvGrpSpPr>
        <p:grpSpPr>
          <a:xfrm>
            <a:off x="2574933" y="6457950"/>
            <a:ext cx="301752" cy="301752"/>
            <a:chOff x="4084318" y="1418208"/>
            <a:chExt cx="4023359" cy="4021584"/>
          </a:xfrm>
        </p:grpSpPr>
        <p:sp>
          <p:nvSpPr>
            <p:cNvPr id="150" name="Sun 149">
              <a:extLst>
                <a:ext uri="{FF2B5EF4-FFF2-40B4-BE49-F238E27FC236}">
                  <a16:creationId xmlns:a16="http://schemas.microsoft.com/office/drawing/2014/main" id="{452B353E-B158-420A-954D-FE775FD9E7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8A11F7C1-5ED3-48E2-9B92-035DFC4041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70D77E08-1F47-43FA-959D-FBF748C3087A}"/>
              </a:ext>
            </a:extLst>
          </p:cNvPr>
          <p:cNvGrpSpPr/>
          <p:nvPr/>
        </p:nvGrpSpPr>
        <p:grpSpPr>
          <a:xfrm>
            <a:off x="2879734" y="6457950"/>
            <a:ext cx="301752" cy="301752"/>
            <a:chOff x="4084318" y="1418208"/>
            <a:chExt cx="4023359" cy="4021584"/>
          </a:xfrm>
        </p:grpSpPr>
        <p:sp>
          <p:nvSpPr>
            <p:cNvPr id="153" name="Sun 152">
              <a:extLst>
                <a:ext uri="{FF2B5EF4-FFF2-40B4-BE49-F238E27FC236}">
                  <a16:creationId xmlns:a16="http://schemas.microsoft.com/office/drawing/2014/main" id="{7BEFB8F1-9CD8-4CFA-B14B-E730AF4B73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3CC684D1-2469-48DF-9866-F7B16E3BBF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4205C09C-7E58-45B3-B45F-EF1572838E06}"/>
              </a:ext>
            </a:extLst>
          </p:cNvPr>
          <p:cNvGrpSpPr/>
          <p:nvPr/>
        </p:nvGrpSpPr>
        <p:grpSpPr>
          <a:xfrm>
            <a:off x="3184535" y="6457950"/>
            <a:ext cx="301752" cy="301752"/>
            <a:chOff x="4084318" y="1418208"/>
            <a:chExt cx="4023359" cy="4021584"/>
          </a:xfrm>
        </p:grpSpPr>
        <p:sp>
          <p:nvSpPr>
            <p:cNvPr id="156" name="Sun 155">
              <a:extLst>
                <a:ext uri="{FF2B5EF4-FFF2-40B4-BE49-F238E27FC236}">
                  <a16:creationId xmlns:a16="http://schemas.microsoft.com/office/drawing/2014/main" id="{9B6B38BB-DEB0-4570-AFCB-E2425A07717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0446C0D0-4C46-462B-8929-04CA3AA6E9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F610C216-D6C6-4FE9-AC35-2EE17F829F0E}"/>
              </a:ext>
            </a:extLst>
          </p:cNvPr>
          <p:cNvGrpSpPr/>
          <p:nvPr/>
        </p:nvGrpSpPr>
        <p:grpSpPr>
          <a:xfrm>
            <a:off x="3489336" y="6457950"/>
            <a:ext cx="301752" cy="301752"/>
            <a:chOff x="4084318" y="1418208"/>
            <a:chExt cx="4023359" cy="4021584"/>
          </a:xfrm>
        </p:grpSpPr>
        <p:sp>
          <p:nvSpPr>
            <p:cNvPr id="159" name="Sun 158">
              <a:extLst>
                <a:ext uri="{FF2B5EF4-FFF2-40B4-BE49-F238E27FC236}">
                  <a16:creationId xmlns:a16="http://schemas.microsoft.com/office/drawing/2014/main" id="{E11A9DC3-D8FB-4853-80D2-2C2FB92544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225E8802-E38C-40D6-AC6A-AA138928E41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C45F729A-471D-4125-B123-D0754D23108A}"/>
              </a:ext>
            </a:extLst>
          </p:cNvPr>
          <p:cNvGrpSpPr/>
          <p:nvPr/>
        </p:nvGrpSpPr>
        <p:grpSpPr>
          <a:xfrm>
            <a:off x="3794137" y="6457950"/>
            <a:ext cx="301752" cy="301752"/>
            <a:chOff x="4084318" y="1418208"/>
            <a:chExt cx="4023359" cy="4021584"/>
          </a:xfrm>
        </p:grpSpPr>
        <p:sp>
          <p:nvSpPr>
            <p:cNvPr id="162" name="Sun 161">
              <a:extLst>
                <a:ext uri="{FF2B5EF4-FFF2-40B4-BE49-F238E27FC236}">
                  <a16:creationId xmlns:a16="http://schemas.microsoft.com/office/drawing/2014/main" id="{F1E37DAD-FC1B-46B8-BBC4-B2CE37472A4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090419F3-8806-4487-9F29-B8C0635A396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2C14136C-BBBF-4A71-B499-7C2552BF0561}"/>
              </a:ext>
            </a:extLst>
          </p:cNvPr>
          <p:cNvGrpSpPr/>
          <p:nvPr/>
        </p:nvGrpSpPr>
        <p:grpSpPr>
          <a:xfrm>
            <a:off x="4098938" y="6457950"/>
            <a:ext cx="301752" cy="301752"/>
            <a:chOff x="4084318" y="1418208"/>
            <a:chExt cx="4023359" cy="4021584"/>
          </a:xfrm>
        </p:grpSpPr>
        <p:sp>
          <p:nvSpPr>
            <p:cNvPr id="165" name="Sun 164">
              <a:extLst>
                <a:ext uri="{FF2B5EF4-FFF2-40B4-BE49-F238E27FC236}">
                  <a16:creationId xmlns:a16="http://schemas.microsoft.com/office/drawing/2014/main" id="{5E7BEAC6-7023-4931-9B89-8BE09637C0A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2C874A5D-56F9-42E2-9F51-72AD08BC56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2452B5A1-6AD6-411A-B759-C0130E04FDFF}"/>
              </a:ext>
            </a:extLst>
          </p:cNvPr>
          <p:cNvGrpSpPr/>
          <p:nvPr/>
        </p:nvGrpSpPr>
        <p:grpSpPr>
          <a:xfrm>
            <a:off x="4403739" y="6457950"/>
            <a:ext cx="301752" cy="301752"/>
            <a:chOff x="4084318" y="1418208"/>
            <a:chExt cx="4023359" cy="4021584"/>
          </a:xfrm>
        </p:grpSpPr>
        <p:sp>
          <p:nvSpPr>
            <p:cNvPr id="168" name="Sun 167">
              <a:extLst>
                <a:ext uri="{FF2B5EF4-FFF2-40B4-BE49-F238E27FC236}">
                  <a16:creationId xmlns:a16="http://schemas.microsoft.com/office/drawing/2014/main" id="{12750621-8A79-4912-9636-A24B5F8FB44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D5567390-DB65-433B-BE51-F0ABC19B7F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E798FED4-B8E4-4101-954F-19D5C137A059}"/>
              </a:ext>
            </a:extLst>
          </p:cNvPr>
          <p:cNvGrpSpPr/>
          <p:nvPr/>
        </p:nvGrpSpPr>
        <p:grpSpPr>
          <a:xfrm>
            <a:off x="4708540" y="6457950"/>
            <a:ext cx="301752" cy="301752"/>
            <a:chOff x="4084318" y="1418208"/>
            <a:chExt cx="4023359" cy="4021584"/>
          </a:xfrm>
        </p:grpSpPr>
        <p:sp>
          <p:nvSpPr>
            <p:cNvPr id="171" name="Sun 170">
              <a:extLst>
                <a:ext uri="{FF2B5EF4-FFF2-40B4-BE49-F238E27FC236}">
                  <a16:creationId xmlns:a16="http://schemas.microsoft.com/office/drawing/2014/main" id="{EFB5404C-69DD-482A-A7F8-21BF0548400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89BD1CF6-A7F9-4638-AEE1-0D96AA73701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F587A451-1823-414C-B5BB-5755B9F47B07}"/>
              </a:ext>
            </a:extLst>
          </p:cNvPr>
          <p:cNvGrpSpPr/>
          <p:nvPr/>
        </p:nvGrpSpPr>
        <p:grpSpPr>
          <a:xfrm>
            <a:off x="5013341" y="6457950"/>
            <a:ext cx="301752" cy="301752"/>
            <a:chOff x="4084318" y="1418208"/>
            <a:chExt cx="4023359" cy="4021584"/>
          </a:xfrm>
        </p:grpSpPr>
        <p:sp>
          <p:nvSpPr>
            <p:cNvPr id="174" name="Sun 173">
              <a:extLst>
                <a:ext uri="{FF2B5EF4-FFF2-40B4-BE49-F238E27FC236}">
                  <a16:creationId xmlns:a16="http://schemas.microsoft.com/office/drawing/2014/main" id="{2F58E465-B995-40E8-B8A9-2489B2708BF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EAAD271E-7D6B-45BA-9744-8AA7E9FCC73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1E7B89C0-1F8D-4DC2-81A2-BCFCA22617DF}"/>
              </a:ext>
            </a:extLst>
          </p:cNvPr>
          <p:cNvGrpSpPr/>
          <p:nvPr/>
        </p:nvGrpSpPr>
        <p:grpSpPr>
          <a:xfrm>
            <a:off x="5318142" y="6457950"/>
            <a:ext cx="301752" cy="301752"/>
            <a:chOff x="4084318" y="1418208"/>
            <a:chExt cx="4023359" cy="4021584"/>
          </a:xfrm>
        </p:grpSpPr>
        <p:sp>
          <p:nvSpPr>
            <p:cNvPr id="177" name="Sun 176">
              <a:extLst>
                <a:ext uri="{FF2B5EF4-FFF2-40B4-BE49-F238E27FC236}">
                  <a16:creationId xmlns:a16="http://schemas.microsoft.com/office/drawing/2014/main" id="{144957EC-6718-4727-B0C9-FAA6422AF00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63F502F-F49E-4EBE-AD5C-19CB9A53D3A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0E23FE69-E555-4FD0-A127-D880156C6E4C}"/>
              </a:ext>
            </a:extLst>
          </p:cNvPr>
          <p:cNvGrpSpPr/>
          <p:nvPr/>
        </p:nvGrpSpPr>
        <p:grpSpPr>
          <a:xfrm>
            <a:off x="5622943" y="6457950"/>
            <a:ext cx="301752" cy="301752"/>
            <a:chOff x="4084318" y="1418208"/>
            <a:chExt cx="4023359" cy="4021584"/>
          </a:xfrm>
        </p:grpSpPr>
        <p:sp>
          <p:nvSpPr>
            <p:cNvPr id="180" name="Sun 179">
              <a:extLst>
                <a:ext uri="{FF2B5EF4-FFF2-40B4-BE49-F238E27FC236}">
                  <a16:creationId xmlns:a16="http://schemas.microsoft.com/office/drawing/2014/main" id="{E4F36B88-761C-4F23-BBD5-6A2A27EAE4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331B1414-78D2-4518-8AF5-1A1E5927466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B0644A24-B4EE-4103-8168-4E3C708B19ED}"/>
              </a:ext>
            </a:extLst>
          </p:cNvPr>
          <p:cNvGrpSpPr/>
          <p:nvPr/>
        </p:nvGrpSpPr>
        <p:grpSpPr>
          <a:xfrm>
            <a:off x="5927744" y="6457950"/>
            <a:ext cx="301752" cy="301752"/>
            <a:chOff x="4084318" y="1418208"/>
            <a:chExt cx="4023359" cy="4021584"/>
          </a:xfrm>
        </p:grpSpPr>
        <p:sp>
          <p:nvSpPr>
            <p:cNvPr id="183" name="Sun 182">
              <a:extLst>
                <a:ext uri="{FF2B5EF4-FFF2-40B4-BE49-F238E27FC236}">
                  <a16:creationId xmlns:a16="http://schemas.microsoft.com/office/drawing/2014/main" id="{6D94B8B0-F2E7-43B5-8E7E-92DBB2E6C30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0B5704B8-8C62-44DB-84B8-E96AA7983B4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78B1FA9C-F04C-4227-8DC6-C9520FC5A031}"/>
              </a:ext>
            </a:extLst>
          </p:cNvPr>
          <p:cNvGrpSpPr/>
          <p:nvPr/>
        </p:nvGrpSpPr>
        <p:grpSpPr>
          <a:xfrm>
            <a:off x="6232545" y="6457950"/>
            <a:ext cx="301752" cy="301752"/>
            <a:chOff x="4084318" y="1418208"/>
            <a:chExt cx="4023359" cy="4021584"/>
          </a:xfrm>
        </p:grpSpPr>
        <p:sp>
          <p:nvSpPr>
            <p:cNvPr id="186" name="Sun 185">
              <a:extLst>
                <a:ext uri="{FF2B5EF4-FFF2-40B4-BE49-F238E27FC236}">
                  <a16:creationId xmlns:a16="http://schemas.microsoft.com/office/drawing/2014/main" id="{33DE10E5-94D8-4491-8486-FE245AD64E9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330E4F4A-0AB7-4982-A81D-CE67B45E2A8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5F6C5436-85EE-4FFD-8708-788EFD64C329}"/>
              </a:ext>
            </a:extLst>
          </p:cNvPr>
          <p:cNvGrpSpPr/>
          <p:nvPr/>
        </p:nvGrpSpPr>
        <p:grpSpPr>
          <a:xfrm>
            <a:off x="6537346" y="6457950"/>
            <a:ext cx="301752" cy="301752"/>
            <a:chOff x="4084318" y="1418208"/>
            <a:chExt cx="4023359" cy="4021584"/>
          </a:xfrm>
        </p:grpSpPr>
        <p:sp>
          <p:nvSpPr>
            <p:cNvPr id="189" name="Sun 188">
              <a:extLst>
                <a:ext uri="{FF2B5EF4-FFF2-40B4-BE49-F238E27FC236}">
                  <a16:creationId xmlns:a16="http://schemas.microsoft.com/office/drawing/2014/main" id="{2A142016-BF32-4044-9AF9-B68751A3B40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E99945BE-C480-48F3-977D-D0A35D60F6C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B2B43491-1183-480A-9E78-9D44448B095C}"/>
              </a:ext>
            </a:extLst>
          </p:cNvPr>
          <p:cNvGrpSpPr/>
          <p:nvPr/>
        </p:nvGrpSpPr>
        <p:grpSpPr>
          <a:xfrm>
            <a:off x="6842147" y="6457950"/>
            <a:ext cx="301752" cy="301752"/>
            <a:chOff x="4084318" y="1418208"/>
            <a:chExt cx="4023359" cy="4021584"/>
          </a:xfrm>
        </p:grpSpPr>
        <p:sp>
          <p:nvSpPr>
            <p:cNvPr id="192" name="Sun 191">
              <a:extLst>
                <a:ext uri="{FF2B5EF4-FFF2-40B4-BE49-F238E27FC236}">
                  <a16:creationId xmlns:a16="http://schemas.microsoft.com/office/drawing/2014/main" id="{ADF78F8D-679B-4FEC-BA8B-BA309E35534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E7DA6530-E9A7-411F-A53F-AD0D1E06E7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CC5BC145-F3CC-484B-B7D7-CFEC55766730}"/>
              </a:ext>
            </a:extLst>
          </p:cNvPr>
          <p:cNvGrpSpPr/>
          <p:nvPr/>
        </p:nvGrpSpPr>
        <p:grpSpPr>
          <a:xfrm>
            <a:off x="7146948" y="6457950"/>
            <a:ext cx="301752" cy="301752"/>
            <a:chOff x="4084318" y="1418208"/>
            <a:chExt cx="4023359" cy="4021584"/>
          </a:xfrm>
        </p:grpSpPr>
        <p:sp>
          <p:nvSpPr>
            <p:cNvPr id="195" name="Sun 194">
              <a:extLst>
                <a:ext uri="{FF2B5EF4-FFF2-40B4-BE49-F238E27FC236}">
                  <a16:creationId xmlns:a16="http://schemas.microsoft.com/office/drawing/2014/main" id="{46180601-F076-498D-BF58-915839B3C21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90E59A5E-82A7-4A3A-BBEE-DFA5F2E813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AEA31E62-2194-4E70-B1CB-C3251A268318}"/>
              </a:ext>
            </a:extLst>
          </p:cNvPr>
          <p:cNvGrpSpPr/>
          <p:nvPr/>
        </p:nvGrpSpPr>
        <p:grpSpPr>
          <a:xfrm>
            <a:off x="7451749" y="6457950"/>
            <a:ext cx="301752" cy="301752"/>
            <a:chOff x="4084318" y="1418208"/>
            <a:chExt cx="4023359" cy="4021584"/>
          </a:xfrm>
        </p:grpSpPr>
        <p:sp>
          <p:nvSpPr>
            <p:cNvPr id="198" name="Sun 197">
              <a:extLst>
                <a:ext uri="{FF2B5EF4-FFF2-40B4-BE49-F238E27FC236}">
                  <a16:creationId xmlns:a16="http://schemas.microsoft.com/office/drawing/2014/main" id="{4DADBB66-0816-4CD9-8834-903FCFBA765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15BF2F91-D147-44C9-ACBB-90D5239F87B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7618445F-7EB3-4320-83AD-8D911C3CB5AA}"/>
              </a:ext>
            </a:extLst>
          </p:cNvPr>
          <p:cNvGrpSpPr/>
          <p:nvPr/>
        </p:nvGrpSpPr>
        <p:grpSpPr>
          <a:xfrm>
            <a:off x="7756550" y="6457950"/>
            <a:ext cx="301752" cy="301752"/>
            <a:chOff x="4084318" y="1418208"/>
            <a:chExt cx="4023359" cy="4021584"/>
          </a:xfrm>
        </p:grpSpPr>
        <p:sp>
          <p:nvSpPr>
            <p:cNvPr id="201" name="Sun 200">
              <a:extLst>
                <a:ext uri="{FF2B5EF4-FFF2-40B4-BE49-F238E27FC236}">
                  <a16:creationId xmlns:a16="http://schemas.microsoft.com/office/drawing/2014/main" id="{7D531F3A-EA25-4DB9-92FB-E59D612832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98049380-6039-4587-A261-71DF4F036BD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D9A32F81-A3CA-4A31-AEFC-AEA72736F014}"/>
              </a:ext>
            </a:extLst>
          </p:cNvPr>
          <p:cNvGrpSpPr/>
          <p:nvPr/>
        </p:nvGrpSpPr>
        <p:grpSpPr>
          <a:xfrm>
            <a:off x="8061351" y="6457950"/>
            <a:ext cx="301752" cy="301752"/>
            <a:chOff x="4084318" y="1418208"/>
            <a:chExt cx="4023359" cy="4021584"/>
          </a:xfrm>
        </p:grpSpPr>
        <p:sp>
          <p:nvSpPr>
            <p:cNvPr id="204" name="Sun 203">
              <a:extLst>
                <a:ext uri="{FF2B5EF4-FFF2-40B4-BE49-F238E27FC236}">
                  <a16:creationId xmlns:a16="http://schemas.microsoft.com/office/drawing/2014/main" id="{35B1EEDF-A8B0-4AAA-A65D-3C6E0AF60B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FBA7D5AC-56D3-4569-A91D-99F6508BF03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950E04AF-AEB7-4E2A-B24F-D90FBB06681A}"/>
              </a:ext>
            </a:extLst>
          </p:cNvPr>
          <p:cNvGrpSpPr/>
          <p:nvPr/>
        </p:nvGrpSpPr>
        <p:grpSpPr>
          <a:xfrm>
            <a:off x="8366152" y="6457950"/>
            <a:ext cx="301752" cy="301752"/>
            <a:chOff x="4084318" y="1418208"/>
            <a:chExt cx="4023359" cy="4021584"/>
          </a:xfrm>
        </p:grpSpPr>
        <p:sp>
          <p:nvSpPr>
            <p:cNvPr id="207" name="Sun 206">
              <a:extLst>
                <a:ext uri="{FF2B5EF4-FFF2-40B4-BE49-F238E27FC236}">
                  <a16:creationId xmlns:a16="http://schemas.microsoft.com/office/drawing/2014/main" id="{1D210038-051B-4028-B6B5-D998AB60F20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DB7A0397-1168-4175-8620-66C06D3C1DF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D488C41F-C8BB-4E8F-AB2C-7AA7DAD286DC}"/>
              </a:ext>
            </a:extLst>
          </p:cNvPr>
          <p:cNvGrpSpPr/>
          <p:nvPr/>
        </p:nvGrpSpPr>
        <p:grpSpPr>
          <a:xfrm>
            <a:off x="8670953" y="6457950"/>
            <a:ext cx="301752" cy="301752"/>
            <a:chOff x="4084318" y="1418208"/>
            <a:chExt cx="4023359" cy="4021584"/>
          </a:xfrm>
        </p:grpSpPr>
        <p:sp>
          <p:nvSpPr>
            <p:cNvPr id="210" name="Sun 209">
              <a:extLst>
                <a:ext uri="{FF2B5EF4-FFF2-40B4-BE49-F238E27FC236}">
                  <a16:creationId xmlns:a16="http://schemas.microsoft.com/office/drawing/2014/main" id="{42020A23-09B0-4B5B-8A89-2D8CA9D045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65A1C64B-B7B7-4393-A9C2-0D1A3583855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1A935D9B-0DDD-4FB3-94C5-8FD425C23D7B}"/>
              </a:ext>
            </a:extLst>
          </p:cNvPr>
          <p:cNvGrpSpPr/>
          <p:nvPr/>
        </p:nvGrpSpPr>
        <p:grpSpPr>
          <a:xfrm>
            <a:off x="8975754" y="6457950"/>
            <a:ext cx="301752" cy="301752"/>
            <a:chOff x="4084318" y="1418208"/>
            <a:chExt cx="4023359" cy="4021584"/>
          </a:xfrm>
        </p:grpSpPr>
        <p:sp>
          <p:nvSpPr>
            <p:cNvPr id="213" name="Sun 212">
              <a:extLst>
                <a:ext uri="{FF2B5EF4-FFF2-40B4-BE49-F238E27FC236}">
                  <a16:creationId xmlns:a16="http://schemas.microsoft.com/office/drawing/2014/main" id="{B7E5BC77-BC9E-4B1E-9372-62FF0ED46BB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6FFB0767-9CF5-4470-AA1B-DAD69DA809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54B5C34E-599C-4B86-800A-CB1B133DBA2A}"/>
              </a:ext>
            </a:extLst>
          </p:cNvPr>
          <p:cNvGrpSpPr/>
          <p:nvPr/>
        </p:nvGrpSpPr>
        <p:grpSpPr>
          <a:xfrm>
            <a:off x="9280555" y="6457950"/>
            <a:ext cx="301752" cy="301752"/>
            <a:chOff x="4084318" y="1418208"/>
            <a:chExt cx="4023359" cy="4021584"/>
          </a:xfrm>
        </p:grpSpPr>
        <p:sp>
          <p:nvSpPr>
            <p:cNvPr id="216" name="Sun 215">
              <a:extLst>
                <a:ext uri="{FF2B5EF4-FFF2-40B4-BE49-F238E27FC236}">
                  <a16:creationId xmlns:a16="http://schemas.microsoft.com/office/drawing/2014/main" id="{AD0B1655-FAC6-4F8B-9045-E8860B6D7B5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F65A4854-AEAF-459A-A6FE-AF14CD6242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526BBABF-C032-4CC8-8952-078D60F68C66}"/>
              </a:ext>
            </a:extLst>
          </p:cNvPr>
          <p:cNvGrpSpPr/>
          <p:nvPr/>
        </p:nvGrpSpPr>
        <p:grpSpPr>
          <a:xfrm>
            <a:off x="9585356" y="6457950"/>
            <a:ext cx="301752" cy="301752"/>
            <a:chOff x="4084318" y="1418208"/>
            <a:chExt cx="4023359" cy="4021584"/>
          </a:xfrm>
        </p:grpSpPr>
        <p:sp>
          <p:nvSpPr>
            <p:cNvPr id="219" name="Sun 218">
              <a:extLst>
                <a:ext uri="{FF2B5EF4-FFF2-40B4-BE49-F238E27FC236}">
                  <a16:creationId xmlns:a16="http://schemas.microsoft.com/office/drawing/2014/main" id="{1ADE862D-A5F6-414F-88CB-3C1BCFB4C9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6461FEC0-8C6A-4F76-8236-119EAB5A06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B920F4D0-A08B-4BA3-9B56-DCA9B8434FA2}"/>
              </a:ext>
            </a:extLst>
          </p:cNvPr>
          <p:cNvGrpSpPr/>
          <p:nvPr/>
        </p:nvGrpSpPr>
        <p:grpSpPr>
          <a:xfrm>
            <a:off x="9890157" y="6457950"/>
            <a:ext cx="301752" cy="301752"/>
            <a:chOff x="4084318" y="1418208"/>
            <a:chExt cx="4023359" cy="4021584"/>
          </a:xfrm>
        </p:grpSpPr>
        <p:sp>
          <p:nvSpPr>
            <p:cNvPr id="222" name="Sun 221">
              <a:extLst>
                <a:ext uri="{FF2B5EF4-FFF2-40B4-BE49-F238E27FC236}">
                  <a16:creationId xmlns:a16="http://schemas.microsoft.com/office/drawing/2014/main" id="{CD37C9B2-8075-4956-8958-18FF420222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72CA5F97-DBA8-4C56-91A7-E804FF82871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8303C368-AA85-4DCD-86D1-BB3FFFF78C4D}"/>
              </a:ext>
            </a:extLst>
          </p:cNvPr>
          <p:cNvGrpSpPr/>
          <p:nvPr/>
        </p:nvGrpSpPr>
        <p:grpSpPr>
          <a:xfrm>
            <a:off x="10194958" y="6457950"/>
            <a:ext cx="301752" cy="301752"/>
            <a:chOff x="4084318" y="1418208"/>
            <a:chExt cx="4023359" cy="4021584"/>
          </a:xfrm>
        </p:grpSpPr>
        <p:sp>
          <p:nvSpPr>
            <p:cNvPr id="225" name="Sun 224">
              <a:extLst>
                <a:ext uri="{FF2B5EF4-FFF2-40B4-BE49-F238E27FC236}">
                  <a16:creationId xmlns:a16="http://schemas.microsoft.com/office/drawing/2014/main" id="{08E8EEDA-6064-4725-A941-2379FDABE9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4EE24290-DA42-473A-BF61-FCA8C090684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92629EEA-0F0F-490C-BB92-BAF1F5075268}"/>
              </a:ext>
            </a:extLst>
          </p:cNvPr>
          <p:cNvGrpSpPr/>
          <p:nvPr/>
        </p:nvGrpSpPr>
        <p:grpSpPr>
          <a:xfrm>
            <a:off x="10499759" y="6457950"/>
            <a:ext cx="301752" cy="301752"/>
            <a:chOff x="4084318" y="1418208"/>
            <a:chExt cx="4023359" cy="4021584"/>
          </a:xfrm>
        </p:grpSpPr>
        <p:sp>
          <p:nvSpPr>
            <p:cNvPr id="228" name="Sun 227">
              <a:extLst>
                <a:ext uri="{FF2B5EF4-FFF2-40B4-BE49-F238E27FC236}">
                  <a16:creationId xmlns:a16="http://schemas.microsoft.com/office/drawing/2014/main" id="{CA7F41E2-C451-4B04-947A-F548647C61E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1140C265-665E-4603-960F-B54598A5BF3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D9E872A6-0149-434D-803D-8E59A0B821EB}"/>
              </a:ext>
            </a:extLst>
          </p:cNvPr>
          <p:cNvGrpSpPr/>
          <p:nvPr/>
        </p:nvGrpSpPr>
        <p:grpSpPr>
          <a:xfrm>
            <a:off x="10804560" y="6457950"/>
            <a:ext cx="301752" cy="301752"/>
            <a:chOff x="4084318" y="1418208"/>
            <a:chExt cx="4023359" cy="4021584"/>
          </a:xfrm>
        </p:grpSpPr>
        <p:sp>
          <p:nvSpPr>
            <p:cNvPr id="231" name="Sun 230">
              <a:extLst>
                <a:ext uri="{FF2B5EF4-FFF2-40B4-BE49-F238E27FC236}">
                  <a16:creationId xmlns:a16="http://schemas.microsoft.com/office/drawing/2014/main" id="{A183157A-0B5F-40A2-B231-915827D2401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EA60868D-54FD-4816-86DE-2708118024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EB5234CE-65AF-4707-9810-AFC35643C844}"/>
              </a:ext>
            </a:extLst>
          </p:cNvPr>
          <p:cNvGrpSpPr/>
          <p:nvPr/>
        </p:nvGrpSpPr>
        <p:grpSpPr>
          <a:xfrm>
            <a:off x="11109361" y="6457950"/>
            <a:ext cx="301752" cy="301752"/>
            <a:chOff x="4084318" y="1418208"/>
            <a:chExt cx="4023359" cy="4021584"/>
          </a:xfrm>
        </p:grpSpPr>
        <p:sp>
          <p:nvSpPr>
            <p:cNvPr id="234" name="Sun 233">
              <a:extLst>
                <a:ext uri="{FF2B5EF4-FFF2-40B4-BE49-F238E27FC236}">
                  <a16:creationId xmlns:a16="http://schemas.microsoft.com/office/drawing/2014/main" id="{45583937-FDAF-494D-A471-8F028B4B7F0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93B8241A-A2D5-4579-B431-32ECD778131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3C5E7EBA-7AA7-433E-BA00-550D80ED041D}"/>
              </a:ext>
            </a:extLst>
          </p:cNvPr>
          <p:cNvGrpSpPr/>
          <p:nvPr/>
        </p:nvGrpSpPr>
        <p:grpSpPr>
          <a:xfrm>
            <a:off x="11464962" y="6457950"/>
            <a:ext cx="301752" cy="301752"/>
            <a:chOff x="4084318" y="1418208"/>
            <a:chExt cx="4023359" cy="4021584"/>
          </a:xfrm>
        </p:grpSpPr>
        <p:sp>
          <p:nvSpPr>
            <p:cNvPr id="237" name="Sun 236">
              <a:extLst>
                <a:ext uri="{FF2B5EF4-FFF2-40B4-BE49-F238E27FC236}">
                  <a16:creationId xmlns:a16="http://schemas.microsoft.com/office/drawing/2014/main" id="{3E099682-EB51-49F5-9A45-2C2F4DDCB8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70EFDB3C-F61B-48B0-A822-30DB0B438A0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0D498E78-FE4F-4971-A23A-E682820704D2}"/>
              </a:ext>
            </a:extLst>
          </p:cNvPr>
          <p:cNvGrpSpPr/>
          <p:nvPr/>
        </p:nvGrpSpPr>
        <p:grpSpPr>
          <a:xfrm>
            <a:off x="11795163" y="6457950"/>
            <a:ext cx="301752" cy="301752"/>
            <a:chOff x="4084318" y="1418208"/>
            <a:chExt cx="4023359" cy="4021584"/>
          </a:xfrm>
        </p:grpSpPr>
        <p:sp>
          <p:nvSpPr>
            <p:cNvPr id="240" name="Sun 239">
              <a:extLst>
                <a:ext uri="{FF2B5EF4-FFF2-40B4-BE49-F238E27FC236}">
                  <a16:creationId xmlns:a16="http://schemas.microsoft.com/office/drawing/2014/main" id="{F23D6336-9646-4114-B596-5348EA8EFC1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FED5E0F0-4CCC-4140-B3DA-294B20350D2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EF012447-2BA7-4BD3-9E15-503362950E1D}"/>
              </a:ext>
            </a:extLst>
          </p:cNvPr>
          <p:cNvGrpSpPr/>
          <p:nvPr/>
        </p:nvGrpSpPr>
        <p:grpSpPr>
          <a:xfrm>
            <a:off x="161925" y="450850"/>
            <a:ext cx="301752" cy="301752"/>
            <a:chOff x="4084318" y="1418208"/>
            <a:chExt cx="4023359" cy="4021584"/>
          </a:xfrm>
        </p:grpSpPr>
        <p:sp>
          <p:nvSpPr>
            <p:cNvPr id="243" name="Sun 242">
              <a:extLst>
                <a:ext uri="{FF2B5EF4-FFF2-40B4-BE49-F238E27FC236}">
                  <a16:creationId xmlns:a16="http://schemas.microsoft.com/office/drawing/2014/main" id="{AE160267-8439-4D14-B186-3B61AB8A61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526E85C2-90D5-4068-82AA-A98AB0E764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933F9CC8-B181-4827-82FE-1C68FC43D96C}"/>
              </a:ext>
            </a:extLst>
          </p:cNvPr>
          <p:cNvGrpSpPr/>
          <p:nvPr/>
        </p:nvGrpSpPr>
        <p:grpSpPr>
          <a:xfrm>
            <a:off x="161925" y="781050"/>
            <a:ext cx="301752" cy="301752"/>
            <a:chOff x="4084318" y="1418208"/>
            <a:chExt cx="4023359" cy="4021584"/>
          </a:xfrm>
        </p:grpSpPr>
        <p:sp>
          <p:nvSpPr>
            <p:cNvPr id="246" name="Sun 245">
              <a:extLst>
                <a:ext uri="{FF2B5EF4-FFF2-40B4-BE49-F238E27FC236}">
                  <a16:creationId xmlns:a16="http://schemas.microsoft.com/office/drawing/2014/main" id="{4FF2D895-CE3A-4992-B0A5-2CB24378D33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8F6548D4-2268-4E30-B4A9-6C056B63A6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293CC278-DCBE-49E0-B410-12A82E34BE8E}"/>
              </a:ext>
            </a:extLst>
          </p:cNvPr>
          <p:cNvGrpSpPr/>
          <p:nvPr/>
        </p:nvGrpSpPr>
        <p:grpSpPr>
          <a:xfrm>
            <a:off x="161925" y="1111250"/>
            <a:ext cx="301752" cy="301752"/>
            <a:chOff x="4084318" y="1418208"/>
            <a:chExt cx="4023359" cy="4021584"/>
          </a:xfrm>
        </p:grpSpPr>
        <p:sp>
          <p:nvSpPr>
            <p:cNvPr id="249" name="Sun 248">
              <a:extLst>
                <a:ext uri="{FF2B5EF4-FFF2-40B4-BE49-F238E27FC236}">
                  <a16:creationId xmlns:a16="http://schemas.microsoft.com/office/drawing/2014/main" id="{ED76D6DF-3820-4ADB-8B4E-06B2B9F548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09241268-45AE-4B51-ABFC-67C4CABD3F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B5D4F56E-154F-4F42-9E8E-68CAA2A92EF4}"/>
              </a:ext>
            </a:extLst>
          </p:cNvPr>
          <p:cNvGrpSpPr/>
          <p:nvPr/>
        </p:nvGrpSpPr>
        <p:grpSpPr>
          <a:xfrm>
            <a:off x="161925" y="1441450"/>
            <a:ext cx="301752" cy="301752"/>
            <a:chOff x="4084318" y="1418208"/>
            <a:chExt cx="4023359" cy="4021584"/>
          </a:xfrm>
        </p:grpSpPr>
        <p:sp>
          <p:nvSpPr>
            <p:cNvPr id="252" name="Sun 251">
              <a:extLst>
                <a:ext uri="{FF2B5EF4-FFF2-40B4-BE49-F238E27FC236}">
                  <a16:creationId xmlns:a16="http://schemas.microsoft.com/office/drawing/2014/main" id="{4127FEF8-9DF8-4227-9892-2A16C55B28C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5A86CC8A-9A72-47F3-BE0D-949F91942D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DE644AB4-9B08-4F50-A68C-D18898DC70CE}"/>
              </a:ext>
            </a:extLst>
          </p:cNvPr>
          <p:cNvGrpSpPr/>
          <p:nvPr/>
        </p:nvGrpSpPr>
        <p:grpSpPr>
          <a:xfrm>
            <a:off x="161925" y="1771650"/>
            <a:ext cx="301752" cy="301752"/>
            <a:chOff x="4084318" y="1418208"/>
            <a:chExt cx="4023359" cy="4021584"/>
          </a:xfrm>
        </p:grpSpPr>
        <p:sp>
          <p:nvSpPr>
            <p:cNvPr id="255" name="Sun 254">
              <a:extLst>
                <a:ext uri="{FF2B5EF4-FFF2-40B4-BE49-F238E27FC236}">
                  <a16:creationId xmlns:a16="http://schemas.microsoft.com/office/drawing/2014/main" id="{C02B2BF3-FA1C-4612-B136-CF2091E99B7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744A9379-3D09-4F19-A027-E1E71CFE70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9C257883-52B3-4FEA-8F45-757C22844550}"/>
              </a:ext>
            </a:extLst>
          </p:cNvPr>
          <p:cNvGrpSpPr/>
          <p:nvPr/>
        </p:nvGrpSpPr>
        <p:grpSpPr>
          <a:xfrm>
            <a:off x="161925" y="2101850"/>
            <a:ext cx="301752" cy="301752"/>
            <a:chOff x="4084318" y="1418208"/>
            <a:chExt cx="4023359" cy="4021584"/>
          </a:xfrm>
        </p:grpSpPr>
        <p:sp>
          <p:nvSpPr>
            <p:cNvPr id="258" name="Sun 257">
              <a:extLst>
                <a:ext uri="{FF2B5EF4-FFF2-40B4-BE49-F238E27FC236}">
                  <a16:creationId xmlns:a16="http://schemas.microsoft.com/office/drawing/2014/main" id="{E79261E1-153E-421C-85E8-2CBF1736A86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738DB7E6-B774-4161-8C47-9239DB79906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70041CCC-5F9E-4749-B219-7C3423431882}"/>
              </a:ext>
            </a:extLst>
          </p:cNvPr>
          <p:cNvGrpSpPr/>
          <p:nvPr/>
        </p:nvGrpSpPr>
        <p:grpSpPr>
          <a:xfrm>
            <a:off x="161925" y="2432050"/>
            <a:ext cx="301752" cy="301752"/>
            <a:chOff x="4084318" y="1418208"/>
            <a:chExt cx="4023359" cy="4021584"/>
          </a:xfrm>
        </p:grpSpPr>
        <p:sp>
          <p:nvSpPr>
            <p:cNvPr id="261" name="Sun 260">
              <a:extLst>
                <a:ext uri="{FF2B5EF4-FFF2-40B4-BE49-F238E27FC236}">
                  <a16:creationId xmlns:a16="http://schemas.microsoft.com/office/drawing/2014/main" id="{EAA6BA1E-E754-40F4-BD85-9A7290D04B7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E4815296-A6C3-4F28-B82C-7FC45DFC339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54FF8B5A-8DD3-4577-AC0C-6AC635E5CB74}"/>
              </a:ext>
            </a:extLst>
          </p:cNvPr>
          <p:cNvGrpSpPr/>
          <p:nvPr/>
        </p:nvGrpSpPr>
        <p:grpSpPr>
          <a:xfrm>
            <a:off x="161925" y="2762250"/>
            <a:ext cx="301752" cy="301752"/>
            <a:chOff x="4084318" y="1418208"/>
            <a:chExt cx="4023359" cy="4021584"/>
          </a:xfrm>
        </p:grpSpPr>
        <p:sp>
          <p:nvSpPr>
            <p:cNvPr id="264" name="Sun 263">
              <a:extLst>
                <a:ext uri="{FF2B5EF4-FFF2-40B4-BE49-F238E27FC236}">
                  <a16:creationId xmlns:a16="http://schemas.microsoft.com/office/drawing/2014/main" id="{8F09D93E-E7B2-4C24-A4A8-CA26AE37E3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BAC2558D-E371-42E4-94ED-0AD2598705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4BF27914-08E0-4C56-AC07-6E56763A7ED8}"/>
              </a:ext>
            </a:extLst>
          </p:cNvPr>
          <p:cNvGrpSpPr/>
          <p:nvPr/>
        </p:nvGrpSpPr>
        <p:grpSpPr>
          <a:xfrm>
            <a:off x="161925" y="3092450"/>
            <a:ext cx="301752" cy="301752"/>
            <a:chOff x="4084318" y="1418208"/>
            <a:chExt cx="4023359" cy="4021584"/>
          </a:xfrm>
        </p:grpSpPr>
        <p:sp>
          <p:nvSpPr>
            <p:cNvPr id="267" name="Sun 266">
              <a:extLst>
                <a:ext uri="{FF2B5EF4-FFF2-40B4-BE49-F238E27FC236}">
                  <a16:creationId xmlns:a16="http://schemas.microsoft.com/office/drawing/2014/main" id="{7FED1E39-C1D2-4D62-94D4-26AF71D43FB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17E53E29-8259-4749-A27C-68AA22A247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5C910A31-A8CA-409B-8EFA-2DB28BA3BC62}"/>
              </a:ext>
            </a:extLst>
          </p:cNvPr>
          <p:cNvGrpSpPr/>
          <p:nvPr/>
        </p:nvGrpSpPr>
        <p:grpSpPr>
          <a:xfrm>
            <a:off x="161925" y="3422650"/>
            <a:ext cx="301752" cy="301752"/>
            <a:chOff x="4084318" y="1418208"/>
            <a:chExt cx="4023359" cy="4021584"/>
          </a:xfrm>
        </p:grpSpPr>
        <p:sp>
          <p:nvSpPr>
            <p:cNvPr id="270" name="Sun 269">
              <a:extLst>
                <a:ext uri="{FF2B5EF4-FFF2-40B4-BE49-F238E27FC236}">
                  <a16:creationId xmlns:a16="http://schemas.microsoft.com/office/drawing/2014/main" id="{B3173EB3-97C3-4DBE-A785-6BFD214A62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2F32A72D-0F59-4125-A4F4-75026E893C1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146A888A-1145-432A-9E0B-CE80A4E25DB4}"/>
              </a:ext>
            </a:extLst>
          </p:cNvPr>
          <p:cNvGrpSpPr/>
          <p:nvPr/>
        </p:nvGrpSpPr>
        <p:grpSpPr>
          <a:xfrm>
            <a:off x="161925" y="3752850"/>
            <a:ext cx="301752" cy="301752"/>
            <a:chOff x="4084318" y="1418208"/>
            <a:chExt cx="4023359" cy="4021584"/>
          </a:xfrm>
        </p:grpSpPr>
        <p:sp>
          <p:nvSpPr>
            <p:cNvPr id="273" name="Sun 272">
              <a:extLst>
                <a:ext uri="{FF2B5EF4-FFF2-40B4-BE49-F238E27FC236}">
                  <a16:creationId xmlns:a16="http://schemas.microsoft.com/office/drawing/2014/main" id="{F2D42B72-391D-4D88-8B87-F9A6EB4ED2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5DC33BFC-2C73-480E-B82F-D5ED59EF0E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465A9232-8FA7-483F-A4CE-3480C764FDC2}"/>
              </a:ext>
            </a:extLst>
          </p:cNvPr>
          <p:cNvGrpSpPr/>
          <p:nvPr/>
        </p:nvGrpSpPr>
        <p:grpSpPr>
          <a:xfrm>
            <a:off x="161925" y="4083050"/>
            <a:ext cx="301752" cy="301752"/>
            <a:chOff x="4084318" y="1418208"/>
            <a:chExt cx="4023359" cy="4021584"/>
          </a:xfrm>
        </p:grpSpPr>
        <p:sp>
          <p:nvSpPr>
            <p:cNvPr id="276" name="Sun 275">
              <a:extLst>
                <a:ext uri="{FF2B5EF4-FFF2-40B4-BE49-F238E27FC236}">
                  <a16:creationId xmlns:a16="http://schemas.microsoft.com/office/drawing/2014/main" id="{5C03367C-7BC7-428A-893F-D58B2DEDC5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AECA50EF-35A8-444E-95A3-32F73777652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F2C0ECCC-B19D-43C6-9E86-984A88D4A9D5}"/>
              </a:ext>
            </a:extLst>
          </p:cNvPr>
          <p:cNvGrpSpPr/>
          <p:nvPr/>
        </p:nvGrpSpPr>
        <p:grpSpPr>
          <a:xfrm>
            <a:off x="161925" y="4413250"/>
            <a:ext cx="301752" cy="301752"/>
            <a:chOff x="4084318" y="1418208"/>
            <a:chExt cx="4023359" cy="4021584"/>
          </a:xfrm>
        </p:grpSpPr>
        <p:sp>
          <p:nvSpPr>
            <p:cNvPr id="279" name="Sun 278">
              <a:extLst>
                <a:ext uri="{FF2B5EF4-FFF2-40B4-BE49-F238E27FC236}">
                  <a16:creationId xmlns:a16="http://schemas.microsoft.com/office/drawing/2014/main" id="{2B643E81-21D5-48FE-976A-31F5FC818A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C7D4D6C1-C6C9-48B4-AAB6-B649FE2E121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0F72EB64-EAD8-458F-9470-0D5975476175}"/>
              </a:ext>
            </a:extLst>
          </p:cNvPr>
          <p:cNvGrpSpPr/>
          <p:nvPr/>
        </p:nvGrpSpPr>
        <p:grpSpPr>
          <a:xfrm>
            <a:off x="161925" y="4743450"/>
            <a:ext cx="301752" cy="301752"/>
            <a:chOff x="4084318" y="1418208"/>
            <a:chExt cx="4023359" cy="4021584"/>
          </a:xfrm>
        </p:grpSpPr>
        <p:sp>
          <p:nvSpPr>
            <p:cNvPr id="282" name="Sun 281">
              <a:extLst>
                <a:ext uri="{FF2B5EF4-FFF2-40B4-BE49-F238E27FC236}">
                  <a16:creationId xmlns:a16="http://schemas.microsoft.com/office/drawing/2014/main" id="{0B34114B-D8BC-470D-A91C-5F5010BF3F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E849F7C2-597E-40E4-81D0-34B6B7CCFE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4E689F29-D686-4F8C-BF68-37A4837F7271}"/>
              </a:ext>
            </a:extLst>
          </p:cNvPr>
          <p:cNvGrpSpPr/>
          <p:nvPr/>
        </p:nvGrpSpPr>
        <p:grpSpPr>
          <a:xfrm>
            <a:off x="161925" y="5073650"/>
            <a:ext cx="301752" cy="301752"/>
            <a:chOff x="4084318" y="1418208"/>
            <a:chExt cx="4023359" cy="4021584"/>
          </a:xfrm>
        </p:grpSpPr>
        <p:sp>
          <p:nvSpPr>
            <p:cNvPr id="285" name="Sun 284">
              <a:extLst>
                <a:ext uri="{FF2B5EF4-FFF2-40B4-BE49-F238E27FC236}">
                  <a16:creationId xmlns:a16="http://schemas.microsoft.com/office/drawing/2014/main" id="{1CB73B21-63C5-482D-951C-75BCB068DF5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16D40151-C5DC-4693-8A3C-1EEA4B33F17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EE120D20-F2CB-4E54-9E7F-FE1B0E1B3333}"/>
              </a:ext>
            </a:extLst>
          </p:cNvPr>
          <p:cNvGrpSpPr/>
          <p:nvPr/>
        </p:nvGrpSpPr>
        <p:grpSpPr>
          <a:xfrm>
            <a:off x="161925" y="5403850"/>
            <a:ext cx="301752" cy="301752"/>
            <a:chOff x="4084318" y="1418208"/>
            <a:chExt cx="4023359" cy="4021584"/>
          </a:xfrm>
        </p:grpSpPr>
        <p:sp>
          <p:nvSpPr>
            <p:cNvPr id="288" name="Sun 287">
              <a:extLst>
                <a:ext uri="{FF2B5EF4-FFF2-40B4-BE49-F238E27FC236}">
                  <a16:creationId xmlns:a16="http://schemas.microsoft.com/office/drawing/2014/main" id="{B9F31E7A-2536-414C-B4F3-C655EDCCB7F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E6CB2865-5203-42AA-93EF-055208211E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90A9C417-0245-47F1-8A9F-F9310CAC170D}"/>
              </a:ext>
            </a:extLst>
          </p:cNvPr>
          <p:cNvGrpSpPr/>
          <p:nvPr/>
        </p:nvGrpSpPr>
        <p:grpSpPr>
          <a:xfrm>
            <a:off x="161925" y="5734050"/>
            <a:ext cx="301752" cy="301752"/>
            <a:chOff x="4084318" y="1418208"/>
            <a:chExt cx="4023359" cy="4021584"/>
          </a:xfrm>
        </p:grpSpPr>
        <p:sp>
          <p:nvSpPr>
            <p:cNvPr id="291" name="Sun 290">
              <a:extLst>
                <a:ext uri="{FF2B5EF4-FFF2-40B4-BE49-F238E27FC236}">
                  <a16:creationId xmlns:a16="http://schemas.microsoft.com/office/drawing/2014/main" id="{BA5BC741-9864-4611-A13A-28FDF7350CF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3D7A7B07-A23C-460C-B26A-8E191A0CC2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8C8678A6-2110-47F3-BEF7-7DAF8B25665C}"/>
              </a:ext>
            </a:extLst>
          </p:cNvPr>
          <p:cNvGrpSpPr/>
          <p:nvPr/>
        </p:nvGrpSpPr>
        <p:grpSpPr>
          <a:xfrm>
            <a:off x="161925" y="6064250"/>
            <a:ext cx="301752" cy="301752"/>
            <a:chOff x="4084318" y="1418208"/>
            <a:chExt cx="4023359" cy="4021584"/>
          </a:xfrm>
        </p:grpSpPr>
        <p:sp>
          <p:nvSpPr>
            <p:cNvPr id="294" name="Sun 293">
              <a:extLst>
                <a:ext uri="{FF2B5EF4-FFF2-40B4-BE49-F238E27FC236}">
                  <a16:creationId xmlns:a16="http://schemas.microsoft.com/office/drawing/2014/main" id="{7AFF7490-DBC7-4B1C-8B78-EE4653F277C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58AD040C-3DE6-4641-9D26-45EE03FED0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AAA12D46-569E-4369-80C7-3C10FE61152D}"/>
              </a:ext>
            </a:extLst>
          </p:cNvPr>
          <p:cNvGrpSpPr/>
          <p:nvPr/>
        </p:nvGrpSpPr>
        <p:grpSpPr>
          <a:xfrm>
            <a:off x="11795125" y="501650"/>
            <a:ext cx="301752" cy="301752"/>
            <a:chOff x="4084318" y="1418208"/>
            <a:chExt cx="4023359" cy="4021584"/>
          </a:xfrm>
        </p:grpSpPr>
        <p:sp>
          <p:nvSpPr>
            <p:cNvPr id="297" name="Sun 296">
              <a:extLst>
                <a:ext uri="{FF2B5EF4-FFF2-40B4-BE49-F238E27FC236}">
                  <a16:creationId xmlns:a16="http://schemas.microsoft.com/office/drawing/2014/main" id="{E6CCCDFC-8846-4979-8846-1F85355AAFE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DF2817AF-9BA8-417B-9CCA-189D0A98C3A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295EC518-FE1E-4ED4-8943-86F33145CEDE}"/>
              </a:ext>
            </a:extLst>
          </p:cNvPr>
          <p:cNvGrpSpPr/>
          <p:nvPr/>
        </p:nvGrpSpPr>
        <p:grpSpPr>
          <a:xfrm>
            <a:off x="11795125" y="831850"/>
            <a:ext cx="301752" cy="301752"/>
            <a:chOff x="4084318" y="1418208"/>
            <a:chExt cx="4023359" cy="4021584"/>
          </a:xfrm>
        </p:grpSpPr>
        <p:sp>
          <p:nvSpPr>
            <p:cNvPr id="300" name="Sun 299">
              <a:extLst>
                <a:ext uri="{FF2B5EF4-FFF2-40B4-BE49-F238E27FC236}">
                  <a16:creationId xmlns:a16="http://schemas.microsoft.com/office/drawing/2014/main" id="{F9D4B1B8-6ECF-4B37-9E2C-D9451ACEBC9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667CC15B-1689-4C9F-91A4-01678BCCFB3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15AF0625-2540-4A4B-9F15-3D3258FCCFA3}"/>
              </a:ext>
            </a:extLst>
          </p:cNvPr>
          <p:cNvGrpSpPr/>
          <p:nvPr/>
        </p:nvGrpSpPr>
        <p:grpSpPr>
          <a:xfrm>
            <a:off x="11795125" y="1162050"/>
            <a:ext cx="301752" cy="301752"/>
            <a:chOff x="4084318" y="1418208"/>
            <a:chExt cx="4023359" cy="4021584"/>
          </a:xfrm>
        </p:grpSpPr>
        <p:sp>
          <p:nvSpPr>
            <p:cNvPr id="303" name="Sun 302">
              <a:extLst>
                <a:ext uri="{FF2B5EF4-FFF2-40B4-BE49-F238E27FC236}">
                  <a16:creationId xmlns:a16="http://schemas.microsoft.com/office/drawing/2014/main" id="{CF555AD0-D867-46A0-981B-76FB91EE8E6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A5AFFE6A-EEE6-4B6B-986E-B23EFF103FE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ACC33C07-4853-444F-A979-7A7DBB391DA9}"/>
              </a:ext>
            </a:extLst>
          </p:cNvPr>
          <p:cNvGrpSpPr/>
          <p:nvPr/>
        </p:nvGrpSpPr>
        <p:grpSpPr>
          <a:xfrm>
            <a:off x="11795125" y="1492250"/>
            <a:ext cx="301752" cy="301752"/>
            <a:chOff x="4084318" y="1418208"/>
            <a:chExt cx="4023359" cy="4021584"/>
          </a:xfrm>
        </p:grpSpPr>
        <p:sp>
          <p:nvSpPr>
            <p:cNvPr id="306" name="Sun 305">
              <a:extLst>
                <a:ext uri="{FF2B5EF4-FFF2-40B4-BE49-F238E27FC236}">
                  <a16:creationId xmlns:a16="http://schemas.microsoft.com/office/drawing/2014/main" id="{2564EA17-3360-45C6-9A84-C71B4143DB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DF04A136-807C-46F6-BD2C-F860C280F6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29C55712-4A53-4B91-9189-27E18811B950}"/>
              </a:ext>
            </a:extLst>
          </p:cNvPr>
          <p:cNvGrpSpPr/>
          <p:nvPr/>
        </p:nvGrpSpPr>
        <p:grpSpPr>
          <a:xfrm>
            <a:off x="11795125" y="1822450"/>
            <a:ext cx="301752" cy="301752"/>
            <a:chOff x="4084318" y="1418208"/>
            <a:chExt cx="4023359" cy="4021584"/>
          </a:xfrm>
        </p:grpSpPr>
        <p:sp>
          <p:nvSpPr>
            <p:cNvPr id="309" name="Sun 308">
              <a:extLst>
                <a:ext uri="{FF2B5EF4-FFF2-40B4-BE49-F238E27FC236}">
                  <a16:creationId xmlns:a16="http://schemas.microsoft.com/office/drawing/2014/main" id="{1407CFC6-2E09-425A-B7FA-380057EF814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70249A36-A93E-4FAC-AD86-1C706FA7C1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EE47BB35-016C-41DF-A0B4-9299DBCD716E}"/>
              </a:ext>
            </a:extLst>
          </p:cNvPr>
          <p:cNvGrpSpPr/>
          <p:nvPr/>
        </p:nvGrpSpPr>
        <p:grpSpPr>
          <a:xfrm>
            <a:off x="11795125" y="2152650"/>
            <a:ext cx="301752" cy="301752"/>
            <a:chOff x="4084318" y="1418208"/>
            <a:chExt cx="4023359" cy="4021584"/>
          </a:xfrm>
        </p:grpSpPr>
        <p:sp>
          <p:nvSpPr>
            <p:cNvPr id="312" name="Sun 311">
              <a:extLst>
                <a:ext uri="{FF2B5EF4-FFF2-40B4-BE49-F238E27FC236}">
                  <a16:creationId xmlns:a16="http://schemas.microsoft.com/office/drawing/2014/main" id="{AE7D288B-7C89-4480-99F2-D8C6FD93BE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9905CC78-A920-4F63-8601-8DA9D8BD356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45980B6A-8BB3-4D19-8297-FEB80CAA933D}"/>
              </a:ext>
            </a:extLst>
          </p:cNvPr>
          <p:cNvGrpSpPr/>
          <p:nvPr/>
        </p:nvGrpSpPr>
        <p:grpSpPr>
          <a:xfrm>
            <a:off x="11795125" y="2482850"/>
            <a:ext cx="301752" cy="301752"/>
            <a:chOff x="4084318" y="1418208"/>
            <a:chExt cx="4023359" cy="4021584"/>
          </a:xfrm>
        </p:grpSpPr>
        <p:sp>
          <p:nvSpPr>
            <p:cNvPr id="315" name="Sun 314">
              <a:extLst>
                <a:ext uri="{FF2B5EF4-FFF2-40B4-BE49-F238E27FC236}">
                  <a16:creationId xmlns:a16="http://schemas.microsoft.com/office/drawing/2014/main" id="{71C620A3-9031-41CA-98FE-F0F2D01D646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B92D93B8-A78F-4EDC-844A-BEF17593B0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E15311C5-3D66-4021-984F-74B6EF0B834E}"/>
              </a:ext>
            </a:extLst>
          </p:cNvPr>
          <p:cNvGrpSpPr/>
          <p:nvPr/>
        </p:nvGrpSpPr>
        <p:grpSpPr>
          <a:xfrm>
            <a:off x="11795125" y="2813050"/>
            <a:ext cx="301752" cy="301752"/>
            <a:chOff x="4084318" y="1418208"/>
            <a:chExt cx="4023359" cy="4021584"/>
          </a:xfrm>
        </p:grpSpPr>
        <p:sp>
          <p:nvSpPr>
            <p:cNvPr id="318" name="Sun 317">
              <a:extLst>
                <a:ext uri="{FF2B5EF4-FFF2-40B4-BE49-F238E27FC236}">
                  <a16:creationId xmlns:a16="http://schemas.microsoft.com/office/drawing/2014/main" id="{BB2BA5AC-4FE4-4A6D-A986-1C8BCC00E8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F1CA2CAF-E62E-4184-A512-AB5519BC78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A0315C0F-7B7C-4EF0-865E-A72083D4EFE1}"/>
              </a:ext>
            </a:extLst>
          </p:cNvPr>
          <p:cNvGrpSpPr/>
          <p:nvPr/>
        </p:nvGrpSpPr>
        <p:grpSpPr>
          <a:xfrm>
            <a:off x="11795125" y="3143250"/>
            <a:ext cx="301752" cy="301752"/>
            <a:chOff x="4084318" y="1418208"/>
            <a:chExt cx="4023359" cy="4021584"/>
          </a:xfrm>
        </p:grpSpPr>
        <p:sp>
          <p:nvSpPr>
            <p:cNvPr id="321" name="Sun 320">
              <a:extLst>
                <a:ext uri="{FF2B5EF4-FFF2-40B4-BE49-F238E27FC236}">
                  <a16:creationId xmlns:a16="http://schemas.microsoft.com/office/drawing/2014/main" id="{18393BC2-2AFC-4F06-A866-AE3FC9159F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78B0F6CD-436F-4026-B58F-89CB13989A3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42343092-8692-4278-A56B-77CB864C0BE3}"/>
              </a:ext>
            </a:extLst>
          </p:cNvPr>
          <p:cNvGrpSpPr/>
          <p:nvPr/>
        </p:nvGrpSpPr>
        <p:grpSpPr>
          <a:xfrm>
            <a:off x="11795125" y="3473450"/>
            <a:ext cx="301752" cy="301752"/>
            <a:chOff x="4084318" y="1418208"/>
            <a:chExt cx="4023359" cy="4021584"/>
          </a:xfrm>
        </p:grpSpPr>
        <p:sp>
          <p:nvSpPr>
            <p:cNvPr id="324" name="Sun 323">
              <a:extLst>
                <a:ext uri="{FF2B5EF4-FFF2-40B4-BE49-F238E27FC236}">
                  <a16:creationId xmlns:a16="http://schemas.microsoft.com/office/drawing/2014/main" id="{A8C50543-4103-4458-BBDD-7347CC0F6A5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06534084-9F2F-4A42-8D1B-14557CCB89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7B0AFE81-AE2C-4688-8EEE-E4B196B36FE2}"/>
              </a:ext>
            </a:extLst>
          </p:cNvPr>
          <p:cNvGrpSpPr/>
          <p:nvPr/>
        </p:nvGrpSpPr>
        <p:grpSpPr>
          <a:xfrm>
            <a:off x="11795125" y="3803650"/>
            <a:ext cx="301752" cy="301752"/>
            <a:chOff x="4084318" y="1418208"/>
            <a:chExt cx="4023359" cy="4021584"/>
          </a:xfrm>
        </p:grpSpPr>
        <p:sp>
          <p:nvSpPr>
            <p:cNvPr id="327" name="Sun 326">
              <a:extLst>
                <a:ext uri="{FF2B5EF4-FFF2-40B4-BE49-F238E27FC236}">
                  <a16:creationId xmlns:a16="http://schemas.microsoft.com/office/drawing/2014/main" id="{3334A848-E2D7-40B8-9565-9D2B2EE91C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DE85CFB6-4C02-4CB4-BB2A-41015E1637B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401543E7-5663-45BD-A2D7-BA76CD606456}"/>
              </a:ext>
            </a:extLst>
          </p:cNvPr>
          <p:cNvGrpSpPr/>
          <p:nvPr/>
        </p:nvGrpSpPr>
        <p:grpSpPr>
          <a:xfrm>
            <a:off x="11795125" y="4133850"/>
            <a:ext cx="301752" cy="301752"/>
            <a:chOff x="4084318" y="1418208"/>
            <a:chExt cx="4023359" cy="4021584"/>
          </a:xfrm>
        </p:grpSpPr>
        <p:sp>
          <p:nvSpPr>
            <p:cNvPr id="330" name="Sun 329">
              <a:extLst>
                <a:ext uri="{FF2B5EF4-FFF2-40B4-BE49-F238E27FC236}">
                  <a16:creationId xmlns:a16="http://schemas.microsoft.com/office/drawing/2014/main" id="{C409ECDC-6F40-4BD3-9917-ABA7E54DEF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A8B122E8-30D6-4019-ADFD-C8CAB6B3BE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8E3B7233-9F4A-4B44-B65E-BBA4A02EB0B9}"/>
              </a:ext>
            </a:extLst>
          </p:cNvPr>
          <p:cNvGrpSpPr/>
          <p:nvPr/>
        </p:nvGrpSpPr>
        <p:grpSpPr>
          <a:xfrm>
            <a:off x="11795125" y="4464050"/>
            <a:ext cx="301752" cy="301752"/>
            <a:chOff x="4084318" y="1418208"/>
            <a:chExt cx="4023359" cy="4021584"/>
          </a:xfrm>
        </p:grpSpPr>
        <p:sp>
          <p:nvSpPr>
            <p:cNvPr id="333" name="Sun 332">
              <a:extLst>
                <a:ext uri="{FF2B5EF4-FFF2-40B4-BE49-F238E27FC236}">
                  <a16:creationId xmlns:a16="http://schemas.microsoft.com/office/drawing/2014/main" id="{6289DE1C-A1CD-4680-A6BE-0D7B5B2DFF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ED2EC1B4-DF6B-4704-92DF-E60315AE30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07CC4BBD-1235-42FD-A44C-4296059A4934}"/>
              </a:ext>
            </a:extLst>
          </p:cNvPr>
          <p:cNvGrpSpPr/>
          <p:nvPr/>
        </p:nvGrpSpPr>
        <p:grpSpPr>
          <a:xfrm>
            <a:off x="11795125" y="4794250"/>
            <a:ext cx="301752" cy="301752"/>
            <a:chOff x="4084318" y="1418208"/>
            <a:chExt cx="4023359" cy="4021584"/>
          </a:xfrm>
        </p:grpSpPr>
        <p:sp>
          <p:nvSpPr>
            <p:cNvPr id="336" name="Sun 335">
              <a:extLst>
                <a:ext uri="{FF2B5EF4-FFF2-40B4-BE49-F238E27FC236}">
                  <a16:creationId xmlns:a16="http://schemas.microsoft.com/office/drawing/2014/main" id="{372BDF17-E425-440C-97B4-F1B9BCA4150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1A0593C8-253A-4580-8F0F-96ABFD36153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08A0E85C-6F1C-411E-909C-45C970C14F40}"/>
              </a:ext>
            </a:extLst>
          </p:cNvPr>
          <p:cNvGrpSpPr/>
          <p:nvPr/>
        </p:nvGrpSpPr>
        <p:grpSpPr>
          <a:xfrm>
            <a:off x="11795125" y="5124450"/>
            <a:ext cx="301752" cy="301752"/>
            <a:chOff x="4084318" y="1418208"/>
            <a:chExt cx="4023359" cy="4021584"/>
          </a:xfrm>
        </p:grpSpPr>
        <p:sp>
          <p:nvSpPr>
            <p:cNvPr id="339" name="Sun 338">
              <a:extLst>
                <a:ext uri="{FF2B5EF4-FFF2-40B4-BE49-F238E27FC236}">
                  <a16:creationId xmlns:a16="http://schemas.microsoft.com/office/drawing/2014/main" id="{28439344-ABF4-47EC-9800-1794356C197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1CE6BF91-115C-4A98-B481-F07257ECDE5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A6DD99E9-68EA-4894-B8C2-F65DABF4C727}"/>
              </a:ext>
            </a:extLst>
          </p:cNvPr>
          <p:cNvGrpSpPr/>
          <p:nvPr/>
        </p:nvGrpSpPr>
        <p:grpSpPr>
          <a:xfrm>
            <a:off x="11795125" y="5454650"/>
            <a:ext cx="301752" cy="301752"/>
            <a:chOff x="4084318" y="1418208"/>
            <a:chExt cx="4023359" cy="4021584"/>
          </a:xfrm>
        </p:grpSpPr>
        <p:sp>
          <p:nvSpPr>
            <p:cNvPr id="342" name="Sun 341">
              <a:extLst>
                <a:ext uri="{FF2B5EF4-FFF2-40B4-BE49-F238E27FC236}">
                  <a16:creationId xmlns:a16="http://schemas.microsoft.com/office/drawing/2014/main" id="{ED91549A-5DF6-4818-9A4C-39E738D5DB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64F5C2D3-E33C-4962-88F0-6939784EBE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492EB24-9558-437C-A9B3-97F5798FA7DF}"/>
              </a:ext>
            </a:extLst>
          </p:cNvPr>
          <p:cNvGrpSpPr/>
          <p:nvPr/>
        </p:nvGrpSpPr>
        <p:grpSpPr>
          <a:xfrm>
            <a:off x="11795125" y="5784850"/>
            <a:ext cx="301752" cy="301752"/>
            <a:chOff x="4084318" y="1418208"/>
            <a:chExt cx="4023359" cy="4021584"/>
          </a:xfrm>
        </p:grpSpPr>
        <p:sp>
          <p:nvSpPr>
            <p:cNvPr id="345" name="Sun 344">
              <a:extLst>
                <a:ext uri="{FF2B5EF4-FFF2-40B4-BE49-F238E27FC236}">
                  <a16:creationId xmlns:a16="http://schemas.microsoft.com/office/drawing/2014/main" id="{A3F935A0-25E8-4CF3-AB9B-B4FBE6D477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Oval 345">
              <a:extLst>
                <a:ext uri="{FF2B5EF4-FFF2-40B4-BE49-F238E27FC236}">
                  <a16:creationId xmlns:a16="http://schemas.microsoft.com/office/drawing/2014/main" id="{FFFEC0F1-D2DE-4EB2-BF8B-BB93518503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AD87E5E9-7D86-4253-A9F7-C179E81CADD0}"/>
              </a:ext>
            </a:extLst>
          </p:cNvPr>
          <p:cNvGrpSpPr/>
          <p:nvPr/>
        </p:nvGrpSpPr>
        <p:grpSpPr>
          <a:xfrm>
            <a:off x="11795125" y="6115050"/>
            <a:ext cx="301752" cy="301752"/>
            <a:chOff x="4084318" y="1418208"/>
            <a:chExt cx="4023359" cy="4021584"/>
          </a:xfrm>
        </p:grpSpPr>
        <p:sp>
          <p:nvSpPr>
            <p:cNvPr id="348" name="Sun 347">
              <a:extLst>
                <a:ext uri="{FF2B5EF4-FFF2-40B4-BE49-F238E27FC236}">
                  <a16:creationId xmlns:a16="http://schemas.microsoft.com/office/drawing/2014/main" id="{6C755619-3F92-47F6-8FBE-8CE34C0F548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BFDB87E4-2E03-4480-9876-5689588086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3750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91667E-6 4.81481E-6 L 2.91667E-6 -0.07223 " pathEditMode="relative" rAng="0" ptsTypes="AA">
                                      <p:cBhvr>
                                        <p:cTn id="2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205BD7-CEC9-4ADF-8F52-3476912FC80E}"/>
              </a:ext>
            </a:extLst>
          </p:cNvPr>
          <p:cNvSpPr txBox="1"/>
          <p:nvPr/>
        </p:nvSpPr>
        <p:spPr>
          <a:xfrm>
            <a:off x="2007455" y="5446941"/>
            <a:ext cx="9815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৭০ ডিগ্রি  কোণটিকে সমদ্বিখন্ডিত কর।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915B69-DF4E-41C5-8A61-3A1C53CAB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637" y="1249691"/>
            <a:ext cx="6306933" cy="3941833"/>
          </a:xfrm>
          <a:prstGeom prst="rect">
            <a:avLst/>
          </a:prstGeom>
        </p:spPr>
      </p:pic>
      <p:sp>
        <p:nvSpPr>
          <p:cNvPr id="9" name="Frame 8">
            <a:extLst>
              <a:ext uri="{FF2B5EF4-FFF2-40B4-BE49-F238E27FC236}">
                <a16:creationId xmlns:a16="http://schemas.microsoft.com/office/drawing/2014/main" id="{4370C19A-1304-499A-A083-E7302702A5D4}"/>
              </a:ext>
            </a:extLst>
          </p:cNvPr>
          <p:cNvSpPr/>
          <p:nvPr/>
        </p:nvSpPr>
        <p:spPr>
          <a:xfrm>
            <a:off x="9498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7000">
                <a:srgbClr val="FF0000"/>
              </a:gs>
              <a:gs pos="37000">
                <a:srgbClr val="0070C0"/>
              </a:gs>
              <a:gs pos="67000">
                <a:srgbClr val="00B050"/>
              </a:gs>
              <a:gs pos="100000">
                <a:srgbClr val="FFC00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2B7595F4-D63F-4AF7-B36B-D0987532491E}"/>
              </a:ext>
            </a:extLst>
          </p:cNvPr>
          <p:cNvSpPr/>
          <p:nvPr/>
        </p:nvSpPr>
        <p:spPr>
          <a:xfrm>
            <a:off x="482601" y="457200"/>
            <a:ext cx="11277600" cy="5985329"/>
          </a:xfrm>
          <a:prstGeom prst="frame">
            <a:avLst>
              <a:gd name="adj1" fmla="val 870"/>
            </a:avLst>
          </a:prstGeom>
          <a:pattFill prst="wdDnDiag">
            <a:fgClr>
              <a:srgbClr val="FF99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B623514-37F5-42FA-824D-81F5B7356450}"/>
              </a:ext>
            </a:extLst>
          </p:cNvPr>
          <p:cNvGrpSpPr/>
          <p:nvPr/>
        </p:nvGrpSpPr>
        <p:grpSpPr>
          <a:xfrm>
            <a:off x="161925" y="120650"/>
            <a:ext cx="301752" cy="301752"/>
            <a:chOff x="4084318" y="1418208"/>
            <a:chExt cx="4023359" cy="4021584"/>
          </a:xfrm>
        </p:grpSpPr>
        <p:sp>
          <p:nvSpPr>
            <p:cNvPr id="12" name="Sun 11">
              <a:extLst>
                <a:ext uri="{FF2B5EF4-FFF2-40B4-BE49-F238E27FC236}">
                  <a16:creationId xmlns:a16="http://schemas.microsoft.com/office/drawing/2014/main" id="{6D17FDC8-FABE-4984-8C9E-90EC8B86D14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6A8D5DA-F9D4-4CBC-9663-AE4A7A9C66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97C2845-E3DB-4BCB-A750-36627BC851AA}"/>
              </a:ext>
            </a:extLst>
          </p:cNvPr>
          <p:cNvGrpSpPr/>
          <p:nvPr/>
        </p:nvGrpSpPr>
        <p:grpSpPr>
          <a:xfrm>
            <a:off x="466726" y="120650"/>
            <a:ext cx="301752" cy="301752"/>
            <a:chOff x="4084318" y="1418208"/>
            <a:chExt cx="4023359" cy="4021584"/>
          </a:xfrm>
        </p:grpSpPr>
        <p:sp>
          <p:nvSpPr>
            <p:cNvPr id="15" name="Sun 14">
              <a:extLst>
                <a:ext uri="{FF2B5EF4-FFF2-40B4-BE49-F238E27FC236}">
                  <a16:creationId xmlns:a16="http://schemas.microsoft.com/office/drawing/2014/main" id="{59C2062B-DD2D-4A8F-B73B-9EE19903D6E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004BD2E-363F-493A-A7EB-278FBF69806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5166A79-3E11-4A77-AD0F-0C7B26B8F805}"/>
              </a:ext>
            </a:extLst>
          </p:cNvPr>
          <p:cNvGrpSpPr/>
          <p:nvPr/>
        </p:nvGrpSpPr>
        <p:grpSpPr>
          <a:xfrm>
            <a:off x="771527" y="120650"/>
            <a:ext cx="301752" cy="301752"/>
            <a:chOff x="4084318" y="1418208"/>
            <a:chExt cx="4023359" cy="4021584"/>
          </a:xfrm>
        </p:grpSpPr>
        <p:sp>
          <p:nvSpPr>
            <p:cNvPr id="18" name="Sun 17">
              <a:extLst>
                <a:ext uri="{FF2B5EF4-FFF2-40B4-BE49-F238E27FC236}">
                  <a16:creationId xmlns:a16="http://schemas.microsoft.com/office/drawing/2014/main" id="{87F6E6E6-A395-4B75-A9A5-1DBF3C5CF10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FA7BB02-81C3-4CF7-B9A4-8C00713B6DD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28D315A-9252-4295-A347-23BC6638B174}"/>
              </a:ext>
            </a:extLst>
          </p:cNvPr>
          <p:cNvGrpSpPr/>
          <p:nvPr/>
        </p:nvGrpSpPr>
        <p:grpSpPr>
          <a:xfrm>
            <a:off x="1076328" y="120650"/>
            <a:ext cx="301752" cy="301752"/>
            <a:chOff x="4084318" y="1418208"/>
            <a:chExt cx="4023359" cy="4021584"/>
          </a:xfrm>
        </p:grpSpPr>
        <p:sp>
          <p:nvSpPr>
            <p:cNvPr id="21" name="Sun 20">
              <a:extLst>
                <a:ext uri="{FF2B5EF4-FFF2-40B4-BE49-F238E27FC236}">
                  <a16:creationId xmlns:a16="http://schemas.microsoft.com/office/drawing/2014/main" id="{7016F66D-66E4-4A5F-B595-4BF7864292C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B6467A4-96B1-4DE1-8BF6-777234908F5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0BC857D-9B0B-4D1B-9867-4344F2601581}"/>
              </a:ext>
            </a:extLst>
          </p:cNvPr>
          <p:cNvGrpSpPr/>
          <p:nvPr/>
        </p:nvGrpSpPr>
        <p:grpSpPr>
          <a:xfrm>
            <a:off x="1381129" y="120650"/>
            <a:ext cx="301752" cy="301752"/>
            <a:chOff x="4084318" y="1418208"/>
            <a:chExt cx="4023359" cy="4021584"/>
          </a:xfrm>
        </p:grpSpPr>
        <p:sp>
          <p:nvSpPr>
            <p:cNvPr id="24" name="Sun 23">
              <a:extLst>
                <a:ext uri="{FF2B5EF4-FFF2-40B4-BE49-F238E27FC236}">
                  <a16:creationId xmlns:a16="http://schemas.microsoft.com/office/drawing/2014/main" id="{C22714A0-8072-4ED6-A76D-161AB8B45A4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13E400E-6195-4D4B-8A2A-55D53CDFFA7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1BE32F2-F898-4C3C-8B3F-C0A1740EC7AD}"/>
              </a:ext>
            </a:extLst>
          </p:cNvPr>
          <p:cNvGrpSpPr/>
          <p:nvPr/>
        </p:nvGrpSpPr>
        <p:grpSpPr>
          <a:xfrm>
            <a:off x="1685930" y="120650"/>
            <a:ext cx="301752" cy="301752"/>
            <a:chOff x="4084318" y="1418208"/>
            <a:chExt cx="4023359" cy="4021584"/>
          </a:xfrm>
        </p:grpSpPr>
        <p:sp>
          <p:nvSpPr>
            <p:cNvPr id="27" name="Sun 26">
              <a:extLst>
                <a:ext uri="{FF2B5EF4-FFF2-40B4-BE49-F238E27FC236}">
                  <a16:creationId xmlns:a16="http://schemas.microsoft.com/office/drawing/2014/main" id="{D16F782E-D4FE-41E2-B20F-C47981E8C6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421C11F-D2B6-415E-A225-781A7000811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5DEB913-C34F-44E0-AB73-64D096CEDB4E}"/>
              </a:ext>
            </a:extLst>
          </p:cNvPr>
          <p:cNvGrpSpPr/>
          <p:nvPr/>
        </p:nvGrpSpPr>
        <p:grpSpPr>
          <a:xfrm>
            <a:off x="1990731" y="120650"/>
            <a:ext cx="301752" cy="301752"/>
            <a:chOff x="4084318" y="1418208"/>
            <a:chExt cx="4023359" cy="4021584"/>
          </a:xfrm>
        </p:grpSpPr>
        <p:sp>
          <p:nvSpPr>
            <p:cNvPr id="30" name="Sun 29">
              <a:extLst>
                <a:ext uri="{FF2B5EF4-FFF2-40B4-BE49-F238E27FC236}">
                  <a16:creationId xmlns:a16="http://schemas.microsoft.com/office/drawing/2014/main" id="{2587F92B-C312-43F6-8B58-9CB0E8317CF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034A1BC-20CE-4F11-AC7D-B4CA86716C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8A2B11F-EE61-412E-8F40-4EB69AE5519D}"/>
              </a:ext>
            </a:extLst>
          </p:cNvPr>
          <p:cNvGrpSpPr/>
          <p:nvPr/>
        </p:nvGrpSpPr>
        <p:grpSpPr>
          <a:xfrm>
            <a:off x="2295532" y="120650"/>
            <a:ext cx="301752" cy="301752"/>
            <a:chOff x="4084318" y="1418208"/>
            <a:chExt cx="4023359" cy="4021584"/>
          </a:xfrm>
        </p:grpSpPr>
        <p:sp>
          <p:nvSpPr>
            <p:cNvPr id="33" name="Sun 32">
              <a:extLst>
                <a:ext uri="{FF2B5EF4-FFF2-40B4-BE49-F238E27FC236}">
                  <a16:creationId xmlns:a16="http://schemas.microsoft.com/office/drawing/2014/main" id="{47AD6092-3A3D-44D7-97D9-9940B52AEB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50AEB5A-0D4C-44D8-A8E5-3A0317F38F5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26E98BC-095D-4E41-8E39-B60DCBACAEB2}"/>
              </a:ext>
            </a:extLst>
          </p:cNvPr>
          <p:cNvGrpSpPr/>
          <p:nvPr/>
        </p:nvGrpSpPr>
        <p:grpSpPr>
          <a:xfrm>
            <a:off x="2600333" y="120650"/>
            <a:ext cx="301752" cy="301752"/>
            <a:chOff x="4084318" y="1418208"/>
            <a:chExt cx="4023359" cy="4021584"/>
          </a:xfrm>
        </p:grpSpPr>
        <p:sp>
          <p:nvSpPr>
            <p:cNvPr id="36" name="Sun 35">
              <a:extLst>
                <a:ext uri="{FF2B5EF4-FFF2-40B4-BE49-F238E27FC236}">
                  <a16:creationId xmlns:a16="http://schemas.microsoft.com/office/drawing/2014/main" id="{D066D015-0EE2-411D-815D-334F36D933B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1C40DF8-1C60-4F97-8C3D-ACB715A165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BEDED34-1B91-4EE8-9B2B-46A8D358DE02}"/>
              </a:ext>
            </a:extLst>
          </p:cNvPr>
          <p:cNvGrpSpPr/>
          <p:nvPr/>
        </p:nvGrpSpPr>
        <p:grpSpPr>
          <a:xfrm>
            <a:off x="2905134" y="120650"/>
            <a:ext cx="301752" cy="301752"/>
            <a:chOff x="4084318" y="1418208"/>
            <a:chExt cx="4023359" cy="4021584"/>
          </a:xfrm>
        </p:grpSpPr>
        <p:sp>
          <p:nvSpPr>
            <p:cNvPr id="39" name="Sun 38">
              <a:extLst>
                <a:ext uri="{FF2B5EF4-FFF2-40B4-BE49-F238E27FC236}">
                  <a16:creationId xmlns:a16="http://schemas.microsoft.com/office/drawing/2014/main" id="{5674400E-DCE1-4486-85D0-A08459E2E59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E3E05CC-35B0-4799-BC9F-FAB6A60271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9FF84E2-2735-482C-BE18-9A340FAC43AA}"/>
              </a:ext>
            </a:extLst>
          </p:cNvPr>
          <p:cNvGrpSpPr/>
          <p:nvPr/>
        </p:nvGrpSpPr>
        <p:grpSpPr>
          <a:xfrm>
            <a:off x="3209935" y="120650"/>
            <a:ext cx="301752" cy="301752"/>
            <a:chOff x="4084318" y="1418208"/>
            <a:chExt cx="4023359" cy="4021584"/>
          </a:xfrm>
        </p:grpSpPr>
        <p:sp>
          <p:nvSpPr>
            <p:cNvPr id="42" name="Sun 41">
              <a:extLst>
                <a:ext uri="{FF2B5EF4-FFF2-40B4-BE49-F238E27FC236}">
                  <a16:creationId xmlns:a16="http://schemas.microsoft.com/office/drawing/2014/main" id="{4993E3E4-A499-4957-A803-8BEF5C79A6D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DE99A034-E01B-452A-8054-19ECEF12E9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F85374B-180A-4299-9623-42CCCF790681}"/>
              </a:ext>
            </a:extLst>
          </p:cNvPr>
          <p:cNvGrpSpPr/>
          <p:nvPr/>
        </p:nvGrpSpPr>
        <p:grpSpPr>
          <a:xfrm>
            <a:off x="3514736" y="120650"/>
            <a:ext cx="301752" cy="301752"/>
            <a:chOff x="4084318" y="1418208"/>
            <a:chExt cx="4023359" cy="4021584"/>
          </a:xfrm>
        </p:grpSpPr>
        <p:sp>
          <p:nvSpPr>
            <p:cNvPr id="45" name="Sun 44">
              <a:extLst>
                <a:ext uri="{FF2B5EF4-FFF2-40B4-BE49-F238E27FC236}">
                  <a16:creationId xmlns:a16="http://schemas.microsoft.com/office/drawing/2014/main" id="{20C1D1FA-4139-4EDF-A4E2-00B5BD2E94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0B38AE2-CB95-4EB5-B4C8-62F6821C71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4911767-50B4-4B1E-8C18-8A6B721AC5BC}"/>
              </a:ext>
            </a:extLst>
          </p:cNvPr>
          <p:cNvGrpSpPr/>
          <p:nvPr/>
        </p:nvGrpSpPr>
        <p:grpSpPr>
          <a:xfrm>
            <a:off x="3819537" y="120650"/>
            <a:ext cx="301752" cy="301752"/>
            <a:chOff x="4084318" y="1418208"/>
            <a:chExt cx="4023359" cy="4021584"/>
          </a:xfrm>
        </p:grpSpPr>
        <p:sp>
          <p:nvSpPr>
            <p:cNvPr id="48" name="Sun 47">
              <a:extLst>
                <a:ext uri="{FF2B5EF4-FFF2-40B4-BE49-F238E27FC236}">
                  <a16:creationId xmlns:a16="http://schemas.microsoft.com/office/drawing/2014/main" id="{4D843C9A-CE4D-43CF-B49E-2421526B0F4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D9E520AE-19D2-4CEE-806E-2C2B0CA5AB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3614768-DEF1-4E8E-A862-8017EFBBA000}"/>
              </a:ext>
            </a:extLst>
          </p:cNvPr>
          <p:cNvGrpSpPr/>
          <p:nvPr/>
        </p:nvGrpSpPr>
        <p:grpSpPr>
          <a:xfrm>
            <a:off x="4124338" y="120650"/>
            <a:ext cx="301752" cy="301752"/>
            <a:chOff x="4084318" y="1418208"/>
            <a:chExt cx="4023359" cy="4021584"/>
          </a:xfrm>
        </p:grpSpPr>
        <p:sp>
          <p:nvSpPr>
            <p:cNvPr id="51" name="Sun 50">
              <a:extLst>
                <a:ext uri="{FF2B5EF4-FFF2-40B4-BE49-F238E27FC236}">
                  <a16:creationId xmlns:a16="http://schemas.microsoft.com/office/drawing/2014/main" id="{79D00C85-7061-42F1-98E5-816734BADD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DBD572EE-D64B-4968-BFB5-E55D34FA119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4BCD954-E016-4377-8ECC-859708307462}"/>
              </a:ext>
            </a:extLst>
          </p:cNvPr>
          <p:cNvGrpSpPr/>
          <p:nvPr/>
        </p:nvGrpSpPr>
        <p:grpSpPr>
          <a:xfrm>
            <a:off x="4429139" y="120650"/>
            <a:ext cx="301752" cy="301752"/>
            <a:chOff x="4084318" y="1418208"/>
            <a:chExt cx="4023359" cy="4021584"/>
          </a:xfrm>
        </p:grpSpPr>
        <p:sp>
          <p:nvSpPr>
            <p:cNvPr id="54" name="Sun 53">
              <a:extLst>
                <a:ext uri="{FF2B5EF4-FFF2-40B4-BE49-F238E27FC236}">
                  <a16:creationId xmlns:a16="http://schemas.microsoft.com/office/drawing/2014/main" id="{FEE86043-C4AA-4378-8FFE-C1031C951A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F2CA1AB2-7CB4-4FF5-8229-E21D0214F8D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7E01FBB-D423-47B9-9146-29AB47F83A4D}"/>
              </a:ext>
            </a:extLst>
          </p:cNvPr>
          <p:cNvGrpSpPr/>
          <p:nvPr/>
        </p:nvGrpSpPr>
        <p:grpSpPr>
          <a:xfrm>
            <a:off x="4733940" y="120650"/>
            <a:ext cx="301752" cy="301752"/>
            <a:chOff x="4084318" y="1418208"/>
            <a:chExt cx="4023359" cy="4021584"/>
          </a:xfrm>
        </p:grpSpPr>
        <p:sp>
          <p:nvSpPr>
            <p:cNvPr id="57" name="Sun 56">
              <a:extLst>
                <a:ext uri="{FF2B5EF4-FFF2-40B4-BE49-F238E27FC236}">
                  <a16:creationId xmlns:a16="http://schemas.microsoft.com/office/drawing/2014/main" id="{E5C32BB3-6A0B-491F-A7E5-167AEC6317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78EFDA9-672E-4545-B924-58FAA65F661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48A0573-8AAD-460E-BFBF-847D2202728A}"/>
              </a:ext>
            </a:extLst>
          </p:cNvPr>
          <p:cNvGrpSpPr/>
          <p:nvPr/>
        </p:nvGrpSpPr>
        <p:grpSpPr>
          <a:xfrm>
            <a:off x="5038741" y="120650"/>
            <a:ext cx="301752" cy="301752"/>
            <a:chOff x="4084318" y="1418208"/>
            <a:chExt cx="4023359" cy="4021584"/>
          </a:xfrm>
        </p:grpSpPr>
        <p:sp>
          <p:nvSpPr>
            <p:cNvPr id="60" name="Sun 59">
              <a:extLst>
                <a:ext uri="{FF2B5EF4-FFF2-40B4-BE49-F238E27FC236}">
                  <a16:creationId xmlns:a16="http://schemas.microsoft.com/office/drawing/2014/main" id="{77DC9BB0-D25A-4120-8BFF-B84E8207EB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276820B5-2140-485A-9EE0-E1A5F4F339A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42A7131-C5AA-4479-980F-FD333F5F2FF4}"/>
              </a:ext>
            </a:extLst>
          </p:cNvPr>
          <p:cNvGrpSpPr/>
          <p:nvPr/>
        </p:nvGrpSpPr>
        <p:grpSpPr>
          <a:xfrm>
            <a:off x="5343542" y="120650"/>
            <a:ext cx="301752" cy="301752"/>
            <a:chOff x="4084318" y="1418208"/>
            <a:chExt cx="4023359" cy="4021584"/>
          </a:xfrm>
        </p:grpSpPr>
        <p:sp>
          <p:nvSpPr>
            <p:cNvPr id="63" name="Sun 62">
              <a:extLst>
                <a:ext uri="{FF2B5EF4-FFF2-40B4-BE49-F238E27FC236}">
                  <a16:creationId xmlns:a16="http://schemas.microsoft.com/office/drawing/2014/main" id="{EA1C3081-EA69-4E4D-A588-401D473FC9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E33C14E4-DAE7-411A-956B-DDD7C841F27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681F82E-0760-4227-8E56-E13A446E7357}"/>
              </a:ext>
            </a:extLst>
          </p:cNvPr>
          <p:cNvGrpSpPr/>
          <p:nvPr/>
        </p:nvGrpSpPr>
        <p:grpSpPr>
          <a:xfrm>
            <a:off x="5648343" y="120650"/>
            <a:ext cx="301752" cy="301752"/>
            <a:chOff x="4084318" y="1418208"/>
            <a:chExt cx="4023359" cy="4021584"/>
          </a:xfrm>
        </p:grpSpPr>
        <p:sp>
          <p:nvSpPr>
            <p:cNvPr id="66" name="Sun 65">
              <a:extLst>
                <a:ext uri="{FF2B5EF4-FFF2-40B4-BE49-F238E27FC236}">
                  <a16:creationId xmlns:a16="http://schemas.microsoft.com/office/drawing/2014/main" id="{614031AF-D583-44B2-9BDE-FA187860887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877F009-8A50-44B4-AA7B-796A31A80B2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2C1C68F-E039-4432-987A-B5025EA9A514}"/>
              </a:ext>
            </a:extLst>
          </p:cNvPr>
          <p:cNvGrpSpPr/>
          <p:nvPr/>
        </p:nvGrpSpPr>
        <p:grpSpPr>
          <a:xfrm>
            <a:off x="5953144" y="120650"/>
            <a:ext cx="301752" cy="301752"/>
            <a:chOff x="4084318" y="1418208"/>
            <a:chExt cx="4023359" cy="4021584"/>
          </a:xfrm>
        </p:grpSpPr>
        <p:sp>
          <p:nvSpPr>
            <p:cNvPr id="69" name="Sun 68">
              <a:extLst>
                <a:ext uri="{FF2B5EF4-FFF2-40B4-BE49-F238E27FC236}">
                  <a16:creationId xmlns:a16="http://schemas.microsoft.com/office/drawing/2014/main" id="{1E292499-E40A-4711-A4A4-788CB7B3C2C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B9A289C8-77D1-46E7-9309-FF7AC451F1D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3B3B626-3224-4369-8D70-7AD9B4C703F2}"/>
              </a:ext>
            </a:extLst>
          </p:cNvPr>
          <p:cNvGrpSpPr/>
          <p:nvPr/>
        </p:nvGrpSpPr>
        <p:grpSpPr>
          <a:xfrm>
            <a:off x="6257945" y="120650"/>
            <a:ext cx="301752" cy="301752"/>
            <a:chOff x="4084318" y="1418208"/>
            <a:chExt cx="4023359" cy="4021584"/>
          </a:xfrm>
        </p:grpSpPr>
        <p:sp>
          <p:nvSpPr>
            <p:cNvPr id="72" name="Sun 71">
              <a:extLst>
                <a:ext uri="{FF2B5EF4-FFF2-40B4-BE49-F238E27FC236}">
                  <a16:creationId xmlns:a16="http://schemas.microsoft.com/office/drawing/2014/main" id="{E5A0BD69-B252-4D3C-97D7-AAB8B0744B6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A5209745-A003-430C-A685-1BD8D959E89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9618653-85FC-4672-BBFB-A3A50904E771}"/>
              </a:ext>
            </a:extLst>
          </p:cNvPr>
          <p:cNvGrpSpPr/>
          <p:nvPr/>
        </p:nvGrpSpPr>
        <p:grpSpPr>
          <a:xfrm>
            <a:off x="6562746" y="120650"/>
            <a:ext cx="301752" cy="301752"/>
            <a:chOff x="4084318" y="1418208"/>
            <a:chExt cx="4023359" cy="4021584"/>
          </a:xfrm>
        </p:grpSpPr>
        <p:sp>
          <p:nvSpPr>
            <p:cNvPr id="75" name="Sun 74">
              <a:extLst>
                <a:ext uri="{FF2B5EF4-FFF2-40B4-BE49-F238E27FC236}">
                  <a16:creationId xmlns:a16="http://schemas.microsoft.com/office/drawing/2014/main" id="{B7F0A8A5-82E2-45C9-B262-317A5BAF880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1B556B3A-CDB9-4099-9B25-D957E90A80D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CDF5262-2B76-4DE8-AF2A-4AD793405D47}"/>
              </a:ext>
            </a:extLst>
          </p:cNvPr>
          <p:cNvGrpSpPr/>
          <p:nvPr/>
        </p:nvGrpSpPr>
        <p:grpSpPr>
          <a:xfrm>
            <a:off x="6867547" y="120650"/>
            <a:ext cx="301752" cy="301752"/>
            <a:chOff x="4084318" y="1418208"/>
            <a:chExt cx="4023359" cy="4021584"/>
          </a:xfrm>
        </p:grpSpPr>
        <p:sp>
          <p:nvSpPr>
            <p:cNvPr id="78" name="Sun 77">
              <a:extLst>
                <a:ext uri="{FF2B5EF4-FFF2-40B4-BE49-F238E27FC236}">
                  <a16:creationId xmlns:a16="http://schemas.microsoft.com/office/drawing/2014/main" id="{F92F3D9C-59B1-47EC-924F-6D17967716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2CDE866D-4D8E-473B-BC26-7C1B671CF7E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894A94D-F108-44B8-86FD-9DA22493B158}"/>
              </a:ext>
            </a:extLst>
          </p:cNvPr>
          <p:cNvGrpSpPr/>
          <p:nvPr/>
        </p:nvGrpSpPr>
        <p:grpSpPr>
          <a:xfrm>
            <a:off x="7172348" y="120650"/>
            <a:ext cx="301752" cy="301752"/>
            <a:chOff x="4084318" y="1418208"/>
            <a:chExt cx="4023359" cy="4021584"/>
          </a:xfrm>
        </p:grpSpPr>
        <p:sp>
          <p:nvSpPr>
            <p:cNvPr id="81" name="Sun 80">
              <a:extLst>
                <a:ext uri="{FF2B5EF4-FFF2-40B4-BE49-F238E27FC236}">
                  <a16:creationId xmlns:a16="http://schemas.microsoft.com/office/drawing/2014/main" id="{E8AE2CD8-F916-4442-ABB9-5269CA1FFF1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1EB8EAC8-8FEC-4C03-AA8B-E8C65197C3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D13D107-80FF-42F9-B912-3F8B33468A38}"/>
              </a:ext>
            </a:extLst>
          </p:cNvPr>
          <p:cNvGrpSpPr/>
          <p:nvPr/>
        </p:nvGrpSpPr>
        <p:grpSpPr>
          <a:xfrm>
            <a:off x="7477149" y="120650"/>
            <a:ext cx="301752" cy="301752"/>
            <a:chOff x="4084318" y="1418208"/>
            <a:chExt cx="4023359" cy="4021584"/>
          </a:xfrm>
        </p:grpSpPr>
        <p:sp>
          <p:nvSpPr>
            <p:cNvPr id="84" name="Sun 83">
              <a:extLst>
                <a:ext uri="{FF2B5EF4-FFF2-40B4-BE49-F238E27FC236}">
                  <a16:creationId xmlns:a16="http://schemas.microsoft.com/office/drawing/2014/main" id="{5C5A8846-4915-4DAF-8F0C-BC1154BCD4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E488B723-2740-42CE-A580-7E38340A2D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54DEDE7-DB35-4D5E-9DB2-27FE10584A6A}"/>
              </a:ext>
            </a:extLst>
          </p:cNvPr>
          <p:cNvGrpSpPr/>
          <p:nvPr/>
        </p:nvGrpSpPr>
        <p:grpSpPr>
          <a:xfrm>
            <a:off x="7781950" y="120650"/>
            <a:ext cx="301752" cy="301752"/>
            <a:chOff x="4084318" y="1418208"/>
            <a:chExt cx="4023359" cy="4021584"/>
          </a:xfrm>
        </p:grpSpPr>
        <p:sp>
          <p:nvSpPr>
            <p:cNvPr id="87" name="Sun 86">
              <a:extLst>
                <a:ext uri="{FF2B5EF4-FFF2-40B4-BE49-F238E27FC236}">
                  <a16:creationId xmlns:a16="http://schemas.microsoft.com/office/drawing/2014/main" id="{31BD82E6-D7FA-4553-A8DC-79557DB8B15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4D19229F-335D-4FF0-8362-AA2A7C203D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C9B11E6-1EA1-479A-A38B-33C349FF8EB6}"/>
              </a:ext>
            </a:extLst>
          </p:cNvPr>
          <p:cNvGrpSpPr/>
          <p:nvPr/>
        </p:nvGrpSpPr>
        <p:grpSpPr>
          <a:xfrm>
            <a:off x="8086751" y="120650"/>
            <a:ext cx="301752" cy="301752"/>
            <a:chOff x="4084318" y="1418208"/>
            <a:chExt cx="4023359" cy="4021584"/>
          </a:xfrm>
        </p:grpSpPr>
        <p:sp>
          <p:nvSpPr>
            <p:cNvPr id="90" name="Sun 89">
              <a:extLst>
                <a:ext uri="{FF2B5EF4-FFF2-40B4-BE49-F238E27FC236}">
                  <a16:creationId xmlns:a16="http://schemas.microsoft.com/office/drawing/2014/main" id="{51D5208E-BA93-4D6D-BAC8-AFBF7E8CFF7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76C84F1D-A777-4B4C-92AF-E71FBD47F7B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DA20BBC-D382-428F-9F84-CC29DF72F7DD}"/>
              </a:ext>
            </a:extLst>
          </p:cNvPr>
          <p:cNvGrpSpPr/>
          <p:nvPr/>
        </p:nvGrpSpPr>
        <p:grpSpPr>
          <a:xfrm>
            <a:off x="8391552" y="120650"/>
            <a:ext cx="301752" cy="301752"/>
            <a:chOff x="4084318" y="1418208"/>
            <a:chExt cx="4023359" cy="4021584"/>
          </a:xfrm>
        </p:grpSpPr>
        <p:sp>
          <p:nvSpPr>
            <p:cNvPr id="93" name="Sun 92">
              <a:extLst>
                <a:ext uri="{FF2B5EF4-FFF2-40B4-BE49-F238E27FC236}">
                  <a16:creationId xmlns:a16="http://schemas.microsoft.com/office/drawing/2014/main" id="{AF74F1FE-988A-4E78-A88C-A9D4846EE1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A9B4B33F-5B4D-4AF5-8257-F6729934FDD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9C294D56-9AB9-46B8-9000-5363B140DF17}"/>
              </a:ext>
            </a:extLst>
          </p:cNvPr>
          <p:cNvGrpSpPr/>
          <p:nvPr/>
        </p:nvGrpSpPr>
        <p:grpSpPr>
          <a:xfrm>
            <a:off x="8696353" y="120650"/>
            <a:ext cx="301752" cy="301752"/>
            <a:chOff x="4084318" y="1418208"/>
            <a:chExt cx="4023359" cy="4021584"/>
          </a:xfrm>
        </p:grpSpPr>
        <p:sp>
          <p:nvSpPr>
            <p:cNvPr id="96" name="Sun 95">
              <a:extLst>
                <a:ext uri="{FF2B5EF4-FFF2-40B4-BE49-F238E27FC236}">
                  <a16:creationId xmlns:a16="http://schemas.microsoft.com/office/drawing/2014/main" id="{30501965-881B-4D72-ADBA-B1C59FC726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F27E421C-D725-47AC-8410-54541AA9C9D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4BC2D0A2-775E-4545-ACA7-285BEF04AD54}"/>
              </a:ext>
            </a:extLst>
          </p:cNvPr>
          <p:cNvGrpSpPr/>
          <p:nvPr/>
        </p:nvGrpSpPr>
        <p:grpSpPr>
          <a:xfrm>
            <a:off x="9001154" y="120650"/>
            <a:ext cx="301752" cy="301752"/>
            <a:chOff x="4084318" y="1418208"/>
            <a:chExt cx="4023359" cy="4021584"/>
          </a:xfrm>
        </p:grpSpPr>
        <p:sp>
          <p:nvSpPr>
            <p:cNvPr id="99" name="Sun 98">
              <a:extLst>
                <a:ext uri="{FF2B5EF4-FFF2-40B4-BE49-F238E27FC236}">
                  <a16:creationId xmlns:a16="http://schemas.microsoft.com/office/drawing/2014/main" id="{98CA988E-42F9-456D-A4C8-2DD795179F4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7F381304-1975-4936-8217-9DCFCE1B61D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25C3C78-02F9-43C2-83B0-FF8CA632B34B}"/>
              </a:ext>
            </a:extLst>
          </p:cNvPr>
          <p:cNvGrpSpPr/>
          <p:nvPr/>
        </p:nvGrpSpPr>
        <p:grpSpPr>
          <a:xfrm>
            <a:off x="9305955" y="120650"/>
            <a:ext cx="301752" cy="301752"/>
            <a:chOff x="4084318" y="1418208"/>
            <a:chExt cx="4023359" cy="4021584"/>
          </a:xfrm>
        </p:grpSpPr>
        <p:sp>
          <p:nvSpPr>
            <p:cNvPr id="102" name="Sun 101">
              <a:extLst>
                <a:ext uri="{FF2B5EF4-FFF2-40B4-BE49-F238E27FC236}">
                  <a16:creationId xmlns:a16="http://schemas.microsoft.com/office/drawing/2014/main" id="{217DDDD0-F25F-4D16-8FB2-9421955FD78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1C9D2424-5E22-449B-83BD-8D4B9F75CB7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0EE217E9-92AD-43D5-80C8-EDC6ABE5C797}"/>
              </a:ext>
            </a:extLst>
          </p:cNvPr>
          <p:cNvGrpSpPr/>
          <p:nvPr/>
        </p:nvGrpSpPr>
        <p:grpSpPr>
          <a:xfrm>
            <a:off x="9610756" y="120650"/>
            <a:ext cx="301752" cy="301752"/>
            <a:chOff x="4084318" y="1418208"/>
            <a:chExt cx="4023359" cy="4021584"/>
          </a:xfrm>
        </p:grpSpPr>
        <p:sp>
          <p:nvSpPr>
            <p:cNvPr id="105" name="Sun 104">
              <a:extLst>
                <a:ext uri="{FF2B5EF4-FFF2-40B4-BE49-F238E27FC236}">
                  <a16:creationId xmlns:a16="http://schemas.microsoft.com/office/drawing/2014/main" id="{CB90204D-F11D-46B1-8ED9-00BB635785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E70E5E6E-95E2-4E54-B8B1-F943CE25871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F9A78476-AFA4-4D0A-B951-F0F37FBF250D}"/>
              </a:ext>
            </a:extLst>
          </p:cNvPr>
          <p:cNvGrpSpPr/>
          <p:nvPr/>
        </p:nvGrpSpPr>
        <p:grpSpPr>
          <a:xfrm>
            <a:off x="9915557" y="120650"/>
            <a:ext cx="301752" cy="301752"/>
            <a:chOff x="4084318" y="1418208"/>
            <a:chExt cx="4023359" cy="4021584"/>
          </a:xfrm>
        </p:grpSpPr>
        <p:sp>
          <p:nvSpPr>
            <p:cNvPr id="108" name="Sun 107">
              <a:extLst>
                <a:ext uri="{FF2B5EF4-FFF2-40B4-BE49-F238E27FC236}">
                  <a16:creationId xmlns:a16="http://schemas.microsoft.com/office/drawing/2014/main" id="{55302078-3213-4BE3-8BCD-743E17E23A6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31B5076B-AB89-451E-8C6F-8F244B2503A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FE4D24E4-31CD-4145-BDDC-3FB75582C501}"/>
              </a:ext>
            </a:extLst>
          </p:cNvPr>
          <p:cNvGrpSpPr/>
          <p:nvPr/>
        </p:nvGrpSpPr>
        <p:grpSpPr>
          <a:xfrm>
            <a:off x="10220358" y="120650"/>
            <a:ext cx="301752" cy="301752"/>
            <a:chOff x="4084318" y="1418208"/>
            <a:chExt cx="4023359" cy="4021584"/>
          </a:xfrm>
        </p:grpSpPr>
        <p:sp>
          <p:nvSpPr>
            <p:cNvPr id="111" name="Sun 110">
              <a:extLst>
                <a:ext uri="{FF2B5EF4-FFF2-40B4-BE49-F238E27FC236}">
                  <a16:creationId xmlns:a16="http://schemas.microsoft.com/office/drawing/2014/main" id="{22267B12-472E-4536-B9A2-08C5DBFDA8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D50A9DD6-4510-4B8B-BD58-E773AF8E416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75D442A6-D753-41B9-B638-3169954958FC}"/>
              </a:ext>
            </a:extLst>
          </p:cNvPr>
          <p:cNvGrpSpPr/>
          <p:nvPr/>
        </p:nvGrpSpPr>
        <p:grpSpPr>
          <a:xfrm>
            <a:off x="10525159" y="120650"/>
            <a:ext cx="301752" cy="301752"/>
            <a:chOff x="4084318" y="1418208"/>
            <a:chExt cx="4023359" cy="4021584"/>
          </a:xfrm>
        </p:grpSpPr>
        <p:sp>
          <p:nvSpPr>
            <p:cNvPr id="114" name="Sun 113">
              <a:extLst>
                <a:ext uri="{FF2B5EF4-FFF2-40B4-BE49-F238E27FC236}">
                  <a16:creationId xmlns:a16="http://schemas.microsoft.com/office/drawing/2014/main" id="{AFD21A97-DC4E-4453-906A-F6F0527E742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1B7B1711-2F42-440F-9FF2-C7F87C6AD2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F7CADCD6-BC4F-48B8-876C-4C63DEFBA2C2}"/>
              </a:ext>
            </a:extLst>
          </p:cNvPr>
          <p:cNvGrpSpPr/>
          <p:nvPr/>
        </p:nvGrpSpPr>
        <p:grpSpPr>
          <a:xfrm>
            <a:off x="10829960" y="120650"/>
            <a:ext cx="301752" cy="301752"/>
            <a:chOff x="4084318" y="1418208"/>
            <a:chExt cx="4023359" cy="4021584"/>
          </a:xfrm>
        </p:grpSpPr>
        <p:sp>
          <p:nvSpPr>
            <p:cNvPr id="117" name="Sun 116">
              <a:extLst>
                <a:ext uri="{FF2B5EF4-FFF2-40B4-BE49-F238E27FC236}">
                  <a16:creationId xmlns:a16="http://schemas.microsoft.com/office/drawing/2014/main" id="{4C038CEB-EFEA-4245-A588-D36968504C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94D66F6E-D3E6-4DF8-9BC9-EF71C44FAD6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3E42EE5-1B36-49CF-BFB5-381E6BA490BE}"/>
              </a:ext>
            </a:extLst>
          </p:cNvPr>
          <p:cNvGrpSpPr/>
          <p:nvPr/>
        </p:nvGrpSpPr>
        <p:grpSpPr>
          <a:xfrm>
            <a:off x="11134761" y="120650"/>
            <a:ext cx="301752" cy="301752"/>
            <a:chOff x="4084318" y="1418208"/>
            <a:chExt cx="4023359" cy="4021584"/>
          </a:xfrm>
        </p:grpSpPr>
        <p:sp>
          <p:nvSpPr>
            <p:cNvPr id="120" name="Sun 119">
              <a:extLst>
                <a:ext uri="{FF2B5EF4-FFF2-40B4-BE49-F238E27FC236}">
                  <a16:creationId xmlns:a16="http://schemas.microsoft.com/office/drawing/2014/main" id="{51FEC87C-CAD4-487F-B470-A1CDEB885B3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C9BA5E9B-4515-480C-B6D7-5953F6B2EAB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E93F5523-84E1-48E7-8D24-180D2C57D46C}"/>
              </a:ext>
            </a:extLst>
          </p:cNvPr>
          <p:cNvGrpSpPr/>
          <p:nvPr/>
        </p:nvGrpSpPr>
        <p:grpSpPr>
          <a:xfrm>
            <a:off x="11464962" y="120650"/>
            <a:ext cx="301752" cy="301752"/>
            <a:chOff x="4084318" y="1418208"/>
            <a:chExt cx="4023359" cy="4021584"/>
          </a:xfrm>
        </p:grpSpPr>
        <p:sp>
          <p:nvSpPr>
            <p:cNvPr id="123" name="Sun 122">
              <a:extLst>
                <a:ext uri="{FF2B5EF4-FFF2-40B4-BE49-F238E27FC236}">
                  <a16:creationId xmlns:a16="http://schemas.microsoft.com/office/drawing/2014/main" id="{768B326B-B355-4F01-8DAB-B6670F58A7F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4EB78C4-F74F-49FF-BBA5-BC2157F18D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BCD32E13-A958-4E21-BAE1-9E3334B18D8C}"/>
              </a:ext>
            </a:extLst>
          </p:cNvPr>
          <p:cNvGrpSpPr/>
          <p:nvPr/>
        </p:nvGrpSpPr>
        <p:grpSpPr>
          <a:xfrm>
            <a:off x="11795163" y="120650"/>
            <a:ext cx="301752" cy="301752"/>
            <a:chOff x="4084318" y="1418208"/>
            <a:chExt cx="4023359" cy="4021584"/>
          </a:xfrm>
        </p:grpSpPr>
        <p:sp>
          <p:nvSpPr>
            <p:cNvPr id="126" name="Sun 125">
              <a:extLst>
                <a:ext uri="{FF2B5EF4-FFF2-40B4-BE49-F238E27FC236}">
                  <a16:creationId xmlns:a16="http://schemas.microsoft.com/office/drawing/2014/main" id="{EC451BCC-724F-4CFA-BFB0-1A525690EE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C9174903-2FA0-4B72-99C9-B4D4BA739F8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F3E53DCA-90A8-4801-92A3-4E226D08DEC7}"/>
              </a:ext>
            </a:extLst>
          </p:cNvPr>
          <p:cNvGrpSpPr/>
          <p:nvPr/>
        </p:nvGrpSpPr>
        <p:grpSpPr>
          <a:xfrm>
            <a:off x="136525" y="6457950"/>
            <a:ext cx="301752" cy="301752"/>
            <a:chOff x="4084318" y="1418208"/>
            <a:chExt cx="4023359" cy="4021584"/>
          </a:xfrm>
        </p:grpSpPr>
        <p:sp>
          <p:nvSpPr>
            <p:cNvPr id="129" name="Sun 128">
              <a:extLst>
                <a:ext uri="{FF2B5EF4-FFF2-40B4-BE49-F238E27FC236}">
                  <a16:creationId xmlns:a16="http://schemas.microsoft.com/office/drawing/2014/main" id="{47AD80F5-233B-4E8A-8218-101DA753A90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E3A80727-440E-4143-A2E7-916F766C146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D088368B-1E5D-4601-82D9-01EEDD65FBEB}"/>
              </a:ext>
            </a:extLst>
          </p:cNvPr>
          <p:cNvGrpSpPr/>
          <p:nvPr/>
        </p:nvGrpSpPr>
        <p:grpSpPr>
          <a:xfrm>
            <a:off x="441326" y="6457950"/>
            <a:ext cx="301752" cy="301752"/>
            <a:chOff x="4084318" y="1418208"/>
            <a:chExt cx="4023359" cy="4021584"/>
          </a:xfrm>
        </p:grpSpPr>
        <p:sp>
          <p:nvSpPr>
            <p:cNvPr id="132" name="Sun 131">
              <a:extLst>
                <a:ext uri="{FF2B5EF4-FFF2-40B4-BE49-F238E27FC236}">
                  <a16:creationId xmlns:a16="http://schemas.microsoft.com/office/drawing/2014/main" id="{23C1BA7D-E8F4-4C50-9116-89E5CDFCAD6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568CEF7D-9EFF-4772-A15B-E977E892A68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D805C311-170A-4DD6-A1C0-4679F49AD8CD}"/>
              </a:ext>
            </a:extLst>
          </p:cNvPr>
          <p:cNvGrpSpPr/>
          <p:nvPr/>
        </p:nvGrpSpPr>
        <p:grpSpPr>
          <a:xfrm>
            <a:off x="746127" y="6457950"/>
            <a:ext cx="301752" cy="301752"/>
            <a:chOff x="4084318" y="1418208"/>
            <a:chExt cx="4023359" cy="4021584"/>
          </a:xfrm>
        </p:grpSpPr>
        <p:sp>
          <p:nvSpPr>
            <p:cNvPr id="135" name="Sun 134">
              <a:extLst>
                <a:ext uri="{FF2B5EF4-FFF2-40B4-BE49-F238E27FC236}">
                  <a16:creationId xmlns:a16="http://schemas.microsoft.com/office/drawing/2014/main" id="{696D7A42-FBC9-4EAE-8A9F-35FDBB24AB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616D9D47-E1BE-42FB-95D0-0DFEC8F5FBC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61CE3BF0-0341-4EE2-8C38-2CAE8126E618}"/>
              </a:ext>
            </a:extLst>
          </p:cNvPr>
          <p:cNvGrpSpPr/>
          <p:nvPr/>
        </p:nvGrpSpPr>
        <p:grpSpPr>
          <a:xfrm>
            <a:off x="1050928" y="6457950"/>
            <a:ext cx="301752" cy="301752"/>
            <a:chOff x="4084318" y="1418208"/>
            <a:chExt cx="4023359" cy="4021584"/>
          </a:xfrm>
        </p:grpSpPr>
        <p:sp>
          <p:nvSpPr>
            <p:cNvPr id="138" name="Sun 137">
              <a:extLst>
                <a:ext uri="{FF2B5EF4-FFF2-40B4-BE49-F238E27FC236}">
                  <a16:creationId xmlns:a16="http://schemas.microsoft.com/office/drawing/2014/main" id="{2585E2EA-D153-49ED-8F70-37B82487BDB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19BB2393-7D1D-4DB5-B6B9-B360FB7313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3BF68B5E-7533-4180-B9B8-C4E19679D811}"/>
              </a:ext>
            </a:extLst>
          </p:cNvPr>
          <p:cNvGrpSpPr/>
          <p:nvPr/>
        </p:nvGrpSpPr>
        <p:grpSpPr>
          <a:xfrm>
            <a:off x="1355729" y="6457950"/>
            <a:ext cx="301752" cy="301752"/>
            <a:chOff x="4084318" y="1418208"/>
            <a:chExt cx="4023359" cy="4021584"/>
          </a:xfrm>
        </p:grpSpPr>
        <p:sp>
          <p:nvSpPr>
            <p:cNvPr id="141" name="Sun 140">
              <a:extLst>
                <a:ext uri="{FF2B5EF4-FFF2-40B4-BE49-F238E27FC236}">
                  <a16:creationId xmlns:a16="http://schemas.microsoft.com/office/drawing/2014/main" id="{9A21AA50-EA8D-42A4-9236-55044B16EDC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684690FF-E37A-4FA9-B4F6-A8DFA21926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DE904AEC-0B14-449E-B7D6-87513BE7E6F4}"/>
              </a:ext>
            </a:extLst>
          </p:cNvPr>
          <p:cNvGrpSpPr/>
          <p:nvPr/>
        </p:nvGrpSpPr>
        <p:grpSpPr>
          <a:xfrm>
            <a:off x="1660530" y="6457950"/>
            <a:ext cx="301752" cy="301752"/>
            <a:chOff x="4084318" y="1418208"/>
            <a:chExt cx="4023359" cy="4021584"/>
          </a:xfrm>
        </p:grpSpPr>
        <p:sp>
          <p:nvSpPr>
            <p:cNvPr id="144" name="Sun 143">
              <a:extLst>
                <a:ext uri="{FF2B5EF4-FFF2-40B4-BE49-F238E27FC236}">
                  <a16:creationId xmlns:a16="http://schemas.microsoft.com/office/drawing/2014/main" id="{6A9E4DAB-95A7-4ED9-B5AD-4BD37D7FAEB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89618243-CEA9-4F57-A9E1-CEB05230F0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1269812F-D049-498A-A892-727CBD603769}"/>
              </a:ext>
            </a:extLst>
          </p:cNvPr>
          <p:cNvGrpSpPr/>
          <p:nvPr/>
        </p:nvGrpSpPr>
        <p:grpSpPr>
          <a:xfrm>
            <a:off x="1965331" y="6457950"/>
            <a:ext cx="301752" cy="301752"/>
            <a:chOff x="4084318" y="1418208"/>
            <a:chExt cx="4023359" cy="4021584"/>
          </a:xfrm>
        </p:grpSpPr>
        <p:sp>
          <p:nvSpPr>
            <p:cNvPr id="147" name="Sun 146">
              <a:extLst>
                <a:ext uri="{FF2B5EF4-FFF2-40B4-BE49-F238E27FC236}">
                  <a16:creationId xmlns:a16="http://schemas.microsoft.com/office/drawing/2014/main" id="{66E6E345-07CF-4CAA-92D9-E4752AE162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BBC4F6CA-E7F8-4322-8F0B-9D21573CED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DAC2AB0F-2292-4A56-9F1B-470FAED6939D}"/>
              </a:ext>
            </a:extLst>
          </p:cNvPr>
          <p:cNvGrpSpPr/>
          <p:nvPr/>
        </p:nvGrpSpPr>
        <p:grpSpPr>
          <a:xfrm>
            <a:off x="2270132" y="6457950"/>
            <a:ext cx="301752" cy="301752"/>
            <a:chOff x="4084318" y="1418208"/>
            <a:chExt cx="4023359" cy="4021584"/>
          </a:xfrm>
        </p:grpSpPr>
        <p:sp>
          <p:nvSpPr>
            <p:cNvPr id="150" name="Sun 149">
              <a:extLst>
                <a:ext uri="{FF2B5EF4-FFF2-40B4-BE49-F238E27FC236}">
                  <a16:creationId xmlns:a16="http://schemas.microsoft.com/office/drawing/2014/main" id="{EA7CD809-C1A9-4079-A4AF-C1FD8DAE6A1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B7C2C7D8-193F-4179-8582-654D3986342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78713833-9971-4210-A1FF-5A2D241E9FA7}"/>
              </a:ext>
            </a:extLst>
          </p:cNvPr>
          <p:cNvGrpSpPr/>
          <p:nvPr/>
        </p:nvGrpSpPr>
        <p:grpSpPr>
          <a:xfrm>
            <a:off x="2574933" y="6457950"/>
            <a:ext cx="301752" cy="301752"/>
            <a:chOff x="4084318" y="1418208"/>
            <a:chExt cx="4023359" cy="4021584"/>
          </a:xfrm>
        </p:grpSpPr>
        <p:sp>
          <p:nvSpPr>
            <p:cNvPr id="153" name="Sun 152">
              <a:extLst>
                <a:ext uri="{FF2B5EF4-FFF2-40B4-BE49-F238E27FC236}">
                  <a16:creationId xmlns:a16="http://schemas.microsoft.com/office/drawing/2014/main" id="{E03588B0-BDC7-44D4-BCE8-90F78A0DE88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2181B8B3-2717-480F-973E-4D06038A61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5888B95E-080F-491F-8B69-8FDFD6C2CD70}"/>
              </a:ext>
            </a:extLst>
          </p:cNvPr>
          <p:cNvGrpSpPr/>
          <p:nvPr/>
        </p:nvGrpSpPr>
        <p:grpSpPr>
          <a:xfrm>
            <a:off x="2879734" y="6457950"/>
            <a:ext cx="301752" cy="301752"/>
            <a:chOff x="4084318" y="1418208"/>
            <a:chExt cx="4023359" cy="4021584"/>
          </a:xfrm>
        </p:grpSpPr>
        <p:sp>
          <p:nvSpPr>
            <p:cNvPr id="156" name="Sun 155">
              <a:extLst>
                <a:ext uri="{FF2B5EF4-FFF2-40B4-BE49-F238E27FC236}">
                  <a16:creationId xmlns:a16="http://schemas.microsoft.com/office/drawing/2014/main" id="{CCB5C52D-B3C0-417A-A410-E24BA1BCCB6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0A073795-06C3-4F99-9B86-3F3E592AAE1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308BE5EB-18E8-4D42-B865-21FEB64B2802}"/>
              </a:ext>
            </a:extLst>
          </p:cNvPr>
          <p:cNvGrpSpPr/>
          <p:nvPr/>
        </p:nvGrpSpPr>
        <p:grpSpPr>
          <a:xfrm>
            <a:off x="3184535" y="6457950"/>
            <a:ext cx="301752" cy="301752"/>
            <a:chOff x="4084318" y="1418208"/>
            <a:chExt cx="4023359" cy="4021584"/>
          </a:xfrm>
        </p:grpSpPr>
        <p:sp>
          <p:nvSpPr>
            <p:cNvPr id="159" name="Sun 158">
              <a:extLst>
                <a:ext uri="{FF2B5EF4-FFF2-40B4-BE49-F238E27FC236}">
                  <a16:creationId xmlns:a16="http://schemas.microsoft.com/office/drawing/2014/main" id="{28171978-E60B-4B9F-9130-6A7B779580A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3616BBF9-FB94-41BD-BD34-C4BD0D456AA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5B4C016E-474A-4E5B-A25D-928E3ED6D092}"/>
              </a:ext>
            </a:extLst>
          </p:cNvPr>
          <p:cNvGrpSpPr/>
          <p:nvPr/>
        </p:nvGrpSpPr>
        <p:grpSpPr>
          <a:xfrm>
            <a:off x="3489336" y="6457950"/>
            <a:ext cx="301752" cy="301752"/>
            <a:chOff x="4084318" y="1418208"/>
            <a:chExt cx="4023359" cy="4021584"/>
          </a:xfrm>
        </p:grpSpPr>
        <p:sp>
          <p:nvSpPr>
            <p:cNvPr id="162" name="Sun 161">
              <a:extLst>
                <a:ext uri="{FF2B5EF4-FFF2-40B4-BE49-F238E27FC236}">
                  <a16:creationId xmlns:a16="http://schemas.microsoft.com/office/drawing/2014/main" id="{BAA6BDF2-4DF2-47F6-BB6B-6CEBA1F96AA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3D9B2822-3EDF-46AE-9CF4-062522118A1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C23150F7-5FD1-43FF-855D-490F4AF33636}"/>
              </a:ext>
            </a:extLst>
          </p:cNvPr>
          <p:cNvGrpSpPr/>
          <p:nvPr/>
        </p:nvGrpSpPr>
        <p:grpSpPr>
          <a:xfrm>
            <a:off x="3794137" y="6457950"/>
            <a:ext cx="301752" cy="301752"/>
            <a:chOff x="4084318" y="1418208"/>
            <a:chExt cx="4023359" cy="4021584"/>
          </a:xfrm>
        </p:grpSpPr>
        <p:sp>
          <p:nvSpPr>
            <p:cNvPr id="165" name="Sun 164">
              <a:extLst>
                <a:ext uri="{FF2B5EF4-FFF2-40B4-BE49-F238E27FC236}">
                  <a16:creationId xmlns:a16="http://schemas.microsoft.com/office/drawing/2014/main" id="{AB5ED386-A64F-4C34-95EC-D01B551159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665B7846-9FC1-4210-8B6C-6284838183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0BB9E7F9-ABB9-4668-A2CE-28E78A255A08}"/>
              </a:ext>
            </a:extLst>
          </p:cNvPr>
          <p:cNvGrpSpPr/>
          <p:nvPr/>
        </p:nvGrpSpPr>
        <p:grpSpPr>
          <a:xfrm>
            <a:off x="4098938" y="6457950"/>
            <a:ext cx="301752" cy="301752"/>
            <a:chOff x="4084318" y="1418208"/>
            <a:chExt cx="4023359" cy="4021584"/>
          </a:xfrm>
        </p:grpSpPr>
        <p:sp>
          <p:nvSpPr>
            <p:cNvPr id="168" name="Sun 167">
              <a:extLst>
                <a:ext uri="{FF2B5EF4-FFF2-40B4-BE49-F238E27FC236}">
                  <a16:creationId xmlns:a16="http://schemas.microsoft.com/office/drawing/2014/main" id="{015645D9-1DAE-4DF0-9596-6707F334E8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7006F32E-710C-4402-BB55-901E09C89ED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568A7EB1-39A5-477A-AFAA-1D74D3253277}"/>
              </a:ext>
            </a:extLst>
          </p:cNvPr>
          <p:cNvGrpSpPr/>
          <p:nvPr/>
        </p:nvGrpSpPr>
        <p:grpSpPr>
          <a:xfrm>
            <a:off x="4403739" y="6457950"/>
            <a:ext cx="301752" cy="301752"/>
            <a:chOff x="4084318" y="1418208"/>
            <a:chExt cx="4023359" cy="4021584"/>
          </a:xfrm>
        </p:grpSpPr>
        <p:sp>
          <p:nvSpPr>
            <p:cNvPr id="171" name="Sun 170">
              <a:extLst>
                <a:ext uri="{FF2B5EF4-FFF2-40B4-BE49-F238E27FC236}">
                  <a16:creationId xmlns:a16="http://schemas.microsoft.com/office/drawing/2014/main" id="{F19B8EC7-4C53-46A3-888E-E70424C27A6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6700E1C8-3F72-425C-8B98-2368B711B44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FCA4EEF4-F06F-4B1C-B7C6-80F8DD8A5E11}"/>
              </a:ext>
            </a:extLst>
          </p:cNvPr>
          <p:cNvGrpSpPr/>
          <p:nvPr/>
        </p:nvGrpSpPr>
        <p:grpSpPr>
          <a:xfrm>
            <a:off x="4708540" y="6457950"/>
            <a:ext cx="301752" cy="301752"/>
            <a:chOff x="4084318" y="1418208"/>
            <a:chExt cx="4023359" cy="4021584"/>
          </a:xfrm>
        </p:grpSpPr>
        <p:sp>
          <p:nvSpPr>
            <p:cNvPr id="174" name="Sun 173">
              <a:extLst>
                <a:ext uri="{FF2B5EF4-FFF2-40B4-BE49-F238E27FC236}">
                  <a16:creationId xmlns:a16="http://schemas.microsoft.com/office/drawing/2014/main" id="{7D125F4F-5087-4476-965F-4B06A5E337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5DC2D348-FA8D-4736-9837-A2A246472A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BEBAE922-17A3-4E87-B373-BF2267B9A7D3}"/>
              </a:ext>
            </a:extLst>
          </p:cNvPr>
          <p:cNvGrpSpPr/>
          <p:nvPr/>
        </p:nvGrpSpPr>
        <p:grpSpPr>
          <a:xfrm>
            <a:off x="5013341" y="6457950"/>
            <a:ext cx="301752" cy="301752"/>
            <a:chOff x="4084318" y="1418208"/>
            <a:chExt cx="4023359" cy="4021584"/>
          </a:xfrm>
        </p:grpSpPr>
        <p:sp>
          <p:nvSpPr>
            <p:cNvPr id="177" name="Sun 176">
              <a:extLst>
                <a:ext uri="{FF2B5EF4-FFF2-40B4-BE49-F238E27FC236}">
                  <a16:creationId xmlns:a16="http://schemas.microsoft.com/office/drawing/2014/main" id="{6B2A8AF0-0EA8-4DB6-A71D-16BB2FF2F5D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9A168030-8112-4A46-8E5A-1B0A1A99BFC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F17C1CB4-E9DA-48D1-A6DD-A7E92C001AD3}"/>
              </a:ext>
            </a:extLst>
          </p:cNvPr>
          <p:cNvGrpSpPr/>
          <p:nvPr/>
        </p:nvGrpSpPr>
        <p:grpSpPr>
          <a:xfrm>
            <a:off x="5318142" y="6457950"/>
            <a:ext cx="301752" cy="301752"/>
            <a:chOff x="4084318" y="1418208"/>
            <a:chExt cx="4023359" cy="4021584"/>
          </a:xfrm>
        </p:grpSpPr>
        <p:sp>
          <p:nvSpPr>
            <p:cNvPr id="180" name="Sun 179">
              <a:extLst>
                <a:ext uri="{FF2B5EF4-FFF2-40B4-BE49-F238E27FC236}">
                  <a16:creationId xmlns:a16="http://schemas.microsoft.com/office/drawing/2014/main" id="{B4DE050F-6645-4318-8621-A4C0446BFC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72414C81-0807-4EC8-BCE4-FA41A4275D2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2CFB87EA-9749-4E5B-A905-86767C00226D}"/>
              </a:ext>
            </a:extLst>
          </p:cNvPr>
          <p:cNvGrpSpPr/>
          <p:nvPr/>
        </p:nvGrpSpPr>
        <p:grpSpPr>
          <a:xfrm>
            <a:off x="5622943" y="6457950"/>
            <a:ext cx="301752" cy="301752"/>
            <a:chOff x="4084318" y="1418208"/>
            <a:chExt cx="4023359" cy="4021584"/>
          </a:xfrm>
        </p:grpSpPr>
        <p:sp>
          <p:nvSpPr>
            <p:cNvPr id="183" name="Sun 182">
              <a:extLst>
                <a:ext uri="{FF2B5EF4-FFF2-40B4-BE49-F238E27FC236}">
                  <a16:creationId xmlns:a16="http://schemas.microsoft.com/office/drawing/2014/main" id="{7631E731-407C-48D9-AB42-03E82D13AFB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8007EEA9-49E7-4BA6-BCA6-8D9AD9CB36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A8BFF23F-D25B-4754-9B09-539125D7CB30}"/>
              </a:ext>
            </a:extLst>
          </p:cNvPr>
          <p:cNvGrpSpPr/>
          <p:nvPr/>
        </p:nvGrpSpPr>
        <p:grpSpPr>
          <a:xfrm>
            <a:off x="5927744" y="6457950"/>
            <a:ext cx="301752" cy="301752"/>
            <a:chOff x="4084318" y="1418208"/>
            <a:chExt cx="4023359" cy="4021584"/>
          </a:xfrm>
        </p:grpSpPr>
        <p:sp>
          <p:nvSpPr>
            <p:cNvPr id="186" name="Sun 185">
              <a:extLst>
                <a:ext uri="{FF2B5EF4-FFF2-40B4-BE49-F238E27FC236}">
                  <a16:creationId xmlns:a16="http://schemas.microsoft.com/office/drawing/2014/main" id="{7BEBBD13-532A-4058-8BFD-38338A50F3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B389E0A5-55F6-4EC1-ABBA-FF9A9493355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79CE5156-2D28-4560-9135-76B17064BDA9}"/>
              </a:ext>
            </a:extLst>
          </p:cNvPr>
          <p:cNvGrpSpPr/>
          <p:nvPr/>
        </p:nvGrpSpPr>
        <p:grpSpPr>
          <a:xfrm>
            <a:off x="6232545" y="6457950"/>
            <a:ext cx="301752" cy="301752"/>
            <a:chOff x="4084318" y="1418208"/>
            <a:chExt cx="4023359" cy="4021584"/>
          </a:xfrm>
        </p:grpSpPr>
        <p:sp>
          <p:nvSpPr>
            <p:cNvPr id="189" name="Sun 188">
              <a:extLst>
                <a:ext uri="{FF2B5EF4-FFF2-40B4-BE49-F238E27FC236}">
                  <a16:creationId xmlns:a16="http://schemas.microsoft.com/office/drawing/2014/main" id="{DB37C9E5-6B98-438D-BB0F-87D6A603E9D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42B8EAC9-77C1-47DA-8815-97485FCC4A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DBCCAA13-45A6-42E2-84F2-B6DA16663736}"/>
              </a:ext>
            </a:extLst>
          </p:cNvPr>
          <p:cNvGrpSpPr/>
          <p:nvPr/>
        </p:nvGrpSpPr>
        <p:grpSpPr>
          <a:xfrm>
            <a:off x="6537346" y="6457950"/>
            <a:ext cx="301752" cy="301752"/>
            <a:chOff x="4084318" y="1418208"/>
            <a:chExt cx="4023359" cy="4021584"/>
          </a:xfrm>
        </p:grpSpPr>
        <p:sp>
          <p:nvSpPr>
            <p:cNvPr id="192" name="Sun 191">
              <a:extLst>
                <a:ext uri="{FF2B5EF4-FFF2-40B4-BE49-F238E27FC236}">
                  <a16:creationId xmlns:a16="http://schemas.microsoft.com/office/drawing/2014/main" id="{18138490-69B9-42E0-B42B-316C957DDFA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9F7D50A1-6BBC-4FEC-95A0-F580D25FCC7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B1F73C43-9FD2-41BD-88D8-A66C80F1E349}"/>
              </a:ext>
            </a:extLst>
          </p:cNvPr>
          <p:cNvGrpSpPr/>
          <p:nvPr/>
        </p:nvGrpSpPr>
        <p:grpSpPr>
          <a:xfrm>
            <a:off x="6842147" y="6457950"/>
            <a:ext cx="301752" cy="301752"/>
            <a:chOff x="4084318" y="1418208"/>
            <a:chExt cx="4023359" cy="4021584"/>
          </a:xfrm>
        </p:grpSpPr>
        <p:sp>
          <p:nvSpPr>
            <p:cNvPr id="195" name="Sun 194">
              <a:extLst>
                <a:ext uri="{FF2B5EF4-FFF2-40B4-BE49-F238E27FC236}">
                  <a16:creationId xmlns:a16="http://schemas.microsoft.com/office/drawing/2014/main" id="{530D4544-89C9-4BD8-8B9B-84D22DDB2ED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11E9F4CA-0A18-4EA1-A300-8EA9D4755B6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CF9CBE33-893C-4DD2-BDAC-07A53BB3E8B6}"/>
              </a:ext>
            </a:extLst>
          </p:cNvPr>
          <p:cNvGrpSpPr/>
          <p:nvPr/>
        </p:nvGrpSpPr>
        <p:grpSpPr>
          <a:xfrm>
            <a:off x="7146948" y="6457950"/>
            <a:ext cx="301752" cy="301752"/>
            <a:chOff x="4084318" y="1418208"/>
            <a:chExt cx="4023359" cy="4021584"/>
          </a:xfrm>
        </p:grpSpPr>
        <p:sp>
          <p:nvSpPr>
            <p:cNvPr id="198" name="Sun 197">
              <a:extLst>
                <a:ext uri="{FF2B5EF4-FFF2-40B4-BE49-F238E27FC236}">
                  <a16:creationId xmlns:a16="http://schemas.microsoft.com/office/drawing/2014/main" id="{8868FBE9-5985-4CDC-B443-FE8186A494E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2515D1FA-2E66-4F81-8DE4-08CAFFA037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C53953FF-3A00-4384-BE5F-03608B60FB87}"/>
              </a:ext>
            </a:extLst>
          </p:cNvPr>
          <p:cNvGrpSpPr/>
          <p:nvPr/>
        </p:nvGrpSpPr>
        <p:grpSpPr>
          <a:xfrm>
            <a:off x="7451749" y="6457950"/>
            <a:ext cx="301752" cy="301752"/>
            <a:chOff x="4084318" y="1418208"/>
            <a:chExt cx="4023359" cy="4021584"/>
          </a:xfrm>
        </p:grpSpPr>
        <p:sp>
          <p:nvSpPr>
            <p:cNvPr id="201" name="Sun 200">
              <a:extLst>
                <a:ext uri="{FF2B5EF4-FFF2-40B4-BE49-F238E27FC236}">
                  <a16:creationId xmlns:a16="http://schemas.microsoft.com/office/drawing/2014/main" id="{0D9DE755-D9C3-4755-86F1-C699E1F0B7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D0EC1030-2CA5-4D68-972F-CDD76DCFD3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2DF98FE2-1BD2-4303-8A5D-554A110B5ABB}"/>
              </a:ext>
            </a:extLst>
          </p:cNvPr>
          <p:cNvGrpSpPr/>
          <p:nvPr/>
        </p:nvGrpSpPr>
        <p:grpSpPr>
          <a:xfrm>
            <a:off x="7756550" y="6457950"/>
            <a:ext cx="301752" cy="301752"/>
            <a:chOff x="4084318" y="1418208"/>
            <a:chExt cx="4023359" cy="4021584"/>
          </a:xfrm>
        </p:grpSpPr>
        <p:sp>
          <p:nvSpPr>
            <p:cNvPr id="204" name="Sun 203">
              <a:extLst>
                <a:ext uri="{FF2B5EF4-FFF2-40B4-BE49-F238E27FC236}">
                  <a16:creationId xmlns:a16="http://schemas.microsoft.com/office/drawing/2014/main" id="{C43C556F-A74D-4EBA-899A-02B2FEF55E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A98243DC-F2CB-474E-8E13-966814891B6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B3B99049-4F2C-4007-A022-E025B6778228}"/>
              </a:ext>
            </a:extLst>
          </p:cNvPr>
          <p:cNvGrpSpPr/>
          <p:nvPr/>
        </p:nvGrpSpPr>
        <p:grpSpPr>
          <a:xfrm>
            <a:off x="8061351" y="6457950"/>
            <a:ext cx="301752" cy="301752"/>
            <a:chOff x="4084318" y="1418208"/>
            <a:chExt cx="4023359" cy="4021584"/>
          </a:xfrm>
        </p:grpSpPr>
        <p:sp>
          <p:nvSpPr>
            <p:cNvPr id="207" name="Sun 206">
              <a:extLst>
                <a:ext uri="{FF2B5EF4-FFF2-40B4-BE49-F238E27FC236}">
                  <a16:creationId xmlns:a16="http://schemas.microsoft.com/office/drawing/2014/main" id="{15ECFA6D-6385-49F0-921E-08863D5BEBA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929A7E6E-BE56-40B1-B2F8-CC21BA363DD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07706A38-09FA-4938-BB55-072504606FBC}"/>
              </a:ext>
            </a:extLst>
          </p:cNvPr>
          <p:cNvGrpSpPr/>
          <p:nvPr/>
        </p:nvGrpSpPr>
        <p:grpSpPr>
          <a:xfrm>
            <a:off x="8366152" y="6457950"/>
            <a:ext cx="301752" cy="301752"/>
            <a:chOff x="4084318" y="1418208"/>
            <a:chExt cx="4023359" cy="4021584"/>
          </a:xfrm>
        </p:grpSpPr>
        <p:sp>
          <p:nvSpPr>
            <p:cNvPr id="210" name="Sun 209">
              <a:extLst>
                <a:ext uri="{FF2B5EF4-FFF2-40B4-BE49-F238E27FC236}">
                  <a16:creationId xmlns:a16="http://schemas.microsoft.com/office/drawing/2014/main" id="{0B1D7003-4112-4E65-B04F-56DBE4460B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39517733-0998-44C2-988D-56BD282023B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7EC6351A-8F5F-4DC7-8469-E4C7B0FAB731}"/>
              </a:ext>
            </a:extLst>
          </p:cNvPr>
          <p:cNvGrpSpPr/>
          <p:nvPr/>
        </p:nvGrpSpPr>
        <p:grpSpPr>
          <a:xfrm>
            <a:off x="8670953" y="6457950"/>
            <a:ext cx="301752" cy="301752"/>
            <a:chOff x="4084318" y="1418208"/>
            <a:chExt cx="4023359" cy="4021584"/>
          </a:xfrm>
        </p:grpSpPr>
        <p:sp>
          <p:nvSpPr>
            <p:cNvPr id="213" name="Sun 212">
              <a:extLst>
                <a:ext uri="{FF2B5EF4-FFF2-40B4-BE49-F238E27FC236}">
                  <a16:creationId xmlns:a16="http://schemas.microsoft.com/office/drawing/2014/main" id="{5439B126-E2EA-4306-A6AB-6711D1D82A0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83A64C3D-522A-4325-B776-E6262F1D94D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E9E57815-4B57-4AFD-8DCD-F51FB45722F9}"/>
              </a:ext>
            </a:extLst>
          </p:cNvPr>
          <p:cNvGrpSpPr/>
          <p:nvPr/>
        </p:nvGrpSpPr>
        <p:grpSpPr>
          <a:xfrm>
            <a:off x="8975754" y="6457950"/>
            <a:ext cx="301752" cy="301752"/>
            <a:chOff x="4084318" y="1418208"/>
            <a:chExt cx="4023359" cy="4021584"/>
          </a:xfrm>
        </p:grpSpPr>
        <p:sp>
          <p:nvSpPr>
            <p:cNvPr id="216" name="Sun 215">
              <a:extLst>
                <a:ext uri="{FF2B5EF4-FFF2-40B4-BE49-F238E27FC236}">
                  <a16:creationId xmlns:a16="http://schemas.microsoft.com/office/drawing/2014/main" id="{AB894B31-E26B-4208-814F-30DF78463E5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E7CFC388-5E28-48AA-8875-BAB677057F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6A3535C8-6731-4AEE-AFAE-6D1405384206}"/>
              </a:ext>
            </a:extLst>
          </p:cNvPr>
          <p:cNvGrpSpPr/>
          <p:nvPr/>
        </p:nvGrpSpPr>
        <p:grpSpPr>
          <a:xfrm>
            <a:off x="9280555" y="6457950"/>
            <a:ext cx="301752" cy="301752"/>
            <a:chOff x="4084318" y="1418208"/>
            <a:chExt cx="4023359" cy="4021584"/>
          </a:xfrm>
        </p:grpSpPr>
        <p:sp>
          <p:nvSpPr>
            <p:cNvPr id="219" name="Sun 218">
              <a:extLst>
                <a:ext uri="{FF2B5EF4-FFF2-40B4-BE49-F238E27FC236}">
                  <a16:creationId xmlns:a16="http://schemas.microsoft.com/office/drawing/2014/main" id="{62B21A0A-D818-4748-843F-4F50E2B5E75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AD2178B4-849F-4CF0-8174-35F1E7E6651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B70FB814-90F8-4CF4-80BC-1D021A15C514}"/>
              </a:ext>
            </a:extLst>
          </p:cNvPr>
          <p:cNvGrpSpPr/>
          <p:nvPr/>
        </p:nvGrpSpPr>
        <p:grpSpPr>
          <a:xfrm>
            <a:off x="9585356" y="6457950"/>
            <a:ext cx="301752" cy="301752"/>
            <a:chOff x="4084318" y="1418208"/>
            <a:chExt cx="4023359" cy="4021584"/>
          </a:xfrm>
        </p:grpSpPr>
        <p:sp>
          <p:nvSpPr>
            <p:cNvPr id="222" name="Sun 221">
              <a:extLst>
                <a:ext uri="{FF2B5EF4-FFF2-40B4-BE49-F238E27FC236}">
                  <a16:creationId xmlns:a16="http://schemas.microsoft.com/office/drawing/2014/main" id="{F08590C2-13AD-40BF-ADED-2076498D35A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317FD46C-10C5-4861-A34E-89AC61D75D0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75138B39-A3CB-4036-9C2E-08DED6753946}"/>
              </a:ext>
            </a:extLst>
          </p:cNvPr>
          <p:cNvGrpSpPr/>
          <p:nvPr/>
        </p:nvGrpSpPr>
        <p:grpSpPr>
          <a:xfrm>
            <a:off x="9890157" y="6457950"/>
            <a:ext cx="301752" cy="301752"/>
            <a:chOff x="4084318" y="1418208"/>
            <a:chExt cx="4023359" cy="4021584"/>
          </a:xfrm>
        </p:grpSpPr>
        <p:sp>
          <p:nvSpPr>
            <p:cNvPr id="225" name="Sun 224">
              <a:extLst>
                <a:ext uri="{FF2B5EF4-FFF2-40B4-BE49-F238E27FC236}">
                  <a16:creationId xmlns:a16="http://schemas.microsoft.com/office/drawing/2014/main" id="{E7E0A410-9EFE-467C-91FB-2DE7DDC6D96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42C4BAD8-286D-4A57-B5E4-363AED13A8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8B687483-027E-46D5-B641-93CC929A6F51}"/>
              </a:ext>
            </a:extLst>
          </p:cNvPr>
          <p:cNvGrpSpPr/>
          <p:nvPr/>
        </p:nvGrpSpPr>
        <p:grpSpPr>
          <a:xfrm>
            <a:off x="10194958" y="6457950"/>
            <a:ext cx="301752" cy="301752"/>
            <a:chOff x="4084318" y="1418208"/>
            <a:chExt cx="4023359" cy="4021584"/>
          </a:xfrm>
        </p:grpSpPr>
        <p:sp>
          <p:nvSpPr>
            <p:cNvPr id="228" name="Sun 227">
              <a:extLst>
                <a:ext uri="{FF2B5EF4-FFF2-40B4-BE49-F238E27FC236}">
                  <a16:creationId xmlns:a16="http://schemas.microsoft.com/office/drawing/2014/main" id="{04B227B6-9613-450F-AA8D-388E145FB6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78FAB810-C05A-4553-B737-0BB826B6BFD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875D44DB-FBA8-4D71-B64E-26138E68D30C}"/>
              </a:ext>
            </a:extLst>
          </p:cNvPr>
          <p:cNvGrpSpPr/>
          <p:nvPr/>
        </p:nvGrpSpPr>
        <p:grpSpPr>
          <a:xfrm>
            <a:off x="10499759" y="6457950"/>
            <a:ext cx="301752" cy="301752"/>
            <a:chOff x="4084318" y="1418208"/>
            <a:chExt cx="4023359" cy="4021584"/>
          </a:xfrm>
        </p:grpSpPr>
        <p:sp>
          <p:nvSpPr>
            <p:cNvPr id="231" name="Sun 230">
              <a:extLst>
                <a:ext uri="{FF2B5EF4-FFF2-40B4-BE49-F238E27FC236}">
                  <a16:creationId xmlns:a16="http://schemas.microsoft.com/office/drawing/2014/main" id="{0E027443-3808-44D7-AB66-0175EA2FD47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174ADD43-26FA-4540-B536-8B14B8C549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E5A0FCBC-1A95-4692-BC5D-806598BC0E13}"/>
              </a:ext>
            </a:extLst>
          </p:cNvPr>
          <p:cNvGrpSpPr/>
          <p:nvPr/>
        </p:nvGrpSpPr>
        <p:grpSpPr>
          <a:xfrm>
            <a:off x="10804560" y="6457950"/>
            <a:ext cx="301752" cy="301752"/>
            <a:chOff x="4084318" y="1418208"/>
            <a:chExt cx="4023359" cy="4021584"/>
          </a:xfrm>
        </p:grpSpPr>
        <p:sp>
          <p:nvSpPr>
            <p:cNvPr id="234" name="Sun 233">
              <a:extLst>
                <a:ext uri="{FF2B5EF4-FFF2-40B4-BE49-F238E27FC236}">
                  <a16:creationId xmlns:a16="http://schemas.microsoft.com/office/drawing/2014/main" id="{DEC88EE7-527B-422F-A774-DF718F261EB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4CEE3384-F032-48AE-9321-CA4B04D2AC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C45C0A29-1A77-4476-8713-C35FDF1A3CDF}"/>
              </a:ext>
            </a:extLst>
          </p:cNvPr>
          <p:cNvGrpSpPr/>
          <p:nvPr/>
        </p:nvGrpSpPr>
        <p:grpSpPr>
          <a:xfrm>
            <a:off x="11109361" y="6457950"/>
            <a:ext cx="301752" cy="301752"/>
            <a:chOff x="4084318" y="1418208"/>
            <a:chExt cx="4023359" cy="4021584"/>
          </a:xfrm>
        </p:grpSpPr>
        <p:sp>
          <p:nvSpPr>
            <p:cNvPr id="237" name="Sun 236">
              <a:extLst>
                <a:ext uri="{FF2B5EF4-FFF2-40B4-BE49-F238E27FC236}">
                  <a16:creationId xmlns:a16="http://schemas.microsoft.com/office/drawing/2014/main" id="{A7AC588B-6F03-403A-A478-DE074D8B37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3F4D335B-CD04-4B67-A9AA-9FFF9AE8618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8B9979F1-D3B4-4ECE-B088-848696E7B37F}"/>
              </a:ext>
            </a:extLst>
          </p:cNvPr>
          <p:cNvGrpSpPr/>
          <p:nvPr/>
        </p:nvGrpSpPr>
        <p:grpSpPr>
          <a:xfrm>
            <a:off x="11464962" y="6457950"/>
            <a:ext cx="301752" cy="301752"/>
            <a:chOff x="4084318" y="1418208"/>
            <a:chExt cx="4023359" cy="4021584"/>
          </a:xfrm>
        </p:grpSpPr>
        <p:sp>
          <p:nvSpPr>
            <p:cNvPr id="240" name="Sun 239">
              <a:extLst>
                <a:ext uri="{FF2B5EF4-FFF2-40B4-BE49-F238E27FC236}">
                  <a16:creationId xmlns:a16="http://schemas.microsoft.com/office/drawing/2014/main" id="{BC7B77EB-9A91-4280-BAE6-1EA8CC2665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5052C8A3-8F73-4ED2-9099-FAD135CF6F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0CC5AB01-D09B-4491-A4C0-9691310C3C0F}"/>
              </a:ext>
            </a:extLst>
          </p:cNvPr>
          <p:cNvGrpSpPr/>
          <p:nvPr/>
        </p:nvGrpSpPr>
        <p:grpSpPr>
          <a:xfrm>
            <a:off x="11795163" y="6457950"/>
            <a:ext cx="301752" cy="301752"/>
            <a:chOff x="4084318" y="1418208"/>
            <a:chExt cx="4023359" cy="4021584"/>
          </a:xfrm>
        </p:grpSpPr>
        <p:sp>
          <p:nvSpPr>
            <p:cNvPr id="243" name="Sun 242">
              <a:extLst>
                <a:ext uri="{FF2B5EF4-FFF2-40B4-BE49-F238E27FC236}">
                  <a16:creationId xmlns:a16="http://schemas.microsoft.com/office/drawing/2014/main" id="{7D370A06-86BC-4D5E-9AFB-AEEC2DD852A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589E09BA-715D-4E22-824A-55F568637C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AC33EFA2-4E4B-4215-B59E-85FE53C75CCE}"/>
              </a:ext>
            </a:extLst>
          </p:cNvPr>
          <p:cNvGrpSpPr/>
          <p:nvPr/>
        </p:nvGrpSpPr>
        <p:grpSpPr>
          <a:xfrm>
            <a:off x="161925" y="450850"/>
            <a:ext cx="301752" cy="301752"/>
            <a:chOff x="4084318" y="1418208"/>
            <a:chExt cx="4023359" cy="4021584"/>
          </a:xfrm>
        </p:grpSpPr>
        <p:sp>
          <p:nvSpPr>
            <p:cNvPr id="246" name="Sun 245">
              <a:extLst>
                <a:ext uri="{FF2B5EF4-FFF2-40B4-BE49-F238E27FC236}">
                  <a16:creationId xmlns:a16="http://schemas.microsoft.com/office/drawing/2014/main" id="{91963F69-7FAC-44CC-ABA7-8479A4CACFA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88E1BC27-E19E-403C-8295-43D406AC2A0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DEF40739-928D-4575-8F48-CB52FE291230}"/>
              </a:ext>
            </a:extLst>
          </p:cNvPr>
          <p:cNvGrpSpPr/>
          <p:nvPr/>
        </p:nvGrpSpPr>
        <p:grpSpPr>
          <a:xfrm>
            <a:off x="161925" y="781050"/>
            <a:ext cx="301752" cy="301752"/>
            <a:chOff x="4084318" y="1418208"/>
            <a:chExt cx="4023359" cy="4021584"/>
          </a:xfrm>
        </p:grpSpPr>
        <p:sp>
          <p:nvSpPr>
            <p:cNvPr id="249" name="Sun 248">
              <a:extLst>
                <a:ext uri="{FF2B5EF4-FFF2-40B4-BE49-F238E27FC236}">
                  <a16:creationId xmlns:a16="http://schemas.microsoft.com/office/drawing/2014/main" id="{45FEE0DB-42E1-4251-9B71-CAA51D97196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36CE7A62-86B4-4A8E-9D12-85E755A8282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D2BBCC1F-D5F9-4701-9D78-5D32E8DF6014}"/>
              </a:ext>
            </a:extLst>
          </p:cNvPr>
          <p:cNvGrpSpPr/>
          <p:nvPr/>
        </p:nvGrpSpPr>
        <p:grpSpPr>
          <a:xfrm>
            <a:off x="161925" y="1111250"/>
            <a:ext cx="301752" cy="301752"/>
            <a:chOff x="4084318" y="1418208"/>
            <a:chExt cx="4023359" cy="4021584"/>
          </a:xfrm>
        </p:grpSpPr>
        <p:sp>
          <p:nvSpPr>
            <p:cNvPr id="252" name="Sun 251">
              <a:extLst>
                <a:ext uri="{FF2B5EF4-FFF2-40B4-BE49-F238E27FC236}">
                  <a16:creationId xmlns:a16="http://schemas.microsoft.com/office/drawing/2014/main" id="{DE6F9B72-18F4-4197-A997-A3D157C4AEC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4100CAB0-9D51-4F7E-B507-CF6BFCA89C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4F3BE872-325E-4423-B8BF-C1BCCA394C4B}"/>
              </a:ext>
            </a:extLst>
          </p:cNvPr>
          <p:cNvGrpSpPr/>
          <p:nvPr/>
        </p:nvGrpSpPr>
        <p:grpSpPr>
          <a:xfrm>
            <a:off x="161925" y="1441450"/>
            <a:ext cx="301752" cy="301752"/>
            <a:chOff x="4084318" y="1418208"/>
            <a:chExt cx="4023359" cy="4021584"/>
          </a:xfrm>
        </p:grpSpPr>
        <p:sp>
          <p:nvSpPr>
            <p:cNvPr id="255" name="Sun 254">
              <a:extLst>
                <a:ext uri="{FF2B5EF4-FFF2-40B4-BE49-F238E27FC236}">
                  <a16:creationId xmlns:a16="http://schemas.microsoft.com/office/drawing/2014/main" id="{D29E03B5-F07A-4664-AC1A-9B3C552BDA4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8C095036-C528-4AEC-BE50-774B27CF7D8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6EDE556B-7E3C-4308-AE7C-3C60ECF0424A}"/>
              </a:ext>
            </a:extLst>
          </p:cNvPr>
          <p:cNvGrpSpPr/>
          <p:nvPr/>
        </p:nvGrpSpPr>
        <p:grpSpPr>
          <a:xfrm>
            <a:off x="161925" y="1771650"/>
            <a:ext cx="301752" cy="301752"/>
            <a:chOff x="4084318" y="1418208"/>
            <a:chExt cx="4023359" cy="4021584"/>
          </a:xfrm>
        </p:grpSpPr>
        <p:sp>
          <p:nvSpPr>
            <p:cNvPr id="258" name="Sun 257">
              <a:extLst>
                <a:ext uri="{FF2B5EF4-FFF2-40B4-BE49-F238E27FC236}">
                  <a16:creationId xmlns:a16="http://schemas.microsoft.com/office/drawing/2014/main" id="{6409CCCD-AD24-47C0-9790-0E40CB19592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95018CF3-E574-4D7C-ADC8-7C7723CF79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FEF34F32-84A1-49DE-9DC0-E679249F8133}"/>
              </a:ext>
            </a:extLst>
          </p:cNvPr>
          <p:cNvGrpSpPr/>
          <p:nvPr/>
        </p:nvGrpSpPr>
        <p:grpSpPr>
          <a:xfrm>
            <a:off x="161925" y="2101850"/>
            <a:ext cx="301752" cy="301752"/>
            <a:chOff x="4084318" y="1418208"/>
            <a:chExt cx="4023359" cy="4021584"/>
          </a:xfrm>
        </p:grpSpPr>
        <p:sp>
          <p:nvSpPr>
            <p:cNvPr id="261" name="Sun 260">
              <a:extLst>
                <a:ext uri="{FF2B5EF4-FFF2-40B4-BE49-F238E27FC236}">
                  <a16:creationId xmlns:a16="http://schemas.microsoft.com/office/drawing/2014/main" id="{F0547152-F290-4298-9F0E-9AAF0339238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5E948FA8-3C8D-497C-95C4-3B8D102FCDD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F194DA53-025E-422E-B4B2-8A0046C83ACE}"/>
              </a:ext>
            </a:extLst>
          </p:cNvPr>
          <p:cNvGrpSpPr/>
          <p:nvPr/>
        </p:nvGrpSpPr>
        <p:grpSpPr>
          <a:xfrm>
            <a:off x="161925" y="2432050"/>
            <a:ext cx="301752" cy="301752"/>
            <a:chOff x="4084318" y="1418208"/>
            <a:chExt cx="4023359" cy="4021584"/>
          </a:xfrm>
        </p:grpSpPr>
        <p:sp>
          <p:nvSpPr>
            <p:cNvPr id="264" name="Sun 263">
              <a:extLst>
                <a:ext uri="{FF2B5EF4-FFF2-40B4-BE49-F238E27FC236}">
                  <a16:creationId xmlns:a16="http://schemas.microsoft.com/office/drawing/2014/main" id="{382A0B39-09C4-4DD8-AAD8-B517AFD2F60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8D88D878-F6E3-4AD6-BDF7-3963D1C529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62F0BF70-6CDE-4D2C-922A-7D65DB7E213F}"/>
              </a:ext>
            </a:extLst>
          </p:cNvPr>
          <p:cNvGrpSpPr/>
          <p:nvPr/>
        </p:nvGrpSpPr>
        <p:grpSpPr>
          <a:xfrm>
            <a:off x="161925" y="2762250"/>
            <a:ext cx="301752" cy="301752"/>
            <a:chOff x="4084318" y="1418208"/>
            <a:chExt cx="4023359" cy="4021584"/>
          </a:xfrm>
        </p:grpSpPr>
        <p:sp>
          <p:nvSpPr>
            <p:cNvPr id="267" name="Sun 266">
              <a:extLst>
                <a:ext uri="{FF2B5EF4-FFF2-40B4-BE49-F238E27FC236}">
                  <a16:creationId xmlns:a16="http://schemas.microsoft.com/office/drawing/2014/main" id="{EB3856F4-0217-4071-9008-3B891AF4F2D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25F9BA2E-FC70-4234-8057-4990D6697F4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30E7CDE1-34C3-4193-8C5E-88B3D64AD0B9}"/>
              </a:ext>
            </a:extLst>
          </p:cNvPr>
          <p:cNvGrpSpPr/>
          <p:nvPr/>
        </p:nvGrpSpPr>
        <p:grpSpPr>
          <a:xfrm>
            <a:off x="161925" y="3092450"/>
            <a:ext cx="301752" cy="301752"/>
            <a:chOff x="4084318" y="1418208"/>
            <a:chExt cx="4023359" cy="4021584"/>
          </a:xfrm>
        </p:grpSpPr>
        <p:sp>
          <p:nvSpPr>
            <p:cNvPr id="270" name="Sun 269">
              <a:extLst>
                <a:ext uri="{FF2B5EF4-FFF2-40B4-BE49-F238E27FC236}">
                  <a16:creationId xmlns:a16="http://schemas.microsoft.com/office/drawing/2014/main" id="{6E382877-BA07-4675-ACF7-55D9585DFE1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B50FC5B1-EBF7-4CA8-98B4-69D3D3657D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F91D766E-E2CD-491D-875E-E8E30969D1BB}"/>
              </a:ext>
            </a:extLst>
          </p:cNvPr>
          <p:cNvGrpSpPr/>
          <p:nvPr/>
        </p:nvGrpSpPr>
        <p:grpSpPr>
          <a:xfrm>
            <a:off x="161925" y="3422650"/>
            <a:ext cx="301752" cy="301752"/>
            <a:chOff x="4084318" y="1418208"/>
            <a:chExt cx="4023359" cy="4021584"/>
          </a:xfrm>
        </p:grpSpPr>
        <p:sp>
          <p:nvSpPr>
            <p:cNvPr id="273" name="Sun 272">
              <a:extLst>
                <a:ext uri="{FF2B5EF4-FFF2-40B4-BE49-F238E27FC236}">
                  <a16:creationId xmlns:a16="http://schemas.microsoft.com/office/drawing/2014/main" id="{8068D268-72E6-44CB-9E9F-D7F4534FA12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6CF20F49-58DF-4ADF-A2C7-242003CCD3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53671F9C-F54E-4359-8614-8612EFCD28C9}"/>
              </a:ext>
            </a:extLst>
          </p:cNvPr>
          <p:cNvGrpSpPr/>
          <p:nvPr/>
        </p:nvGrpSpPr>
        <p:grpSpPr>
          <a:xfrm>
            <a:off x="161925" y="3752850"/>
            <a:ext cx="301752" cy="301752"/>
            <a:chOff x="4084318" y="1418208"/>
            <a:chExt cx="4023359" cy="4021584"/>
          </a:xfrm>
        </p:grpSpPr>
        <p:sp>
          <p:nvSpPr>
            <p:cNvPr id="276" name="Sun 275">
              <a:extLst>
                <a:ext uri="{FF2B5EF4-FFF2-40B4-BE49-F238E27FC236}">
                  <a16:creationId xmlns:a16="http://schemas.microsoft.com/office/drawing/2014/main" id="{BB17FEDD-EC8E-430C-B172-92CE78532C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F307E8DB-F40C-4D9B-A8C6-3DD9FA0886B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A5AFD459-BA92-4546-8D30-5629DF34D750}"/>
              </a:ext>
            </a:extLst>
          </p:cNvPr>
          <p:cNvGrpSpPr/>
          <p:nvPr/>
        </p:nvGrpSpPr>
        <p:grpSpPr>
          <a:xfrm>
            <a:off x="161925" y="4083050"/>
            <a:ext cx="301752" cy="301752"/>
            <a:chOff x="4084318" y="1418208"/>
            <a:chExt cx="4023359" cy="4021584"/>
          </a:xfrm>
        </p:grpSpPr>
        <p:sp>
          <p:nvSpPr>
            <p:cNvPr id="279" name="Sun 278">
              <a:extLst>
                <a:ext uri="{FF2B5EF4-FFF2-40B4-BE49-F238E27FC236}">
                  <a16:creationId xmlns:a16="http://schemas.microsoft.com/office/drawing/2014/main" id="{6ABC8F5F-B670-483D-81E9-3D53CE2711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2F5DEE4A-5377-465C-BB2C-D07390D362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C416F037-40E5-43A1-B154-ECE49F488E04}"/>
              </a:ext>
            </a:extLst>
          </p:cNvPr>
          <p:cNvGrpSpPr/>
          <p:nvPr/>
        </p:nvGrpSpPr>
        <p:grpSpPr>
          <a:xfrm>
            <a:off x="161925" y="4413250"/>
            <a:ext cx="301752" cy="301752"/>
            <a:chOff x="4084318" y="1418208"/>
            <a:chExt cx="4023359" cy="4021584"/>
          </a:xfrm>
        </p:grpSpPr>
        <p:sp>
          <p:nvSpPr>
            <p:cNvPr id="282" name="Sun 281">
              <a:extLst>
                <a:ext uri="{FF2B5EF4-FFF2-40B4-BE49-F238E27FC236}">
                  <a16:creationId xmlns:a16="http://schemas.microsoft.com/office/drawing/2014/main" id="{795F1A26-C9CC-4D4A-A7C0-A0CA610285E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1CFD6891-A932-4E1C-90BB-1CD55CB768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400B60B9-7ED6-4063-B54E-99A9D68911C1}"/>
              </a:ext>
            </a:extLst>
          </p:cNvPr>
          <p:cNvGrpSpPr/>
          <p:nvPr/>
        </p:nvGrpSpPr>
        <p:grpSpPr>
          <a:xfrm>
            <a:off x="161925" y="4743450"/>
            <a:ext cx="301752" cy="301752"/>
            <a:chOff x="4084318" y="1418208"/>
            <a:chExt cx="4023359" cy="4021584"/>
          </a:xfrm>
        </p:grpSpPr>
        <p:sp>
          <p:nvSpPr>
            <p:cNvPr id="285" name="Sun 284">
              <a:extLst>
                <a:ext uri="{FF2B5EF4-FFF2-40B4-BE49-F238E27FC236}">
                  <a16:creationId xmlns:a16="http://schemas.microsoft.com/office/drawing/2014/main" id="{30D3809F-4C06-4E48-A47D-24BD536F5FC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8E40695D-6454-4BA4-A740-F552ECF3E9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09DBCA87-49C8-443A-BA1A-1CA6EF26E351}"/>
              </a:ext>
            </a:extLst>
          </p:cNvPr>
          <p:cNvGrpSpPr/>
          <p:nvPr/>
        </p:nvGrpSpPr>
        <p:grpSpPr>
          <a:xfrm>
            <a:off x="161925" y="5073650"/>
            <a:ext cx="301752" cy="301752"/>
            <a:chOff x="4084318" y="1418208"/>
            <a:chExt cx="4023359" cy="4021584"/>
          </a:xfrm>
        </p:grpSpPr>
        <p:sp>
          <p:nvSpPr>
            <p:cNvPr id="288" name="Sun 287">
              <a:extLst>
                <a:ext uri="{FF2B5EF4-FFF2-40B4-BE49-F238E27FC236}">
                  <a16:creationId xmlns:a16="http://schemas.microsoft.com/office/drawing/2014/main" id="{090DA7F6-42AD-4A88-BF28-08575F5A19A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D84AF61A-CEEA-414C-9FDA-420C5FE25BA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438059B9-CE93-4CDB-AAFF-CB8C7ACCA140}"/>
              </a:ext>
            </a:extLst>
          </p:cNvPr>
          <p:cNvGrpSpPr/>
          <p:nvPr/>
        </p:nvGrpSpPr>
        <p:grpSpPr>
          <a:xfrm>
            <a:off x="161925" y="5403850"/>
            <a:ext cx="301752" cy="301752"/>
            <a:chOff x="4084318" y="1418208"/>
            <a:chExt cx="4023359" cy="4021584"/>
          </a:xfrm>
        </p:grpSpPr>
        <p:sp>
          <p:nvSpPr>
            <p:cNvPr id="291" name="Sun 290">
              <a:extLst>
                <a:ext uri="{FF2B5EF4-FFF2-40B4-BE49-F238E27FC236}">
                  <a16:creationId xmlns:a16="http://schemas.microsoft.com/office/drawing/2014/main" id="{3E6E732D-86FD-4A47-B191-DD32FB1ADBE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958EF0CD-BC6C-4628-BE9D-8888EA913E3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33DF6FFB-BDDE-4581-86C2-EEA4BE5517E0}"/>
              </a:ext>
            </a:extLst>
          </p:cNvPr>
          <p:cNvGrpSpPr/>
          <p:nvPr/>
        </p:nvGrpSpPr>
        <p:grpSpPr>
          <a:xfrm>
            <a:off x="161925" y="5734050"/>
            <a:ext cx="301752" cy="301752"/>
            <a:chOff x="4084318" y="1418208"/>
            <a:chExt cx="4023359" cy="4021584"/>
          </a:xfrm>
        </p:grpSpPr>
        <p:sp>
          <p:nvSpPr>
            <p:cNvPr id="294" name="Sun 293">
              <a:extLst>
                <a:ext uri="{FF2B5EF4-FFF2-40B4-BE49-F238E27FC236}">
                  <a16:creationId xmlns:a16="http://schemas.microsoft.com/office/drawing/2014/main" id="{C0EC20B9-2649-40E3-8FF3-C0E6102F225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EE3FD8F1-3793-4D13-AE8C-778C6B3FD3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7062F162-5A96-4166-9CAB-09B2340E5E54}"/>
              </a:ext>
            </a:extLst>
          </p:cNvPr>
          <p:cNvGrpSpPr/>
          <p:nvPr/>
        </p:nvGrpSpPr>
        <p:grpSpPr>
          <a:xfrm>
            <a:off x="161925" y="6064250"/>
            <a:ext cx="301752" cy="301752"/>
            <a:chOff x="4084318" y="1418208"/>
            <a:chExt cx="4023359" cy="4021584"/>
          </a:xfrm>
        </p:grpSpPr>
        <p:sp>
          <p:nvSpPr>
            <p:cNvPr id="297" name="Sun 296">
              <a:extLst>
                <a:ext uri="{FF2B5EF4-FFF2-40B4-BE49-F238E27FC236}">
                  <a16:creationId xmlns:a16="http://schemas.microsoft.com/office/drawing/2014/main" id="{205BDE97-949E-476C-B935-43D93DF9108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375ECACA-7325-48D4-943A-77E702DB30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82A3EE21-2D83-42CD-B780-4C646B656457}"/>
              </a:ext>
            </a:extLst>
          </p:cNvPr>
          <p:cNvGrpSpPr/>
          <p:nvPr/>
        </p:nvGrpSpPr>
        <p:grpSpPr>
          <a:xfrm>
            <a:off x="11795125" y="501650"/>
            <a:ext cx="301752" cy="301752"/>
            <a:chOff x="4084318" y="1418208"/>
            <a:chExt cx="4023359" cy="4021584"/>
          </a:xfrm>
        </p:grpSpPr>
        <p:sp>
          <p:nvSpPr>
            <p:cNvPr id="300" name="Sun 299">
              <a:extLst>
                <a:ext uri="{FF2B5EF4-FFF2-40B4-BE49-F238E27FC236}">
                  <a16:creationId xmlns:a16="http://schemas.microsoft.com/office/drawing/2014/main" id="{172EDFA4-2770-45E1-9965-CB8E5E8CB8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9148C647-C854-456C-8194-EF608B712BE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149E1305-00C4-409C-92BB-E28268AABC64}"/>
              </a:ext>
            </a:extLst>
          </p:cNvPr>
          <p:cNvGrpSpPr/>
          <p:nvPr/>
        </p:nvGrpSpPr>
        <p:grpSpPr>
          <a:xfrm>
            <a:off x="11795125" y="831850"/>
            <a:ext cx="301752" cy="301752"/>
            <a:chOff x="4084318" y="1418208"/>
            <a:chExt cx="4023359" cy="4021584"/>
          </a:xfrm>
        </p:grpSpPr>
        <p:sp>
          <p:nvSpPr>
            <p:cNvPr id="303" name="Sun 302">
              <a:extLst>
                <a:ext uri="{FF2B5EF4-FFF2-40B4-BE49-F238E27FC236}">
                  <a16:creationId xmlns:a16="http://schemas.microsoft.com/office/drawing/2014/main" id="{9FA208B0-F3A0-4999-9776-23D3ADC50B2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B377377A-A5FF-43F3-83E1-76ECD771152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A4ED33DA-0CE5-460D-8A69-4B59891D4204}"/>
              </a:ext>
            </a:extLst>
          </p:cNvPr>
          <p:cNvGrpSpPr/>
          <p:nvPr/>
        </p:nvGrpSpPr>
        <p:grpSpPr>
          <a:xfrm>
            <a:off x="11795125" y="1162050"/>
            <a:ext cx="301752" cy="301752"/>
            <a:chOff x="4084318" y="1418208"/>
            <a:chExt cx="4023359" cy="4021584"/>
          </a:xfrm>
        </p:grpSpPr>
        <p:sp>
          <p:nvSpPr>
            <p:cNvPr id="306" name="Sun 305">
              <a:extLst>
                <a:ext uri="{FF2B5EF4-FFF2-40B4-BE49-F238E27FC236}">
                  <a16:creationId xmlns:a16="http://schemas.microsoft.com/office/drawing/2014/main" id="{075676E7-041A-482C-B739-90083F0D41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E114AF2E-EA22-4876-9999-6937ACA1E73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C31ACB31-C2A9-4997-9E77-B65E497A7795}"/>
              </a:ext>
            </a:extLst>
          </p:cNvPr>
          <p:cNvGrpSpPr/>
          <p:nvPr/>
        </p:nvGrpSpPr>
        <p:grpSpPr>
          <a:xfrm>
            <a:off x="11795125" y="1492250"/>
            <a:ext cx="301752" cy="301752"/>
            <a:chOff x="4084318" y="1418208"/>
            <a:chExt cx="4023359" cy="4021584"/>
          </a:xfrm>
        </p:grpSpPr>
        <p:sp>
          <p:nvSpPr>
            <p:cNvPr id="309" name="Sun 308">
              <a:extLst>
                <a:ext uri="{FF2B5EF4-FFF2-40B4-BE49-F238E27FC236}">
                  <a16:creationId xmlns:a16="http://schemas.microsoft.com/office/drawing/2014/main" id="{8D56E6A0-5D17-43CF-AB38-373D22DA290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DC6C6DBB-FFC8-44F3-AE87-CEE2429F916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11D84AF9-0771-4D8D-B373-361BAF0E6157}"/>
              </a:ext>
            </a:extLst>
          </p:cNvPr>
          <p:cNvGrpSpPr/>
          <p:nvPr/>
        </p:nvGrpSpPr>
        <p:grpSpPr>
          <a:xfrm>
            <a:off x="11795125" y="1822450"/>
            <a:ext cx="301752" cy="301752"/>
            <a:chOff x="4084318" y="1418208"/>
            <a:chExt cx="4023359" cy="4021584"/>
          </a:xfrm>
        </p:grpSpPr>
        <p:sp>
          <p:nvSpPr>
            <p:cNvPr id="312" name="Sun 311">
              <a:extLst>
                <a:ext uri="{FF2B5EF4-FFF2-40B4-BE49-F238E27FC236}">
                  <a16:creationId xmlns:a16="http://schemas.microsoft.com/office/drawing/2014/main" id="{01E6A4DD-27E4-45AA-95A6-4192F9A2F2E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52179A2A-7059-4CD4-880B-8BA65766116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576E36D5-BECF-45C9-A8C7-78879F0E92EC}"/>
              </a:ext>
            </a:extLst>
          </p:cNvPr>
          <p:cNvGrpSpPr/>
          <p:nvPr/>
        </p:nvGrpSpPr>
        <p:grpSpPr>
          <a:xfrm>
            <a:off x="11795125" y="2152650"/>
            <a:ext cx="301752" cy="301752"/>
            <a:chOff x="4084318" y="1418208"/>
            <a:chExt cx="4023359" cy="4021584"/>
          </a:xfrm>
        </p:grpSpPr>
        <p:sp>
          <p:nvSpPr>
            <p:cNvPr id="315" name="Sun 314">
              <a:extLst>
                <a:ext uri="{FF2B5EF4-FFF2-40B4-BE49-F238E27FC236}">
                  <a16:creationId xmlns:a16="http://schemas.microsoft.com/office/drawing/2014/main" id="{ED53D73A-EE5C-4B5B-A6DB-6293375801D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A1E7402A-8164-45B5-9302-87B83185CC2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4199E307-371C-4E17-B5FB-891C5CE22058}"/>
              </a:ext>
            </a:extLst>
          </p:cNvPr>
          <p:cNvGrpSpPr/>
          <p:nvPr/>
        </p:nvGrpSpPr>
        <p:grpSpPr>
          <a:xfrm>
            <a:off x="11795125" y="2482850"/>
            <a:ext cx="301752" cy="301752"/>
            <a:chOff x="4084318" y="1418208"/>
            <a:chExt cx="4023359" cy="4021584"/>
          </a:xfrm>
        </p:grpSpPr>
        <p:sp>
          <p:nvSpPr>
            <p:cNvPr id="318" name="Sun 317">
              <a:extLst>
                <a:ext uri="{FF2B5EF4-FFF2-40B4-BE49-F238E27FC236}">
                  <a16:creationId xmlns:a16="http://schemas.microsoft.com/office/drawing/2014/main" id="{8A02A83B-D19C-47AC-AA0E-F264C4B7A74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B08A4E0D-5648-42AF-92E4-0A4F3C5BA3A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A6428AE0-A4F9-4015-AFC0-E17DA14AF127}"/>
              </a:ext>
            </a:extLst>
          </p:cNvPr>
          <p:cNvGrpSpPr/>
          <p:nvPr/>
        </p:nvGrpSpPr>
        <p:grpSpPr>
          <a:xfrm>
            <a:off x="11795125" y="2813050"/>
            <a:ext cx="301752" cy="301752"/>
            <a:chOff x="4084318" y="1418208"/>
            <a:chExt cx="4023359" cy="4021584"/>
          </a:xfrm>
        </p:grpSpPr>
        <p:sp>
          <p:nvSpPr>
            <p:cNvPr id="321" name="Sun 320">
              <a:extLst>
                <a:ext uri="{FF2B5EF4-FFF2-40B4-BE49-F238E27FC236}">
                  <a16:creationId xmlns:a16="http://schemas.microsoft.com/office/drawing/2014/main" id="{3FCFF916-23BE-4E16-B18F-EB89D1582E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FA25CA12-3FEB-48C6-851B-5209DB089B8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C7E12B2-A332-416C-B00A-D53561EE61B0}"/>
              </a:ext>
            </a:extLst>
          </p:cNvPr>
          <p:cNvGrpSpPr/>
          <p:nvPr/>
        </p:nvGrpSpPr>
        <p:grpSpPr>
          <a:xfrm>
            <a:off x="11795125" y="3143250"/>
            <a:ext cx="301752" cy="301752"/>
            <a:chOff x="4084318" y="1418208"/>
            <a:chExt cx="4023359" cy="4021584"/>
          </a:xfrm>
        </p:grpSpPr>
        <p:sp>
          <p:nvSpPr>
            <p:cNvPr id="324" name="Sun 323">
              <a:extLst>
                <a:ext uri="{FF2B5EF4-FFF2-40B4-BE49-F238E27FC236}">
                  <a16:creationId xmlns:a16="http://schemas.microsoft.com/office/drawing/2014/main" id="{6203C956-B937-48AB-8181-5EB93E435F3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D5F17381-764C-4C4E-9C5E-AB6C5E960ED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6CEBD8B2-089C-4D9B-A422-F8D88933F1F4}"/>
              </a:ext>
            </a:extLst>
          </p:cNvPr>
          <p:cNvGrpSpPr/>
          <p:nvPr/>
        </p:nvGrpSpPr>
        <p:grpSpPr>
          <a:xfrm>
            <a:off x="11795125" y="3473450"/>
            <a:ext cx="301752" cy="301752"/>
            <a:chOff x="4084318" y="1418208"/>
            <a:chExt cx="4023359" cy="4021584"/>
          </a:xfrm>
        </p:grpSpPr>
        <p:sp>
          <p:nvSpPr>
            <p:cNvPr id="327" name="Sun 326">
              <a:extLst>
                <a:ext uri="{FF2B5EF4-FFF2-40B4-BE49-F238E27FC236}">
                  <a16:creationId xmlns:a16="http://schemas.microsoft.com/office/drawing/2014/main" id="{44A37DFE-8EB9-4817-AB91-3ADFB30726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D2E726E2-9718-4FA9-BF33-AC085457A0C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CE652F73-573F-4517-9997-C19A5E61B945}"/>
              </a:ext>
            </a:extLst>
          </p:cNvPr>
          <p:cNvGrpSpPr/>
          <p:nvPr/>
        </p:nvGrpSpPr>
        <p:grpSpPr>
          <a:xfrm>
            <a:off x="11795125" y="3803650"/>
            <a:ext cx="301752" cy="301752"/>
            <a:chOff x="4084318" y="1418208"/>
            <a:chExt cx="4023359" cy="4021584"/>
          </a:xfrm>
        </p:grpSpPr>
        <p:sp>
          <p:nvSpPr>
            <p:cNvPr id="330" name="Sun 329">
              <a:extLst>
                <a:ext uri="{FF2B5EF4-FFF2-40B4-BE49-F238E27FC236}">
                  <a16:creationId xmlns:a16="http://schemas.microsoft.com/office/drawing/2014/main" id="{3E689208-A4F9-453A-A106-8B4CD56779A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E92248CC-B3C3-4956-B964-DF0AABDD97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2C0EAF80-06C6-40D4-9311-75FC6D615E0C}"/>
              </a:ext>
            </a:extLst>
          </p:cNvPr>
          <p:cNvGrpSpPr/>
          <p:nvPr/>
        </p:nvGrpSpPr>
        <p:grpSpPr>
          <a:xfrm>
            <a:off x="11795125" y="4133850"/>
            <a:ext cx="301752" cy="301752"/>
            <a:chOff x="4084318" y="1418208"/>
            <a:chExt cx="4023359" cy="4021584"/>
          </a:xfrm>
        </p:grpSpPr>
        <p:sp>
          <p:nvSpPr>
            <p:cNvPr id="333" name="Sun 332">
              <a:extLst>
                <a:ext uri="{FF2B5EF4-FFF2-40B4-BE49-F238E27FC236}">
                  <a16:creationId xmlns:a16="http://schemas.microsoft.com/office/drawing/2014/main" id="{02A42F07-3523-4FEB-9FF5-84A40808D11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BFCAE397-308F-48FE-881E-F8DB3BBB32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19FEDEC8-C238-4A19-BB45-17B809437DE6}"/>
              </a:ext>
            </a:extLst>
          </p:cNvPr>
          <p:cNvGrpSpPr/>
          <p:nvPr/>
        </p:nvGrpSpPr>
        <p:grpSpPr>
          <a:xfrm>
            <a:off x="11795125" y="4464050"/>
            <a:ext cx="301752" cy="301752"/>
            <a:chOff x="4084318" y="1418208"/>
            <a:chExt cx="4023359" cy="4021584"/>
          </a:xfrm>
        </p:grpSpPr>
        <p:sp>
          <p:nvSpPr>
            <p:cNvPr id="336" name="Sun 335">
              <a:extLst>
                <a:ext uri="{FF2B5EF4-FFF2-40B4-BE49-F238E27FC236}">
                  <a16:creationId xmlns:a16="http://schemas.microsoft.com/office/drawing/2014/main" id="{210163D0-777C-4ACC-A67C-AC6BAF65043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E149AABE-5510-49D1-9A3E-62EF3A0149F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ECEC5E9D-0A7E-4315-98B4-2A6C943DC1C7}"/>
              </a:ext>
            </a:extLst>
          </p:cNvPr>
          <p:cNvGrpSpPr/>
          <p:nvPr/>
        </p:nvGrpSpPr>
        <p:grpSpPr>
          <a:xfrm>
            <a:off x="11795125" y="4794250"/>
            <a:ext cx="301752" cy="301752"/>
            <a:chOff x="4084318" y="1418208"/>
            <a:chExt cx="4023359" cy="4021584"/>
          </a:xfrm>
        </p:grpSpPr>
        <p:sp>
          <p:nvSpPr>
            <p:cNvPr id="339" name="Sun 338">
              <a:extLst>
                <a:ext uri="{FF2B5EF4-FFF2-40B4-BE49-F238E27FC236}">
                  <a16:creationId xmlns:a16="http://schemas.microsoft.com/office/drawing/2014/main" id="{BF2BB9B8-7534-4DA3-906C-BE9F9D578C7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87561001-E339-48F5-9EC5-8B39AA4A853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413A018D-B17C-4511-93B2-25FC1D432BCE}"/>
              </a:ext>
            </a:extLst>
          </p:cNvPr>
          <p:cNvGrpSpPr/>
          <p:nvPr/>
        </p:nvGrpSpPr>
        <p:grpSpPr>
          <a:xfrm>
            <a:off x="11795125" y="5124450"/>
            <a:ext cx="301752" cy="301752"/>
            <a:chOff x="4084318" y="1418208"/>
            <a:chExt cx="4023359" cy="4021584"/>
          </a:xfrm>
        </p:grpSpPr>
        <p:sp>
          <p:nvSpPr>
            <p:cNvPr id="342" name="Sun 341">
              <a:extLst>
                <a:ext uri="{FF2B5EF4-FFF2-40B4-BE49-F238E27FC236}">
                  <a16:creationId xmlns:a16="http://schemas.microsoft.com/office/drawing/2014/main" id="{59388F25-5A8F-4AD5-9B09-1859EF85BD4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2BB2026E-5F75-46D3-A589-E52586D09D1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7D842EFE-9BFE-4256-AE49-1615F9F765CC}"/>
              </a:ext>
            </a:extLst>
          </p:cNvPr>
          <p:cNvGrpSpPr/>
          <p:nvPr/>
        </p:nvGrpSpPr>
        <p:grpSpPr>
          <a:xfrm>
            <a:off x="11795125" y="5454650"/>
            <a:ext cx="301752" cy="301752"/>
            <a:chOff x="4084318" y="1418208"/>
            <a:chExt cx="4023359" cy="4021584"/>
          </a:xfrm>
        </p:grpSpPr>
        <p:sp>
          <p:nvSpPr>
            <p:cNvPr id="345" name="Sun 344">
              <a:extLst>
                <a:ext uri="{FF2B5EF4-FFF2-40B4-BE49-F238E27FC236}">
                  <a16:creationId xmlns:a16="http://schemas.microsoft.com/office/drawing/2014/main" id="{459E3BC1-DF91-47CA-A760-CF9AF9D54A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Oval 345">
              <a:extLst>
                <a:ext uri="{FF2B5EF4-FFF2-40B4-BE49-F238E27FC236}">
                  <a16:creationId xmlns:a16="http://schemas.microsoft.com/office/drawing/2014/main" id="{CA208739-2D62-48C6-8DAA-51B507E0DE7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0511D093-2F27-4E25-BA1A-CDB4FFCEC097}"/>
              </a:ext>
            </a:extLst>
          </p:cNvPr>
          <p:cNvGrpSpPr/>
          <p:nvPr/>
        </p:nvGrpSpPr>
        <p:grpSpPr>
          <a:xfrm>
            <a:off x="11795125" y="5784850"/>
            <a:ext cx="301752" cy="301752"/>
            <a:chOff x="4084318" y="1418208"/>
            <a:chExt cx="4023359" cy="4021584"/>
          </a:xfrm>
        </p:grpSpPr>
        <p:sp>
          <p:nvSpPr>
            <p:cNvPr id="348" name="Sun 347">
              <a:extLst>
                <a:ext uri="{FF2B5EF4-FFF2-40B4-BE49-F238E27FC236}">
                  <a16:creationId xmlns:a16="http://schemas.microsoft.com/office/drawing/2014/main" id="{F985BDB1-ABB3-47A1-8C54-2A5482A538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B5760827-E5AC-4AF0-B70A-BA8413E706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A497CDD4-6632-46D7-8C44-8DA94FFF109D}"/>
              </a:ext>
            </a:extLst>
          </p:cNvPr>
          <p:cNvGrpSpPr/>
          <p:nvPr/>
        </p:nvGrpSpPr>
        <p:grpSpPr>
          <a:xfrm>
            <a:off x="11795125" y="6115050"/>
            <a:ext cx="301752" cy="301752"/>
            <a:chOff x="4084318" y="1418208"/>
            <a:chExt cx="4023359" cy="4021584"/>
          </a:xfrm>
        </p:grpSpPr>
        <p:sp>
          <p:nvSpPr>
            <p:cNvPr id="351" name="Sun 350">
              <a:extLst>
                <a:ext uri="{FF2B5EF4-FFF2-40B4-BE49-F238E27FC236}">
                  <a16:creationId xmlns:a16="http://schemas.microsoft.com/office/drawing/2014/main" id="{05E41783-4CE2-4A2E-8F4A-D6FF217FBE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1CF39E5F-9982-471A-9C17-FFD300C98DB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FC7A3223-0944-4409-998B-DF086C88BE5D}"/>
              </a:ext>
            </a:extLst>
          </p:cNvPr>
          <p:cNvSpPr txBox="1"/>
          <p:nvPr/>
        </p:nvSpPr>
        <p:spPr>
          <a:xfrm flipH="1">
            <a:off x="3558421" y="323624"/>
            <a:ext cx="495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61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232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MS Reference Sans Serif</vt:lpstr>
      <vt:lpstr>NikoshBAN</vt:lpstr>
      <vt:lpstr>SolaimanLipi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67</cp:revision>
  <dcterms:created xsi:type="dcterms:W3CDTF">2021-04-25T02:51:52Z</dcterms:created>
  <dcterms:modified xsi:type="dcterms:W3CDTF">2021-06-09T05:36:23Z</dcterms:modified>
</cp:coreProperties>
</file>