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8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7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4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5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0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9A84-49D0-4911-AF16-2FD590C492D1}" type="datetimeFigureOut">
              <a:rPr lang="en-US" smtClean="0"/>
              <a:pPr/>
              <a:t>08-Jun-21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5501-AA49-4C1C-B8C2-826DDE1AB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4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74059" y="551329"/>
            <a:ext cx="11026588" cy="42358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1438835" y="1640541"/>
            <a:ext cx="9910483" cy="1761565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আসসালামু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আলাইকুম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ওয়ারহমাতুল্লাহ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ea typeface="Microsoft YaHei UI" panose="020B0503020204020204" pitchFamily="34" charset="-122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ea typeface="Microsoft YaHei UI" panose="020B0503020204020204" pitchFamily="34" charset="-122"/>
                <a:cs typeface="NikoshBAN" panose="02000000000000000000" pitchFamily="2" charset="0"/>
              </a:rPr>
              <a:t>স্বাগতম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ea typeface="Microsoft YaHei UI" panose="020B0503020204020204" pitchFamily="34" charset="-122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642" y="771896"/>
            <a:ext cx="109134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কুরানের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মাক্কী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মাদানী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1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84" y="558140"/>
            <a:ext cx="112696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১।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নাযিল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 smtClean="0"/>
          </a:p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647" y="581891"/>
            <a:ext cx="103315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কুরানের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মুখস্থ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শোনাও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শুনবো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2552" y="1104405"/>
            <a:ext cx="9737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কুরাআনে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উল্লিখিত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683" y="1021278"/>
            <a:ext cx="7718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461" y="1181245"/>
            <a:ext cx="991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23731" y="322729"/>
            <a:ext cx="3590364" cy="3644153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Callout 9"/>
          <p:cNvSpPr/>
          <p:nvPr/>
        </p:nvSpPr>
        <p:spPr>
          <a:xfrm>
            <a:off x="403412" y="255494"/>
            <a:ext cx="8068235" cy="5190565"/>
          </a:xfrm>
          <a:prstGeom prst="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6141" y="753035"/>
            <a:ext cx="46930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5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ষ্টাডিজ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ফরিদগঞ্জ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০১৮৩৬৮২৭১২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inazrul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113@gmail.com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6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39" y="439386"/>
            <a:ext cx="3810000" cy="2794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89" y="570015"/>
            <a:ext cx="3810330" cy="2792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039" y="3493560"/>
            <a:ext cx="3810330" cy="2792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889" y="3731066"/>
            <a:ext cx="3810330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741" y="927847"/>
            <a:ext cx="864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ইখলাসের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তেলাওয়াত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87906" y="2995613"/>
          <a:ext cx="3025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7866360" imgH="864000" progId="Package">
                  <p:embed/>
                </p:oleObj>
              </mc:Choice>
              <mc:Fallback>
                <p:oleObj name="Packager Shell Object" showAsIcon="1" r:id="rId3" imgW="7866360" imgH="8640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906" y="2995613"/>
                        <a:ext cx="30255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6306" y="783771"/>
            <a:ext cx="7885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295835"/>
            <a:ext cx="4612341" cy="90095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882" y="2565213"/>
            <a:ext cx="5181600" cy="2961528"/>
          </a:xfrm>
          <a:solidFill>
            <a:srgbClr val="92D050"/>
          </a:solidFill>
          <a:ln w="762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5700" dirty="0" smtClean="0"/>
              <a:t>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শ্রেণিঃআলিম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en-US" sz="57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উপস্থিতঃ</a:t>
            </a:r>
            <a:r>
              <a:rPr lang="en-US" sz="5700" smtClean="0">
                <a:latin typeface="NikoshBAN" pitchFamily="2" charset="0"/>
                <a:cs typeface="NikoshBAN" pitchFamily="2" charset="0"/>
              </a:rPr>
              <a:t> ৩৫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অনুপস্থিতঃ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০৫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১৩/০৬/২০২১ </a:t>
            </a:r>
            <a:r>
              <a:rPr lang="en-US" sz="57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57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buNone/>
            </a:pPr>
            <a:endParaRPr lang="en-US" dirty="0"/>
          </a:p>
        </p:txBody>
      </p:sp>
      <p:sp>
        <p:nvSpPr>
          <p:cNvPr id="9" name="Flowchart: Merge 8"/>
          <p:cNvSpPr/>
          <p:nvPr/>
        </p:nvSpPr>
        <p:spPr>
          <a:xfrm>
            <a:off x="605118" y="2595282"/>
            <a:ext cx="5459506" cy="3550024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বিষয়ঃতাফসীরে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জালালাইন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2259106" y="1"/>
            <a:ext cx="7745506" cy="2097740"/>
          </a:xfrm>
          <a:prstGeom prst="wedgeEllipse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মাজিদ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365" y="1428879"/>
            <a:ext cx="7745506" cy="3416320"/>
          </a:xfrm>
          <a:prstGeom prst="rect">
            <a:avLst/>
          </a:prstGeom>
          <a:solidFill>
            <a:srgbClr val="002060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নবীর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নাযিলের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মাক্কী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মাদানী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সূরাসমূহ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518" y="309282"/>
            <a:ext cx="9762564" cy="543261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69" y="1009403"/>
            <a:ext cx="11032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খোদায়ী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লাওহে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মাহফুজ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সন্দেহাতীত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জীব্রাঈল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5678" y="1199408"/>
            <a:ext cx="9369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আল</a:t>
            </a:r>
            <a:r>
              <a:rPr lang="en-US" sz="4000" dirty="0" smtClean="0"/>
              <a:t> </a:t>
            </a:r>
            <a:r>
              <a:rPr lang="en-US" sz="4000" dirty="0" err="1" smtClean="0"/>
              <a:t>কুরআন</a:t>
            </a:r>
            <a:r>
              <a:rPr lang="en-US" sz="4000" dirty="0" smtClean="0"/>
              <a:t> </a:t>
            </a:r>
            <a:r>
              <a:rPr lang="en-US" sz="4000" dirty="0" err="1" smtClean="0"/>
              <a:t>ত্রিশ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পারাতে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সীমাবদ্ধ</a:t>
            </a:r>
            <a:r>
              <a:rPr lang="en-US" sz="4000" dirty="0" smtClean="0"/>
              <a:t>। </a:t>
            </a:r>
            <a:r>
              <a:rPr lang="en-US" sz="4000" dirty="0" err="1" smtClean="0"/>
              <a:t>উহাতে</a:t>
            </a:r>
            <a:r>
              <a:rPr lang="en-US" sz="4000" dirty="0" smtClean="0"/>
              <a:t> ১১৪ </a:t>
            </a:r>
            <a:r>
              <a:rPr lang="en-US" sz="4000" dirty="0" err="1" smtClean="0"/>
              <a:t>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সূরা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রয়েছে</a:t>
            </a:r>
            <a:r>
              <a:rPr lang="en-US" sz="4000" dirty="0" smtClean="0"/>
              <a:t>। ৬৬৬৬ </a:t>
            </a:r>
            <a:r>
              <a:rPr lang="en-US" sz="4000" dirty="0" err="1" smtClean="0"/>
              <a:t>আয়াত</a:t>
            </a:r>
            <a:r>
              <a:rPr lang="en-US" sz="4000" dirty="0" smtClean="0"/>
              <a:t>, </a:t>
            </a:r>
            <a:r>
              <a:rPr lang="en-US" sz="4000" dirty="0" err="1" smtClean="0"/>
              <a:t>সাত</a:t>
            </a:r>
            <a:r>
              <a:rPr lang="en-US" sz="4000" dirty="0" smtClean="0"/>
              <a:t> </a:t>
            </a:r>
            <a:r>
              <a:rPr lang="en-US" sz="4000" dirty="0" err="1" smtClean="0"/>
              <a:t>মঞ্জিল</a:t>
            </a:r>
            <a:r>
              <a:rPr lang="en-US" sz="4000" dirty="0" smtClean="0"/>
              <a:t> ও ১৪ </a:t>
            </a:r>
            <a:r>
              <a:rPr lang="en-US" sz="4000" dirty="0" err="1" smtClean="0"/>
              <a:t>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তেলাওয়াতে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সেজদাহ</a:t>
            </a:r>
            <a:r>
              <a:rPr lang="en-US" sz="4000" dirty="0" smtClean="0"/>
              <a:t> </a:t>
            </a:r>
            <a:r>
              <a:rPr lang="en-US" sz="4000" dirty="0" err="1" smtClean="0"/>
              <a:t>রয়েছে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50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202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 UI</vt:lpstr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69</cp:revision>
  <dcterms:created xsi:type="dcterms:W3CDTF">2021-06-07T08:13:20Z</dcterms:created>
  <dcterms:modified xsi:type="dcterms:W3CDTF">2021-06-08T09:04:27Z</dcterms:modified>
</cp:coreProperties>
</file>