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89" r:id="rId3"/>
    <p:sldId id="257" r:id="rId4"/>
    <p:sldId id="270" r:id="rId5"/>
    <p:sldId id="258" r:id="rId6"/>
    <p:sldId id="259" r:id="rId7"/>
    <p:sldId id="271" r:id="rId8"/>
    <p:sldId id="272" r:id="rId9"/>
    <p:sldId id="260" r:id="rId10"/>
    <p:sldId id="274" r:id="rId11"/>
    <p:sldId id="275" r:id="rId12"/>
    <p:sldId id="276" r:id="rId13"/>
    <p:sldId id="261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orL60c01kBVd+adE2aciA==" hashData="eDCDcEyRn6TmgiE1yeHdP/+O+pt18xNC2Qr/Sm2gtGeTTe2xkiJn0dURvvX32XKRpPRDBqQV+kvjNLb+AG4os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99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D15A-0E66-41A9-8E2C-761CBB944672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C0C3D-EA5F-49EB-A5FE-36B2C3605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9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4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দুধরনের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উদ্ভিদ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4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672A-3561-4DC5-A9A3-7128BC200DA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0875-E98B-4DF3-9E17-DFABFE86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9.xml"/><Relationship Id="rId18" Type="http://schemas.openxmlformats.org/officeDocument/2006/relationships/hyperlink" Target="http://a2i.pmo.gov.bd/" TargetMode="External"/><Relationship Id="rId3" Type="http://schemas.openxmlformats.org/officeDocument/2006/relationships/image" Target="../media/image4.jpg"/><Relationship Id="rId7" Type="http://schemas.openxmlformats.org/officeDocument/2006/relationships/slide" Target="slide22.xml"/><Relationship Id="rId12" Type="http://schemas.openxmlformats.org/officeDocument/2006/relationships/slide" Target="slide17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7.xml"/><Relationship Id="rId19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slide" Target="slide2.xml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-43032"/>
            <a:ext cx="6001062" cy="6960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2"/>
            <a:ext cx="6190938" cy="6960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7" y="313151"/>
            <a:ext cx="3846909" cy="71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mage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0976" y="802526"/>
            <a:ext cx="5410200" cy="33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895426" y="3397791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37979" y="4158640"/>
            <a:ext cx="8671142" cy="96172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Keyboard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কম্পিউটারে তথ্য প্রদান করা হয়।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অত্যাবশ্যকীয়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image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170" y="322305"/>
            <a:ext cx="5105400" cy="355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58920" y="3502538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98618" y="4062676"/>
            <a:ext cx="8642959" cy="111481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Mouse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কম্পিউটারকে বিভিন্ন প্রকার নির্দেশ প্রদান করা হয়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250" y="484015"/>
            <a:ext cx="716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25400" y="3367271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41332" y="3819256"/>
            <a:ext cx="8517699" cy="16484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Scanner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ছবি, মুদ্রিত বা হাতে লেখা কোনো ডকুমেন্ট অথবা কোনো বস্তুর ডিজিটাল প্রতিলিপি তৈরি করার যন্ত্রের নাম হচ্ছে স্ক্যানার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6176" y="1197158"/>
            <a:ext cx="2129425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30315" y="3063536"/>
            <a:ext cx="7061149" cy="78914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-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বোর্ড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ও মাউসের মধ্যে পাথর্ক্য লিখ।</a:t>
            </a:r>
            <a:endParaRPr lang="en-US" sz="36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2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index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283" y="549357"/>
            <a:ext cx="6629400" cy="344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43633" y="3407759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074" y="3859743"/>
            <a:ext cx="8905632" cy="171166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OMR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বিচার করে এটি বিভিন্ন ধরনের তথ্য বুঝতে পারে। বহুনির্বাচনি প্রশ্নের উত্তরপত্র যাচাইয়ে এটি ব্যাপকভাবে ব্যবহৃত হচ্ছে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SiFayid8vDdzT2qPZa_fKrnJyhOX6HBjJGjUQJpMF_R_8qX47X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956" y="488577"/>
            <a:ext cx="4203700" cy="29475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60522" y="3210135"/>
            <a:ext cx="2501900" cy="451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10314" y="3930502"/>
            <a:ext cx="9244208" cy="160088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(Digital Camera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ক্যামেরার মাধ্যমে ছবি তুলে তা কম্পিউটারে প্রবেশ করানো হয় এবং তা দিয়ে ছবি সম্পাদনার কাজসহ গবেষণার কাজ করা হয়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4786" y="3486330"/>
            <a:ext cx="214994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ক্যামেরা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36" y="539993"/>
            <a:ext cx="4775848" cy="3124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ounded Rectangle 1"/>
          <p:cNvSpPr/>
          <p:nvPr/>
        </p:nvSpPr>
        <p:spPr>
          <a:xfrm>
            <a:off x="1635026" y="4221271"/>
            <a:ext cx="9344416" cy="125274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(Web Cam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ল্যাপটপে ছবি উঠানোর কাজে ব্যবহার হয়। ওয়েব ক্যাম বা ওয়েব ক্যামেরা ডিজিটাল ক্যামেরারই বিশেষ রুপ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2652" y="3894352"/>
            <a:ext cx="227337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1" y="693951"/>
            <a:ext cx="5816019" cy="3200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ounded Rectangle 1"/>
          <p:cNvSpPr/>
          <p:nvPr/>
        </p:nvSpPr>
        <p:spPr>
          <a:xfrm>
            <a:off x="1609344" y="4473524"/>
            <a:ext cx="9619991" cy="134028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Video Camera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 দ্বারা ভিডিও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করেকম্পিউটারে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 করানো হয় এবং তা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ছবি সম্পাদনার কাজসহ গবেষণার বিভিন্ন কাজ করা হয়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36" y="342259"/>
            <a:ext cx="4233334" cy="346363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5673743" y="3221121"/>
            <a:ext cx="188865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76034" y="4171167"/>
            <a:ext cx="8258147" cy="921792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Microphone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কথা, গান বা যে কোনো ধরনের শব্দ এর মাধ্যমে কম্পিউটারে প্রবেশ করানো যায়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59" y="584775"/>
            <a:ext cx="3535481" cy="353548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TextBox 2"/>
          <p:cNvSpPr txBox="1"/>
          <p:nvPr/>
        </p:nvSpPr>
        <p:spPr>
          <a:xfrm>
            <a:off x="5510057" y="4006529"/>
            <a:ext cx="134684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7726" y="4591304"/>
            <a:ext cx="9494728" cy="122755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Joystick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 একটি ইনপুট ডিভাইস যাতে আয়তকার বেসের উপর একটি দন্ড বসানো থাকে।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জয়স্টিকের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কার্সরকে পর্দার উপর ইচ্ছা মতো যে কোন জায়গায় সরানো যায়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434573" y="198598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2912744" y="198598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4390915" y="198598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5869086" y="198598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7347256" y="1985986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9" action="ppaction://hlinksldjump"/>
          </p:cNvPr>
          <p:cNvSpPr/>
          <p:nvPr/>
        </p:nvSpPr>
        <p:spPr>
          <a:xfrm>
            <a:off x="1434573" y="2490582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0" action="ppaction://hlinksldjump"/>
          </p:cNvPr>
          <p:cNvSpPr/>
          <p:nvPr/>
        </p:nvSpPr>
        <p:spPr>
          <a:xfrm>
            <a:off x="1434573" y="2949807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</a:p>
        </p:txBody>
      </p:sp>
      <p:sp>
        <p:nvSpPr>
          <p:cNvPr id="16" name="Rounded Rectangle 15">
            <a:hlinkClick r:id="rId11" action="ppaction://hlinksldjump"/>
          </p:cNvPr>
          <p:cNvSpPr/>
          <p:nvPr/>
        </p:nvSpPr>
        <p:spPr>
          <a:xfrm>
            <a:off x="1434573" y="3868257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1434573" y="5245932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3" action="ppaction://hlinksldjump"/>
          </p:cNvPr>
          <p:cNvSpPr/>
          <p:nvPr/>
        </p:nvSpPr>
        <p:spPr>
          <a:xfrm>
            <a:off x="1434573" y="3409032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>
          <a:xfrm>
            <a:off x="1434573" y="4327482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>
          <a:xfrm>
            <a:off x="1434573" y="5705157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>
          <a:xfrm>
            <a:off x="1434573" y="6164381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1791116"/>
            <a:chOff x="0" y="-298438"/>
            <a:chExt cx="12192000" cy="16901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98438"/>
              <a:ext cx="12192000" cy="1690128"/>
            </a:xfrm>
            <a:prstGeom prst="rect">
              <a:avLst/>
            </a:prstGeom>
          </p:spPr>
        </p:pic>
        <p:pic>
          <p:nvPicPr>
            <p:cNvPr id="24" name="Picture 23">
              <a:hlinkClick r:id="rId18"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891" y="136146"/>
              <a:ext cx="1687938" cy="988649"/>
            </a:xfrm>
            <a:prstGeom prst="rect">
              <a:avLst/>
            </a:prstGeom>
          </p:spPr>
        </p:pic>
      </p:grpSp>
      <p:sp>
        <p:nvSpPr>
          <p:cNvPr id="25" name="Rounded Rectangle 24">
            <a:hlinkClick r:id="rId20" action="ppaction://hlinksldjump"/>
          </p:cNvPr>
          <p:cNvSpPr/>
          <p:nvPr/>
        </p:nvSpPr>
        <p:spPr>
          <a:xfrm>
            <a:off x="1434573" y="4786707"/>
            <a:ext cx="1368000" cy="360000"/>
          </a:xfrm>
          <a:prstGeom prst="roundRect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657" y="3309807"/>
            <a:ext cx="7778789" cy="169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ln/>
              <a:gradFill>
                <a:gsLst>
                  <a:gs pos="32000">
                    <a:srgbClr val="FF0000"/>
                  </a:gs>
                  <a:gs pos="65000">
                    <a:srgbClr val="33CC33"/>
                  </a:gs>
                  <a:gs pos="49000">
                    <a:srgbClr val="FFFF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57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5918" y="1594271"/>
            <a:ext cx="1487403" cy="43417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92055" y="2780779"/>
            <a:ext cx="7421843" cy="83924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8559" y="1597307"/>
            <a:ext cx="1474946" cy="4938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93095" y="2567836"/>
            <a:ext cx="7177415" cy="240499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96800" y="1803042"/>
            <a:ext cx="1569844" cy="43466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89389" y="2617940"/>
            <a:ext cx="8041709" cy="141544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কাল বাড়ি থেকে তিনটি ইনপুট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কাজ লিখে আনবে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388" y="6142460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9" y="494675"/>
            <a:ext cx="4060617" cy="5315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3501" y="3956398"/>
            <a:ext cx="5936925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980" y="5284157"/>
            <a:ext cx="6214348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9543" y="4004524"/>
            <a:ext cx="5936925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 flip="none" rotWithShape="1">
                  <a:gsLst>
                    <a:gs pos="42000">
                      <a:srgbClr val="FF0000"/>
                    </a:gs>
                    <a:gs pos="56000">
                      <a:srgbClr val="7030A0"/>
                    </a:gs>
                    <a:gs pos="84000">
                      <a:srgbClr val="33CC33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gradFill flip="none" rotWithShape="1">
                <a:gsLst>
                  <a:gs pos="42000">
                    <a:srgbClr val="FF0000"/>
                  </a:gs>
                  <a:gs pos="56000">
                    <a:srgbClr val="7030A0"/>
                  </a:gs>
                  <a:gs pos="84000">
                    <a:srgbClr val="33CC33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8022" y="5332283"/>
            <a:ext cx="6214348" cy="1052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b="1" dirty="0" smtClean="0">
                <a:ln/>
                <a:gradFill>
                  <a:gsLst>
                    <a:gs pos="42000">
                      <a:srgbClr val="FF0000"/>
                    </a:gs>
                    <a:gs pos="56000">
                      <a:srgbClr val="40AC49"/>
                    </a:gs>
                    <a:gs pos="69000">
                      <a:srgbClr val="7030A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gradFill>
                <a:gsLst>
                  <a:gs pos="42000">
                    <a:srgbClr val="FF0000"/>
                  </a:gs>
                  <a:gs pos="56000">
                    <a:srgbClr val="40AC49"/>
                  </a:gs>
                  <a:gs pos="69000">
                    <a:srgbClr val="7030A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388" y="6336343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5182" y="482897"/>
            <a:ext cx="3181611" cy="839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4398" y="1686910"/>
            <a:ext cx="3756257" cy="39413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 মিজান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সেরা কনটেন্ট নির্মাতা এটুআই,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ICT4E</a:t>
            </a:r>
            <a:r>
              <a:rPr lang="bn-I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 (এটুআই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দিনাজপুর</a:t>
            </a:r>
            <a:endParaRPr lang="bn-IN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শিক্ষক(কম্পিউটার)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উচ্চ বিদ্যালয়</a:t>
            </a:r>
          </a:p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বিরামপুর,দিনাজপুর।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০১৭৪০৯৭৯৩৯৭</a:t>
            </a:r>
          </a:p>
          <a:p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mizan.birampur@gmail.com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38747" y="1658530"/>
            <a:ext cx="3756257" cy="394137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০৬/০৬/২০২১ইং।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09350" y="1379423"/>
            <a:ext cx="1005840" cy="4640678"/>
            <a:chOff x="5609350" y="1379423"/>
            <a:chExt cx="1005840" cy="464067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75988" y="1379423"/>
              <a:ext cx="72564" cy="4640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296888" y="1989609"/>
              <a:ext cx="49533" cy="34368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82900" y="2017981"/>
              <a:ext cx="49533" cy="343688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5609350" y="2943419"/>
              <a:ext cx="1005840" cy="13716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51" y="1828800"/>
            <a:ext cx="3460935" cy="2933530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1" y="1828800"/>
            <a:ext cx="3752093" cy="2895600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072032" y="4762330"/>
            <a:ext cx="6014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কি দেখতে পেলে?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3865" y="4762330"/>
            <a:ext cx="827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দেখতে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ক্যামেরা,কী-বোর্ড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মাউস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9611" y="4715033"/>
            <a:ext cx="759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ক্যামেরা,কী-বোর্ড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মাউস কি ধরনের ডিভাইস?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165" y="4847289"/>
            <a:ext cx="6878861" cy="558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ক্যামেরা,কী-বোর্ড </a:t>
            </a:r>
            <a:r>
              <a:rPr lang="bn-BD" sz="2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 মাউস ইনপুট ডিভাইস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1228" y="661625"/>
            <a:ext cx="4953506" cy="6604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1455" y="1093634"/>
            <a:ext cx="2865888" cy="713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66" y="2317531"/>
            <a:ext cx="9369469" cy="204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65" y="2317531"/>
            <a:ext cx="9369469" cy="2049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ln/>
              <a:gradFill>
                <a:gsLst>
                  <a:gs pos="32000">
                    <a:srgbClr val="FF0000"/>
                  </a:gs>
                  <a:gs pos="65000">
                    <a:srgbClr val="33CC33"/>
                  </a:gs>
                  <a:gs pos="49000">
                    <a:srgbClr val="FFFF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9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9870" y="796482"/>
            <a:ext cx="2340278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7546" y="2027017"/>
            <a:ext cx="8126427" cy="2363355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ইনপুট ডিভাইস কি তা বলতে পারবে;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ইনপুট ডিভাইসগুলোর নাম বলতে পারবে;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ইনপুট ডিভাইসগুলোর কাজ 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29" y="618185"/>
            <a:ext cx="6587937" cy="4919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34176" y="5527964"/>
            <a:ext cx="576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দেখে কি বুঝতে পারলে?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0222" y="5500999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বোর্ড দিয়ে টাইপের কাজ করছে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0031" y="5514482"/>
            <a:ext cx="7372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বলতো, দেখি কী-বোর্ড কি ধরনের ডিভাইস?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4176" y="5527965"/>
            <a:ext cx="4951997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কী-বোর্ড হচ্ছে </a:t>
            </a:r>
            <a:r>
              <a:rPr lang="bn-BD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36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ডিভাইস।</a:t>
            </a:r>
            <a:endParaRPr lang="en-US" sz="36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Users\DOEL\Desktop\Dounlod\3-Tastenmaus_Microso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0" y="967814"/>
            <a:ext cx="1981200" cy="20712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C:\Users\DOEL\Desktop\Dounlod\Black-Computer-Keyboard-BS-KB02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0" y="982562"/>
            <a:ext cx="1991935" cy="20712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OEL\Desktop\Dounlod\804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60" y="980876"/>
            <a:ext cx="1981200" cy="20729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Dounlod\New folder\omr-scanner-form-reader-9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68" y="3348088"/>
            <a:ext cx="2057400" cy="207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EL\Desktop\Dounlod\New folder\iBall-Face2Face-C120-Web-Camera-1287402015__50881_zo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44" y="3348088"/>
            <a:ext cx="1981200" cy="207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EL\Desktop\Dounlod\New folder\pc-microphone-gn3_h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80" y="3348088"/>
            <a:ext cx="1981200" cy="207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EL\Desktop\Dounlod\New folder\11040138-opticpro-st64-slide-film-scanner-by-pluste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748" y="981666"/>
            <a:ext cx="2020120" cy="2072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OEL\Desktop\Dounlod\New folder\nikon-d40-digital-camer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60" y="3348089"/>
            <a:ext cx="1981200" cy="20712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9118" y="356123"/>
            <a:ext cx="3654493" cy="4619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2799" y="5538908"/>
            <a:ext cx="8558988" cy="571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ডিভাইসগুলোর নাম বল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2799" y="5524161"/>
            <a:ext cx="8558988" cy="5715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1287" y="1089764"/>
            <a:ext cx="2129425" cy="51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n/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63451" y="2530258"/>
            <a:ext cx="7265096" cy="126512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37" y="5647785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9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547</Words>
  <Application>Microsoft Office PowerPoint</Application>
  <PresentationFormat>Widescreen</PresentationFormat>
  <Paragraphs>95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75</cp:revision>
  <dcterms:created xsi:type="dcterms:W3CDTF">2021-06-06T04:06:58Z</dcterms:created>
  <dcterms:modified xsi:type="dcterms:W3CDTF">2021-06-08T06:44:12Z</dcterms:modified>
</cp:coreProperties>
</file>