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6" r:id="rId2"/>
    <p:sldMasterId id="2147483744" r:id="rId3"/>
    <p:sldMasterId id="2147483846" r:id="rId4"/>
    <p:sldMasterId id="2147483864" r:id="rId5"/>
  </p:sldMasterIdLst>
  <p:notesMasterIdLst>
    <p:notesMasterId r:id="rId22"/>
  </p:notesMasterIdLst>
  <p:sldIdLst>
    <p:sldId id="272" r:id="rId6"/>
    <p:sldId id="290" r:id="rId7"/>
    <p:sldId id="259" r:id="rId8"/>
    <p:sldId id="261" r:id="rId9"/>
    <p:sldId id="262" r:id="rId10"/>
    <p:sldId id="263" r:id="rId11"/>
    <p:sldId id="260" r:id="rId12"/>
    <p:sldId id="266" r:id="rId13"/>
    <p:sldId id="282" r:id="rId14"/>
    <p:sldId id="268" r:id="rId15"/>
    <p:sldId id="279" r:id="rId16"/>
    <p:sldId id="277" r:id="rId17"/>
    <p:sldId id="271" r:id="rId18"/>
    <p:sldId id="280" r:id="rId19"/>
    <p:sldId id="288" r:id="rId20"/>
    <p:sldId id="27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0066"/>
    <a:srgbClr val="00CC99"/>
    <a:srgbClr val="FFFF00"/>
    <a:srgbClr val="FF3399"/>
    <a:srgbClr val="00FF00"/>
    <a:srgbClr val="FF0066"/>
    <a:srgbClr val="000099"/>
    <a:srgbClr val="A3E7A5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7ED157-BB6D-4625-97FF-8B431DEAC6C3}" type="doc">
      <dgm:prSet loTypeId="urn:microsoft.com/office/officeart/2005/8/layout/matrix1" loCatId="matrix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9324539-27FA-4CA6-8F2A-16FF9107E67C}">
      <dgm:prSet phldrT="[Text]" custT="1"/>
      <dgm:spPr/>
      <dgm:t>
        <a:bodyPr/>
        <a:lstStyle/>
        <a:p>
          <a:r>
            <a:rPr lang="bn-IN" sz="4000" dirty="0" smtClean="0">
              <a:latin typeface="NikoshBAN" panose="02000000000000000000" pitchFamily="2" charset="0"/>
              <a:cs typeface="NikoshBAN" panose="02000000000000000000" pitchFamily="2" charset="0"/>
            </a:rPr>
            <a:t>নেতার গুণাবলী বা বৈশিষ্ট্য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দক্ষতা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2E9EBFB-8337-4C9C-8B73-0B0EA5CF4F43}" type="parTrans" cxnId="{BD3CD1D2-6A1F-45C9-BA07-3A9CDF55A52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F9349A4-C291-454B-9EA7-E6718A14B6F2}" type="sibTrans" cxnId="{BD3CD1D2-6A1F-45C9-BA07-3A9CDF55A52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412E13D-ABF6-4F98-970E-5FBF4D6CBEF2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1. </a:t>
          </a:r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ব্যক্তিত্বসম্পন্ন ও বৈচিত্র্যময় </a:t>
          </a:r>
          <a:endParaRPr lang="en-US" sz="36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2. </a:t>
          </a:r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কারিগরিভাবে দক্ষ</a:t>
          </a:r>
          <a:endParaRPr lang="en-US" sz="36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3. </a:t>
          </a:r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পরিবর্তনকে স্বাগত জানায়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5E0F917-448A-4DCE-87D5-CE7693F14B29}" type="parTrans" cxnId="{85069890-A6F6-4EF0-8E15-07D2B87DCC9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0E6E536-43D0-43A8-8236-FF860E248D5B}" type="sibTrans" cxnId="{85069890-A6F6-4EF0-8E15-07D2B87DCC9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7EA51F6-765B-4349-87D6-698865ED270D}">
      <dgm:prSet phldrT="[Text]" custT="1"/>
      <dgm:spPr/>
      <dgm:t>
        <a:bodyPr/>
        <a:lstStyle/>
        <a:p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4. </a:t>
          </a:r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ক্যারিশমেটিক</a:t>
          </a:r>
          <a:endParaRPr lang="en-US" sz="36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5. </a:t>
          </a:r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আত্মবিশ্বাসী ও ইতিবাচক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1465D91-AC2A-4B84-9B8E-7A16C627E92B}" type="parTrans" cxnId="{F13B2230-09F2-4BE1-B271-9F660622245B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5D6E4F6-67AB-4FB0-8B3D-9B27ED106C79}" type="sibTrans" cxnId="{F13B2230-09F2-4BE1-B271-9F660622245B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EAA0E56-5714-48A8-B3D6-5E7B16039735}">
      <dgm:prSet phldrT="[Text]" custT="1"/>
      <dgm:spPr/>
      <dgm:t>
        <a:bodyPr/>
        <a:lstStyle/>
        <a:p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6. </a:t>
          </a:r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তথ্যসমৃদ্ধ</a:t>
          </a:r>
          <a:endParaRPr lang="en-US" sz="36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7. </a:t>
          </a:r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সাহসী ও চ্যালেঞ্জ গ্রহণকারী</a:t>
          </a:r>
          <a:endParaRPr lang="en-US" sz="36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8. </a:t>
          </a:r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সিদ্ধান্তগ্রহণকারী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B5077C9-7174-452D-BE8D-8A28F3524ACF}" type="parTrans" cxnId="{A86CE8DB-7170-4851-AB64-8D644CAB2F4A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1D0A47E-C8C0-4654-B86F-C8F528E90987}" type="sibTrans" cxnId="{A86CE8DB-7170-4851-AB64-8D644CAB2F4A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36FDF5C-A56B-4415-81AC-C0AF751DDF8C}">
      <dgm:prSet phldrT="[Text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9. </a:t>
          </a:r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বিশ্লেষণধর্মী, দূরদর্শী</a:t>
          </a:r>
          <a:endParaRPr lang="en-US" sz="36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10. </a:t>
          </a:r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কৌশলী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বাস্তববাদী ও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আবেগনিয়ন্ত্রণকারী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92A8B32-6D8A-4DF1-8397-60CDB0ACA275}" type="parTrans" cxnId="{2DC310C4-6AD1-415B-939A-FDB137568B7A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EE6C324-DB6B-412E-9937-A04AC829767D}" type="sibTrans" cxnId="{2DC310C4-6AD1-415B-939A-FDB137568B7A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8578E1E-6A4E-429A-A747-F07E81E12F42}" type="pres">
      <dgm:prSet presAssocID="{077ED157-BB6D-4625-97FF-8B431DEAC6C3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B4C2D5-A1E4-46F8-A960-4D11DDD80A58}" type="pres">
      <dgm:prSet presAssocID="{077ED157-BB6D-4625-97FF-8B431DEAC6C3}" presName="matrix" presStyleCnt="0"/>
      <dgm:spPr/>
      <dgm:t>
        <a:bodyPr/>
        <a:lstStyle/>
        <a:p>
          <a:endParaRPr lang="en-US"/>
        </a:p>
      </dgm:t>
    </dgm:pt>
    <dgm:pt modelId="{825A8D77-76AA-4C08-8E14-7D383818B45A}" type="pres">
      <dgm:prSet presAssocID="{077ED157-BB6D-4625-97FF-8B431DEAC6C3}" presName="tile1" presStyleLbl="node1" presStyleIdx="0" presStyleCnt="4"/>
      <dgm:spPr/>
      <dgm:t>
        <a:bodyPr/>
        <a:lstStyle/>
        <a:p>
          <a:endParaRPr lang="en-US"/>
        </a:p>
      </dgm:t>
    </dgm:pt>
    <dgm:pt modelId="{45A76820-2E51-4D2A-8757-BF5E07C8248A}" type="pres">
      <dgm:prSet presAssocID="{077ED157-BB6D-4625-97FF-8B431DEAC6C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78DC27-51DC-45BB-9A57-DE053695113B}" type="pres">
      <dgm:prSet presAssocID="{077ED157-BB6D-4625-97FF-8B431DEAC6C3}" presName="tile2" presStyleLbl="node1" presStyleIdx="1" presStyleCnt="4" custAng="0"/>
      <dgm:spPr/>
      <dgm:t>
        <a:bodyPr/>
        <a:lstStyle/>
        <a:p>
          <a:endParaRPr lang="en-US"/>
        </a:p>
      </dgm:t>
    </dgm:pt>
    <dgm:pt modelId="{5D81E421-79E8-4688-882B-E3CD70368CAD}" type="pres">
      <dgm:prSet presAssocID="{077ED157-BB6D-4625-97FF-8B431DEAC6C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E1F806-1853-4FFE-9698-ACF738B64F8F}" type="pres">
      <dgm:prSet presAssocID="{077ED157-BB6D-4625-97FF-8B431DEAC6C3}" presName="tile3" presStyleLbl="node1" presStyleIdx="2" presStyleCnt="4"/>
      <dgm:spPr/>
      <dgm:t>
        <a:bodyPr/>
        <a:lstStyle/>
        <a:p>
          <a:endParaRPr lang="en-US"/>
        </a:p>
      </dgm:t>
    </dgm:pt>
    <dgm:pt modelId="{B7E006AD-CA66-4023-A7AA-4EC934102D94}" type="pres">
      <dgm:prSet presAssocID="{077ED157-BB6D-4625-97FF-8B431DEAC6C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009663-9C0B-4C26-8FBC-3E4686DCC4AE}" type="pres">
      <dgm:prSet presAssocID="{077ED157-BB6D-4625-97FF-8B431DEAC6C3}" presName="tile4" presStyleLbl="node1" presStyleIdx="3" presStyleCnt="4"/>
      <dgm:spPr/>
      <dgm:t>
        <a:bodyPr/>
        <a:lstStyle/>
        <a:p>
          <a:endParaRPr lang="en-US"/>
        </a:p>
      </dgm:t>
    </dgm:pt>
    <dgm:pt modelId="{7E388D8D-1175-4769-9C4C-C0B2BFAB2013}" type="pres">
      <dgm:prSet presAssocID="{077ED157-BB6D-4625-97FF-8B431DEAC6C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F09660-14B7-493C-B444-DE8D30598852}" type="pres">
      <dgm:prSet presAssocID="{077ED157-BB6D-4625-97FF-8B431DEAC6C3}" presName="centerTile" presStyleLbl="fgShp" presStyleIdx="0" presStyleCnt="1" custScaleX="11864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A86CE8DB-7170-4851-AB64-8D644CAB2F4A}" srcId="{C9324539-27FA-4CA6-8F2A-16FF9107E67C}" destId="{9EAA0E56-5714-48A8-B3D6-5E7B16039735}" srcOrd="2" destOrd="0" parTransId="{7B5077C9-7174-452D-BE8D-8A28F3524ACF}" sibTransId="{41D0A47E-C8C0-4654-B86F-C8F528E90987}"/>
    <dgm:cxn modelId="{2DC310C4-6AD1-415B-939A-FDB137568B7A}" srcId="{C9324539-27FA-4CA6-8F2A-16FF9107E67C}" destId="{836FDF5C-A56B-4415-81AC-C0AF751DDF8C}" srcOrd="3" destOrd="0" parTransId="{292A8B32-6D8A-4DF1-8397-60CDB0ACA275}" sibTransId="{2EE6C324-DB6B-412E-9937-A04AC829767D}"/>
    <dgm:cxn modelId="{9D4E54F4-1B90-4BD5-B021-9AC655836533}" type="presOf" srcId="{077ED157-BB6D-4625-97FF-8B431DEAC6C3}" destId="{98578E1E-6A4E-429A-A747-F07E81E12F42}" srcOrd="0" destOrd="0" presId="urn:microsoft.com/office/officeart/2005/8/layout/matrix1"/>
    <dgm:cxn modelId="{38A95A4D-B3BB-4763-B0CD-BB38C0525352}" type="presOf" srcId="{9EAA0E56-5714-48A8-B3D6-5E7B16039735}" destId="{B7E006AD-CA66-4023-A7AA-4EC934102D94}" srcOrd="1" destOrd="0" presId="urn:microsoft.com/office/officeart/2005/8/layout/matrix1"/>
    <dgm:cxn modelId="{7F220710-92A9-4D20-842C-C84ED3B0FB8C}" type="presOf" srcId="{17EA51F6-765B-4349-87D6-698865ED270D}" destId="{5D81E421-79E8-4688-882B-E3CD70368CAD}" srcOrd="1" destOrd="0" presId="urn:microsoft.com/office/officeart/2005/8/layout/matrix1"/>
    <dgm:cxn modelId="{E5191371-7C04-4FDF-AC59-DA72F8B34BB1}" type="presOf" srcId="{836FDF5C-A56B-4415-81AC-C0AF751DDF8C}" destId="{7E388D8D-1175-4769-9C4C-C0B2BFAB2013}" srcOrd="1" destOrd="0" presId="urn:microsoft.com/office/officeart/2005/8/layout/matrix1"/>
    <dgm:cxn modelId="{3F8DDBC0-CEE0-4B4F-918D-8A8CE4CF7591}" type="presOf" srcId="{4412E13D-ABF6-4F98-970E-5FBF4D6CBEF2}" destId="{825A8D77-76AA-4C08-8E14-7D383818B45A}" srcOrd="0" destOrd="0" presId="urn:microsoft.com/office/officeart/2005/8/layout/matrix1"/>
    <dgm:cxn modelId="{F13B2230-09F2-4BE1-B271-9F660622245B}" srcId="{C9324539-27FA-4CA6-8F2A-16FF9107E67C}" destId="{17EA51F6-765B-4349-87D6-698865ED270D}" srcOrd="1" destOrd="0" parTransId="{41465D91-AC2A-4B84-9B8E-7A16C627E92B}" sibTransId="{95D6E4F6-67AB-4FB0-8B3D-9B27ED106C79}"/>
    <dgm:cxn modelId="{BBC212A7-72CC-4875-B1DD-70BF6B11BDE1}" type="presOf" srcId="{4412E13D-ABF6-4F98-970E-5FBF4D6CBEF2}" destId="{45A76820-2E51-4D2A-8757-BF5E07C8248A}" srcOrd="1" destOrd="0" presId="urn:microsoft.com/office/officeart/2005/8/layout/matrix1"/>
    <dgm:cxn modelId="{A2267D99-9951-4036-8ED5-14052FA3F2ED}" type="presOf" srcId="{9EAA0E56-5714-48A8-B3D6-5E7B16039735}" destId="{F0E1F806-1853-4FFE-9698-ACF738B64F8F}" srcOrd="0" destOrd="0" presId="urn:microsoft.com/office/officeart/2005/8/layout/matrix1"/>
    <dgm:cxn modelId="{BD3CD1D2-6A1F-45C9-BA07-3A9CDF55A523}" srcId="{077ED157-BB6D-4625-97FF-8B431DEAC6C3}" destId="{C9324539-27FA-4CA6-8F2A-16FF9107E67C}" srcOrd="0" destOrd="0" parTransId="{72E9EBFB-8337-4C9C-8B73-0B0EA5CF4F43}" sibTransId="{CF9349A4-C291-454B-9EA7-E6718A14B6F2}"/>
    <dgm:cxn modelId="{85069890-A6F6-4EF0-8E15-07D2B87DCC9F}" srcId="{C9324539-27FA-4CA6-8F2A-16FF9107E67C}" destId="{4412E13D-ABF6-4F98-970E-5FBF4D6CBEF2}" srcOrd="0" destOrd="0" parTransId="{F5E0F917-448A-4DCE-87D5-CE7693F14B29}" sibTransId="{E0E6E536-43D0-43A8-8236-FF860E248D5B}"/>
    <dgm:cxn modelId="{48DAF1C9-FDD6-4DD2-84B4-15EB15A8E1AA}" type="presOf" srcId="{836FDF5C-A56B-4415-81AC-C0AF751DDF8C}" destId="{77009663-9C0B-4C26-8FBC-3E4686DCC4AE}" srcOrd="0" destOrd="0" presId="urn:microsoft.com/office/officeart/2005/8/layout/matrix1"/>
    <dgm:cxn modelId="{4DCD832B-C1FF-4D49-895F-2760E7348D07}" type="presOf" srcId="{17EA51F6-765B-4349-87D6-698865ED270D}" destId="{3878DC27-51DC-45BB-9A57-DE053695113B}" srcOrd="0" destOrd="0" presId="urn:microsoft.com/office/officeart/2005/8/layout/matrix1"/>
    <dgm:cxn modelId="{C30A5E5E-0A94-430C-8B7D-CB87C46E8DAA}" type="presOf" srcId="{C9324539-27FA-4CA6-8F2A-16FF9107E67C}" destId="{8FF09660-14B7-493C-B444-DE8D30598852}" srcOrd="0" destOrd="0" presId="urn:microsoft.com/office/officeart/2005/8/layout/matrix1"/>
    <dgm:cxn modelId="{2CBD7C33-89F7-485D-9E6E-CC084988665D}" type="presParOf" srcId="{98578E1E-6A4E-429A-A747-F07E81E12F42}" destId="{1BB4C2D5-A1E4-46F8-A960-4D11DDD80A58}" srcOrd="0" destOrd="0" presId="urn:microsoft.com/office/officeart/2005/8/layout/matrix1"/>
    <dgm:cxn modelId="{7C05E83D-5308-4912-8134-DB8BB846A7CF}" type="presParOf" srcId="{1BB4C2D5-A1E4-46F8-A960-4D11DDD80A58}" destId="{825A8D77-76AA-4C08-8E14-7D383818B45A}" srcOrd="0" destOrd="0" presId="urn:microsoft.com/office/officeart/2005/8/layout/matrix1"/>
    <dgm:cxn modelId="{BBBDDE1D-DF74-417C-8347-13539B9B3BED}" type="presParOf" srcId="{1BB4C2D5-A1E4-46F8-A960-4D11DDD80A58}" destId="{45A76820-2E51-4D2A-8757-BF5E07C8248A}" srcOrd="1" destOrd="0" presId="urn:microsoft.com/office/officeart/2005/8/layout/matrix1"/>
    <dgm:cxn modelId="{A030820F-0A45-41FD-8541-CE9ACD17AB1F}" type="presParOf" srcId="{1BB4C2D5-A1E4-46F8-A960-4D11DDD80A58}" destId="{3878DC27-51DC-45BB-9A57-DE053695113B}" srcOrd="2" destOrd="0" presId="urn:microsoft.com/office/officeart/2005/8/layout/matrix1"/>
    <dgm:cxn modelId="{385A0748-E710-4C8B-9C04-53F1AE58497E}" type="presParOf" srcId="{1BB4C2D5-A1E4-46F8-A960-4D11DDD80A58}" destId="{5D81E421-79E8-4688-882B-E3CD70368CAD}" srcOrd="3" destOrd="0" presId="urn:microsoft.com/office/officeart/2005/8/layout/matrix1"/>
    <dgm:cxn modelId="{DA788559-2954-4432-8A11-AC9D7B035311}" type="presParOf" srcId="{1BB4C2D5-A1E4-46F8-A960-4D11DDD80A58}" destId="{F0E1F806-1853-4FFE-9698-ACF738B64F8F}" srcOrd="4" destOrd="0" presId="urn:microsoft.com/office/officeart/2005/8/layout/matrix1"/>
    <dgm:cxn modelId="{C36C10BA-2738-49A5-835F-2A74D560CC9D}" type="presParOf" srcId="{1BB4C2D5-A1E4-46F8-A960-4D11DDD80A58}" destId="{B7E006AD-CA66-4023-A7AA-4EC934102D94}" srcOrd="5" destOrd="0" presId="urn:microsoft.com/office/officeart/2005/8/layout/matrix1"/>
    <dgm:cxn modelId="{BC12BABF-6F8C-4022-AF01-900D9804C12D}" type="presParOf" srcId="{1BB4C2D5-A1E4-46F8-A960-4D11DDD80A58}" destId="{77009663-9C0B-4C26-8FBC-3E4686DCC4AE}" srcOrd="6" destOrd="0" presId="urn:microsoft.com/office/officeart/2005/8/layout/matrix1"/>
    <dgm:cxn modelId="{C2393FE2-FBA2-45A1-893E-2CA697BAA856}" type="presParOf" srcId="{1BB4C2D5-A1E4-46F8-A960-4D11DDD80A58}" destId="{7E388D8D-1175-4769-9C4C-C0B2BFAB2013}" srcOrd="7" destOrd="0" presId="urn:microsoft.com/office/officeart/2005/8/layout/matrix1"/>
    <dgm:cxn modelId="{68946728-AF21-4CA2-8FDA-B85DBD2161C3}" type="presParOf" srcId="{98578E1E-6A4E-429A-A747-F07E81E12F42}" destId="{8FF09660-14B7-493C-B444-DE8D305988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CAAA9B-F42E-43DE-A621-260B6CAD5096}" type="doc">
      <dgm:prSet loTypeId="urn:microsoft.com/office/officeart/2005/8/layout/cycle6" loCatId="cycle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8EB1E44-5E79-4BFC-ACA5-20C818C1B894}">
      <dgm:prSet custT="1"/>
      <dgm:spPr/>
      <dgm:t>
        <a:bodyPr/>
        <a:lstStyle/>
        <a:p>
          <a:pPr rtl="0"/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একজন কোচ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F96C3E6-C4EC-433C-B93C-90C794B948FD}" type="parTrans" cxnId="{4B0C8F19-4526-4B18-9DF3-D28E16FA098B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C964294-2292-4951-BA4C-B7B817838373}" type="sibTrans" cxnId="{4B0C8F19-4526-4B18-9DF3-D28E16FA098B}">
      <dgm:prSet/>
      <dgm:spPr/>
      <dgm:t>
        <a:bodyPr/>
        <a:lstStyle/>
        <a:p>
          <a:endParaRPr lang="en-US" sz="3600">
            <a:ln w="76200">
              <a:solidFill>
                <a:schemeClr val="tx1"/>
              </a:solidFill>
            </a:ln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783B8C7-3FDE-4108-87E0-4A0C7B04B054}">
      <dgm:prSet custT="1"/>
      <dgm:spPr/>
      <dgm:t>
        <a:bodyPr/>
        <a:lstStyle/>
        <a:p>
          <a:pPr rtl="0"/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চ্যালেঞ্জগ্রহনকারী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E0E19ED-79D9-419E-8FCF-601F443651D3}" type="parTrans" cxnId="{0C3F5AAA-6E6C-4BFB-A0E7-98B1DE950F54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1439E8F-B4F1-4C79-B2B7-3F5B6D7F2335}" type="sibTrans" cxnId="{0C3F5AAA-6E6C-4BFB-A0E7-98B1DE950F54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0FEE0DD-E2F9-480F-85BD-A5B590ABC0DD}">
      <dgm:prSet custT="1"/>
      <dgm:spPr/>
      <dgm:t>
        <a:bodyPr/>
        <a:lstStyle/>
        <a:p>
          <a:pPr rtl="0"/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লক্ষ্য অর্জনকারী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D64618A-ED7F-4479-ADB9-9F56FAD9BC12}" type="parTrans" cxnId="{DD61B0A9-337D-4B3A-983F-9E11B36C415E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5E1DCA5-195F-4FDD-85BF-82D277992380}" type="sibTrans" cxnId="{DD61B0A9-337D-4B3A-983F-9E11B36C415E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CF393C5-CE72-4AD8-9259-2CF1DA844AD7}">
      <dgm:prSet custT="1"/>
      <dgm:spPr/>
      <dgm:t>
        <a:bodyPr/>
        <a:lstStyle/>
        <a:p>
          <a:pPr rtl="0"/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টিমে কার্যসম্পাদনকারী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8E98B5B-35B9-4FDD-88BA-CBC86E33A61A}" type="parTrans" cxnId="{B9CE4B15-734A-456A-BCBF-17473423ADCE}">
      <dgm:prSet/>
      <dgm:spPr/>
      <dgm:t>
        <a:bodyPr/>
        <a:lstStyle/>
        <a:p>
          <a:endParaRPr lang="en-US"/>
        </a:p>
      </dgm:t>
    </dgm:pt>
    <dgm:pt modelId="{DBEA1726-CD08-4204-896B-F5CFEF04EF76}" type="sibTrans" cxnId="{B9CE4B15-734A-456A-BCBF-17473423ADCE}">
      <dgm:prSet/>
      <dgm:spPr/>
      <dgm:t>
        <a:bodyPr/>
        <a:lstStyle/>
        <a:p>
          <a:endParaRPr lang="en-US" sz="3600"/>
        </a:p>
      </dgm:t>
    </dgm:pt>
    <dgm:pt modelId="{DAA45E49-7FE0-485D-84BE-4F621B262369}">
      <dgm:prSet custT="1"/>
      <dgm:spPr/>
      <dgm:t>
        <a:bodyPr/>
        <a:lstStyle/>
        <a:p>
          <a:pPr rtl="0"/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লক্ষ্য নির্ধারণকারী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3F5DD74-DB7C-494E-9D0D-2EA47A93E0FD}" type="parTrans" cxnId="{0BCC969A-4C4A-4D63-B4F7-E521D66A3A3C}">
      <dgm:prSet/>
      <dgm:spPr/>
      <dgm:t>
        <a:bodyPr/>
        <a:lstStyle/>
        <a:p>
          <a:endParaRPr lang="en-US"/>
        </a:p>
      </dgm:t>
    </dgm:pt>
    <dgm:pt modelId="{0E5B4F85-995E-48C3-B7CF-0B6F2F57483E}" type="sibTrans" cxnId="{0BCC969A-4C4A-4D63-B4F7-E521D66A3A3C}">
      <dgm:prSet/>
      <dgm:spPr/>
      <dgm:t>
        <a:bodyPr/>
        <a:lstStyle/>
        <a:p>
          <a:endParaRPr lang="en-US" sz="3600"/>
        </a:p>
      </dgm:t>
    </dgm:pt>
    <dgm:pt modelId="{6F294993-CEC2-474B-998E-D413D7A483C0}">
      <dgm:prSet custT="1"/>
      <dgm:spPr/>
      <dgm:t>
        <a:bodyPr/>
        <a:lstStyle/>
        <a:p>
          <a:pPr rtl="0"/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যোগাযোগরক্ষাকারী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5D93EA5-9511-493E-ADF1-86E5BED27848}" type="parTrans" cxnId="{6418F994-891D-459F-B446-1D6DA271B44A}">
      <dgm:prSet/>
      <dgm:spPr/>
      <dgm:t>
        <a:bodyPr/>
        <a:lstStyle/>
        <a:p>
          <a:endParaRPr lang="en-US"/>
        </a:p>
      </dgm:t>
    </dgm:pt>
    <dgm:pt modelId="{0465075B-DD4D-4CBE-BDBE-CBCBA13347BC}" type="sibTrans" cxnId="{6418F994-891D-459F-B446-1D6DA271B44A}">
      <dgm:prSet/>
      <dgm:spPr/>
      <dgm:t>
        <a:bodyPr/>
        <a:lstStyle/>
        <a:p>
          <a:endParaRPr lang="en-US" sz="3600"/>
        </a:p>
      </dgm:t>
    </dgm:pt>
    <dgm:pt modelId="{2B33741F-9AEE-4FC7-8D8E-E448BC0E32C6}">
      <dgm:prSet custT="1"/>
      <dgm:spPr/>
      <dgm:t>
        <a:bodyPr/>
        <a:lstStyle/>
        <a:p>
          <a:pPr rtl="0"/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একজন মেন্টর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9DE104C-8B00-49B2-B3CA-A114B356F759}" type="parTrans" cxnId="{24E91F07-C9AB-485C-A1D8-0559B4D5171B}">
      <dgm:prSet/>
      <dgm:spPr/>
      <dgm:t>
        <a:bodyPr/>
        <a:lstStyle/>
        <a:p>
          <a:endParaRPr lang="en-US"/>
        </a:p>
      </dgm:t>
    </dgm:pt>
    <dgm:pt modelId="{96D94222-CAF3-4E1D-8190-E000142F45B1}" type="sibTrans" cxnId="{24E91F07-C9AB-485C-A1D8-0559B4D5171B}">
      <dgm:prSet/>
      <dgm:spPr/>
      <dgm:t>
        <a:bodyPr/>
        <a:lstStyle/>
        <a:p>
          <a:endParaRPr lang="en-US" sz="3600"/>
        </a:p>
      </dgm:t>
    </dgm:pt>
    <dgm:pt modelId="{F85A5254-101F-420A-9074-DB8FE02C54D0}">
      <dgm:prSet custT="1"/>
      <dgm:spPr/>
      <dgm:t>
        <a:bodyPr/>
        <a:lstStyle/>
        <a:p>
          <a:pPr rtl="0"/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মোটিভেটর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B991A50-7514-430E-80A5-8175D0040500}" type="parTrans" cxnId="{F7DB2C1A-C15A-4421-8AD4-E3BB8CD0BCDD}">
      <dgm:prSet/>
      <dgm:spPr/>
      <dgm:t>
        <a:bodyPr/>
        <a:lstStyle/>
        <a:p>
          <a:endParaRPr lang="en-US"/>
        </a:p>
      </dgm:t>
    </dgm:pt>
    <dgm:pt modelId="{D26F5821-1E33-45DB-A8A1-22C75E9D40C0}" type="sibTrans" cxnId="{F7DB2C1A-C15A-4421-8AD4-E3BB8CD0BCDD}">
      <dgm:prSet/>
      <dgm:spPr/>
      <dgm:t>
        <a:bodyPr/>
        <a:lstStyle/>
        <a:p>
          <a:endParaRPr lang="en-US"/>
        </a:p>
      </dgm:t>
    </dgm:pt>
    <dgm:pt modelId="{DC2764B0-9899-4B24-B393-20B65E73200E}" type="pres">
      <dgm:prSet presAssocID="{48CAAA9B-F42E-43DE-A621-260B6CAD509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273850-FBB1-4216-A6D8-1E1BC53F92ED}" type="pres">
      <dgm:prSet presAssocID="{58EB1E44-5E79-4BFC-ACA5-20C818C1B894}" presName="node" presStyleLbl="node1" presStyleIdx="0" presStyleCnt="8" custScaleX="334100" custRadScaleRad="99354" custRadScaleInc="-78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93D17F-6D55-4FF2-8175-E176324B1EEE}" type="pres">
      <dgm:prSet presAssocID="{58EB1E44-5E79-4BFC-ACA5-20C818C1B894}" presName="spNode" presStyleCnt="0"/>
      <dgm:spPr/>
    </dgm:pt>
    <dgm:pt modelId="{FB4D6F14-8108-4253-8B88-F059E0D3B67B}" type="pres">
      <dgm:prSet presAssocID="{4C964294-2292-4951-BA4C-B7B817838373}" presName="sibTrans" presStyleLbl="sibTrans1D1" presStyleIdx="0" presStyleCnt="8"/>
      <dgm:spPr/>
      <dgm:t>
        <a:bodyPr/>
        <a:lstStyle/>
        <a:p>
          <a:endParaRPr lang="en-US"/>
        </a:p>
      </dgm:t>
    </dgm:pt>
    <dgm:pt modelId="{A862761C-419D-45DB-BAF6-45277C6561C3}" type="pres">
      <dgm:prSet presAssocID="{2B33741F-9AEE-4FC7-8D8E-E448BC0E32C6}" presName="node" presStyleLbl="node1" presStyleIdx="1" presStyleCnt="8" custScaleX="314734" custRadScaleRad="93006" custRadScaleInc="545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A97D8E-03F7-451B-8151-91DC211088B7}" type="pres">
      <dgm:prSet presAssocID="{2B33741F-9AEE-4FC7-8D8E-E448BC0E32C6}" presName="spNode" presStyleCnt="0"/>
      <dgm:spPr/>
    </dgm:pt>
    <dgm:pt modelId="{DD7B2A1F-55E6-44C1-AE70-F9EA8115EFCF}" type="pres">
      <dgm:prSet presAssocID="{96D94222-CAF3-4E1D-8190-E000142F45B1}" presName="sibTrans" presStyleLbl="sibTrans1D1" presStyleIdx="1" presStyleCnt="8"/>
      <dgm:spPr/>
      <dgm:t>
        <a:bodyPr/>
        <a:lstStyle/>
        <a:p>
          <a:endParaRPr lang="en-US"/>
        </a:p>
      </dgm:t>
    </dgm:pt>
    <dgm:pt modelId="{DC8F744D-2CE3-4904-975A-AA214DB438A5}" type="pres">
      <dgm:prSet presAssocID="{6F294993-CEC2-474B-998E-D413D7A483C0}" presName="node" presStyleLbl="node1" presStyleIdx="2" presStyleCnt="8" custScaleX="340647" custRadScaleRad="92317" custRadScaleInc="70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332F88-33A0-4654-847D-2B753A6FC19F}" type="pres">
      <dgm:prSet presAssocID="{6F294993-CEC2-474B-998E-D413D7A483C0}" presName="spNode" presStyleCnt="0"/>
      <dgm:spPr/>
    </dgm:pt>
    <dgm:pt modelId="{70154E10-DDBE-442F-A6C1-5E08C005C94F}" type="pres">
      <dgm:prSet presAssocID="{0465075B-DD4D-4CBE-BDBE-CBCBA13347BC}" presName="sibTrans" presStyleLbl="sibTrans1D1" presStyleIdx="2" presStyleCnt="8"/>
      <dgm:spPr/>
      <dgm:t>
        <a:bodyPr/>
        <a:lstStyle/>
        <a:p>
          <a:endParaRPr lang="en-US"/>
        </a:p>
      </dgm:t>
    </dgm:pt>
    <dgm:pt modelId="{AECAFF6E-AADD-4BE6-BC2E-ADAB4E697C82}" type="pres">
      <dgm:prSet presAssocID="{2CF393C5-CE72-4AD8-9259-2CF1DA844AD7}" presName="node" presStyleLbl="node1" presStyleIdx="3" presStyleCnt="8" custScaleX="385010" custScaleY="98441" custRadScaleRad="96175" custRadScaleInc="-571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4BEBC4-676F-4570-ACEE-3B3B81D200F0}" type="pres">
      <dgm:prSet presAssocID="{2CF393C5-CE72-4AD8-9259-2CF1DA844AD7}" presName="spNode" presStyleCnt="0"/>
      <dgm:spPr/>
    </dgm:pt>
    <dgm:pt modelId="{E806B6BD-613E-4CA0-A6DA-93AA5419AC84}" type="pres">
      <dgm:prSet presAssocID="{DBEA1726-CD08-4204-896B-F5CFEF04EF76}" presName="sibTrans" presStyleLbl="sibTrans1D1" presStyleIdx="3" presStyleCnt="8"/>
      <dgm:spPr/>
      <dgm:t>
        <a:bodyPr/>
        <a:lstStyle/>
        <a:p>
          <a:endParaRPr lang="en-US"/>
        </a:p>
      </dgm:t>
    </dgm:pt>
    <dgm:pt modelId="{786B5D0B-6F08-4726-936A-0B60C649745C}" type="pres">
      <dgm:prSet presAssocID="{F85A5254-101F-420A-9074-DB8FE02C54D0}" presName="node" presStyleLbl="node1" presStyleIdx="4" presStyleCnt="8" custScaleX="3041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574648-5497-4155-9A45-C704E347BE44}" type="pres">
      <dgm:prSet presAssocID="{F85A5254-101F-420A-9074-DB8FE02C54D0}" presName="spNode" presStyleCnt="0"/>
      <dgm:spPr/>
    </dgm:pt>
    <dgm:pt modelId="{38E77EAC-25F7-4E23-BB5D-41E963EFD009}" type="pres">
      <dgm:prSet presAssocID="{D26F5821-1E33-45DB-A8A1-22C75E9D40C0}" presName="sibTrans" presStyleLbl="sibTrans1D1" presStyleIdx="4" presStyleCnt="8"/>
      <dgm:spPr/>
      <dgm:t>
        <a:bodyPr/>
        <a:lstStyle/>
        <a:p>
          <a:endParaRPr lang="en-US"/>
        </a:p>
      </dgm:t>
    </dgm:pt>
    <dgm:pt modelId="{F568E2DB-6A88-4A16-A260-94F4C39FDBE3}" type="pres">
      <dgm:prSet presAssocID="{7783B8C7-3FDE-4108-87E0-4A0C7B04B054}" presName="node" presStyleLbl="node1" presStyleIdx="5" presStyleCnt="8" custScaleX="318008" custRadScaleRad="104335" custRadScaleInc="792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11258B-4535-4421-9F9E-8FB9AB83AEE7}" type="pres">
      <dgm:prSet presAssocID="{7783B8C7-3FDE-4108-87E0-4A0C7B04B054}" presName="spNode" presStyleCnt="0"/>
      <dgm:spPr/>
    </dgm:pt>
    <dgm:pt modelId="{B88137A1-024F-488A-B131-738405EB08DB}" type="pres">
      <dgm:prSet presAssocID="{11439E8F-B4F1-4C79-B2B7-3F5B6D7F2335}" presName="sibTrans" presStyleLbl="sibTrans1D1" presStyleIdx="5" presStyleCnt="8"/>
      <dgm:spPr/>
      <dgm:t>
        <a:bodyPr/>
        <a:lstStyle/>
        <a:p>
          <a:endParaRPr lang="en-US"/>
        </a:p>
      </dgm:t>
    </dgm:pt>
    <dgm:pt modelId="{275C3979-B1E4-4B8A-8AC0-8059E4532779}" type="pres">
      <dgm:prSet presAssocID="{DAA45E49-7FE0-485D-84BE-4F621B262369}" presName="node" presStyleLbl="node1" presStyleIdx="6" presStyleCnt="8" custScaleX="360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7B8FF6-196F-44D5-BF73-3D6E48659F4D}" type="pres">
      <dgm:prSet presAssocID="{DAA45E49-7FE0-485D-84BE-4F621B262369}" presName="spNode" presStyleCnt="0"/>
      <dgm:spPr/>
    </dgm:pt>
    <dgm:pt modelId="{2E954926-D701-44C9-BA8D-5E943A27937E}" type="pres">
      <dgm:prSet presAssocID="{0E5B4F85-995E-48C3-B7CF-0B6F2F57483E}" presName="sibTrans" presStyleLbl="sibTrans1D1" presStyleIdx="6" presStyleCnt="8"/>
      <dgm:spPr/>
      <dgm:t>
        <a:bodyPr/>
        <a:lstStyle/>
        <a:p>
          <a:endParaRPr lang="en-US"/>
        </a:p>
      </dgm:t>
    </dgm:pt>
    <dgm:pt modelId="{ECB4F869-237E-49E9-A898-02A98B5D29F9}" type="pres">
      <dgm:prSet presAssocID="{C0FEE0DD-E2F9-480F-85BD-A5B590ABC0DD}" presName="node" presStyleLbl="node1" presStyleIdx="7" presStyleCnt="8" custScaleX="324897" custRadScaleRad="93551" custRadScaleInc="-630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70490F-94E0-4DFC-9516-0EE91914AF15}" type="pres">
      <dgm:prSet presAssocID="{C0FEE0DD-E2F9-480F-85BD-A5B590ABC0DD}" presName="spNode" presStyleCnt="0"/>
      <dgm:spPr/>
    </dgm:pt>
    <dgm:pt modelId="{A7AD3CCB-441C-442E-884F-F15C44BD430C}" type="pres">
      <dgm:prSet presAssocID="{35E1DCA5-195F-4FDD-85BF-82D277992380}" presName="sibTrans" presStyleLbl="sibTrans1D1" presStyleIdx="7" presStyleCnt="8"/>
      <dgm:spPr/>
      <dgm:t>
        <a:bodyPr/>
        <a:lstStyle/>
        <a:p>
          <a:endParaRPr lang="en-US"/>
        </a:p>
      </dgm:t>
    </dgm:pt>
  </dgm:ptLst>
  <dgm:cxnLst>
    <dgm:cxn modelId="{82D9AB06-9DE5-404C-8125-B411F1B86AD9}" type="presOf" srcId="{35E1DCA5-195F-4FDD-85BF-82D277992380}" destId="{A7AD3CCB-441C-442E-884F-F15C44BD430C}" srcOrd="0" destOrd="0" presId="urn:microsoft.com/office/officeart/2005/8/layout/cycle6"/>
    <dgm:cxn modelId="{F7DB2C1A-C15A-4421-8AD4-E3BB8CD0BCDD}" srcId="{48CAAA9B-F42E-43DE-A621-260B6CAD5096}" destId="{F85A5254-101F-420A-9074-DB8FE02C54D0}" srcOrd="4" destOrd="0" parTransId="{DB991A50-7514-430E-80A5-8175D0040500}" sibTransId="{D26F5821-1E33-45DB-A8A1-22C75E9D40C0}"/>
    <dgm:cxn modelId="{D123EDEB-7D63-49A9-AD1C-0534B7ABC6DD}" type="presOf" srcId="{DBEA1726-CD08-4204-896B-F5CFEF04EF76}" destId="{E806B6BD-613E-4CA0-A6DA-93AA5419AC84}" srcOrd="0" destOrd="0" presId="urn:microsoft.com/office/officeart/2005/8/layout/cycle6"/>
    <dgm:cxn modelId="{9A7B0BAE-9CE5-4C2A-BF06-B091C0EC47F8}" type="presOf" srcId="{4C964294-2292-4951-BA4C-B7B817838373}" destId="{FB4D6F14-8108-4253-8B88-F059E0D3B67B}" srcOrd="0" destOrd="0" presId="urn:microsoft.com/office/officeart/2005/8/layout/cycle6"/>
    <dgm:cxn modelId="{24E91F07-C9AB-485C-A1D8-0559B4D5171B}" srcId="{48CAAA9B-F42E-43DE-A621-260B6CAD5096}" destId="{2B33741F-9AEE-4FC7-8D8E-E448BC0E32C6}" srcOrd="1" destOrd="0" parTransId="{B9DE104C-8B00-49B2-B3CA-A114B356F759}" sibTransId="{96D94222-CAF3-4E1D-8190-E000142F45B1}"/>
    <dgm:cxn modelId="{CE8BD1F5-3453-4B35-BF7C-28396731DCB2}" type="presOf" srcId="{D26F5821-1E33-45DB-A8A1-22C75E9D40C0}" destId="{38E77EAC-25F7-4E23-BB5D-41E963EFD009}" srcOrd="0" destOrd="0" presId="urn:microsoft.com/office/officeart/2005/8/layout/cycle6"/>
    <dgm:cxn modelId="{FA5C20C2-5011-4264-92D2-4C4DB768BACE}" type="presOf" srcId="{7783B8C7-3FDE-4108-87E0-4A0C7B04B054}" destId="{F568E2DB-6A88-4A16-A260-94F4C39FDBE3}" srcOrd="0" destOrd="0" presId="urn:microsoft.com/office/officeart/2005/8/layout/cycle6"/>
    <dgm:cxn modelId="{92CEBD80-2C15-44D1-8F55-18A6A8BE94FE}" type="presOf" srcId="{DAA45E49-7FE0-485D-84BE-4F621B262369}" destId="{275C3979-B1E4-4B8A-8AC0-8059E4532779}" srcOrd="0" destOrd="0" presId="urn:microsoft.com/office/officeart/2005/8/layout/cycle6"/>
    <dgm:cxn modelId="{F37C5A47-EA04-47BF-A052-00624FB2257A}" type="presOf" srcId="{F85A5254-101F-420A-9074-DB8FE02C54D0}" destId="{786B5D0B-6F08-4726-936A-0B60C649745C}" srcOrd="0" destOrd="0" presId="urn:microsoft.com/office/officeart/2005/8/layout/cycle6"/>
    <dgm:cxn modelId="{B72973F4-7C90-4F7C-8830-5BB5528CD9FA}" type="presOf" srcId="{2B33741F-9AEE-4FC7-8D8E-E448BC0E32C6}" destId="{A862761C-419D-45DB-BAF6-45277C6561C3}" srcOrd="0" destOrd="0" presId="urn:microsoft.com/office/officeart/2005/8/layout/cycle6"/>
    <dgm:cxn modelId="{4E14FB7B-10E3-4794-8BE1-6EABC929079E}" type="presOf" srcId="{48CAAA9B-F42E-43DE-A621-260B6CAD5096}" destId="{DC2764B0-9899-4B24-B393-20B65E73200E}" srcOrd="0" destOrd="0" presId="urn:microsoft.com/office/officeart/2005/8/layout/cycle6"/>
    <dgm:cxn modelId="{0C3F5AAA-6E6C-4BFB-A0E7-98B1DE950F54}" srcId="{48CAAA9B-F42E-43DE-A621-260B6CAD5096}" destId="{7783B8C7-3FDE-4108-87E0-4A0C7B04B054}" srcOrd="5" destOrd="0" parTransId="{6E0E19ED-79D9-419E-8FCF-601F443651D3}" sibTransId="{11439E8F-B4F1-4C79-B2B7-3F5B6D7F2335}"/>
    <dgm:cxn modelId="{91FA8CFD-63D8-4E3D-8078-579346843775}" type="presOf" srcId="{11439E8F-B4F1-4C79-B2B7-3F5B6D7F2335}" destId="{B88137A1-024F-488A-B131-738405EB08DB}" srcOrd="0" destOrd="0" presId="urn:microsoft.com/office/officeart/2005/8/layout/cycle6"/>
    <dgm:cxn modelId="{CBFEE4C7-78E9-492E-A501-D333C976C25D}" type="presOf" srcId="{96D94222-CAF3-4E1D-8190-E000142F45B1}" destId="{DD7B2A1F-55E6-44C1-AE70-F9EA8115EFCF}" srcOrd="0" destOrd="0" presId="urn:microsoft.com/office/officeart/2005/8/layout/cycle6"/>
    <dgm:cxn modelId="{CB271E83-6C20-4369-9650-65FC03B055AB}" type="presOf" srcId="{C0FEE0DD-E2F9-480F-85BD-A5B590ABC0DD}" destId="{ECB4F869-237E-49E9-A898-02A98B5D29F9}" srcOrd="0" destOrd="0" presId="urn:microsoft.com/office/officeart/2005/8/layout/cycle6"/>
    <dgm:cxn modelId="{88497AF6-2D1B-4A1F-B8FE-4011B8D224CF}" type="presOf" srcId="{0465075B-DD4D-4CBE-BDBE-CBCBA13347BC}" destId="{70154E10-DDBE-442F-A6C1-5E08C005C94F}" srcOrd="0" destOrd="0" presId="urn:microsoft.com/office/officeart/2005/8/layout/cycle6"/>
    <dgm:cxn modelId="{B9CE4B15-734A-456A-BCBF-17473423ADCE}" srcId="{48CAAA9B-F42E-43DE-A621-260B6CAD5096}" destId="{2CF393C5-CE72-4AD8-9259-2CF1DA844AD7}" srcOrd="3" destOrd="0" parTransId="{68E98B5B-35B9-4FDD-88BA-CBC86E33A61A}" sibTransId="{DBEA1726-CD08-4204-896B-F5CFEF04EF76}"/>
    <dgm:cxn modelId="{6418F994-891D-459F-B446-1D6DA271B44A}" srcId="{48CAAA9B-F42E-43DE-A621-260B6CAD5096}" destId="{6F294993-CEC2-474B-998E-D413D7A483C0}" srcOrd="2" destOrd="0" parTransId="{95D93EA5-9511-493E-ADF1-86E5BED27848}" sibTransId="{0465075B-DD4D-4CBE-BDBE-CBCBA13347BC}"/>
    <dgm:cxn modelId="{DD61B0A9-337D-4B3A-983F-9E11B36C415E}" srcId="{48CAAA9B-F42E-43DE-A621-260B6CAD5096}" destId="{C0FEE0DD-E2F9-480F-85BD-A5B590ABC0DD}" srcOrd="7" destOrd="0" parTransId="{4D64618A-ED7F-4479-ADB9-9F56FAD9BC12}" sibTransId="{35E1DCA5-195F-4FDD-85BF-82D277992380}"/>
    <dgm:cxn modelId="{0BCC969A-4C4A-4D63-B4F7-E521D66A3A3C}" srcId="{48CAAA9B-F42E-43DE-A621-260B6CAD5096}" destId="{DAA45E49-7FE0-485D-84BE-4F621B262369}" srcOrd="6" destOrd="0" parTransId="{13F5DD74-DB7C-494E-9D0D-2EA47A93E0FD}" sibTransId="{0E5B4F85-995E-48C3-B7CF-0B6F2F57483E}"/>
    <dgm:cxn modelId="{AAF7AD2C-82D2-49F9-979B-F9EFBF949CCF}" type="presOf" srcId="{58EB1E44-5E79-4BFC-ACA5-20C818C1B894}" destId="{44273850-FBB1-4216-A6D8-1E1BC53F92ED}" srcOrd="0" destOrd="0" presId="urn:microsoft.com/office/officeart/2005/8/layout/cycle6"/>
    <dgm:cxn modelId="{4B0C8F19-4526-4B18-9DF3-D28E16FA098B}" srcId="{48CAAA9B-F42E-43DE-A621-260B6CAD5096}" destId="{58EB1E44-5E79-4BFC-ACA5-20C818C1B894}" srcOrd="0" destOrd="0" parTransId="{FF96C3E6-C4EC-433C-B93C-90C794B948FD}" sibTransId="{4C964294-2292-4951-BA4C-B7B817838373}"/>
    <dgm:cxn modelId="{3CD9670C-1C34-40F3-AAB0-50454DE6A9BE}" type="presOf" srcId="{6F294993-CEC2-474B-998E-D413D7A483C0}" destId="{DC8F744D-2CE3-4904-975A-AA214DB438A5}" srcOrd="0" destOrd="0" presId="urn:microsoft.com/office/officeart/2005/8/layout/cycle6"/>
    <dgm:cxn modelId="{1C31610B-D752-4026-BA08-2E8955D0E531}" type="presOf" srcId="{0E5B4F85-995E-48C3-B7CF-0B6F2F57483E}" destId="{2E954926-D701-44C9-BA8D-5E943A27937E}" srcOrd="0" destOrd="0" presId="urn:microsoft.com/office/officeart/2005/8/layout/cycle6"/>
    <dgm:cxn modelId="{5A0AFC1B-D470-4772-BB00-9F7E71E8B678}" type="presOf" srcId="{2CF393C5-CE72-4AD8-9259-2CF1DA844AD7}" destId="{AECAFF6E-AADD-4BE6-BC2E-ADAB4E697C82}" srcOrd="0" destOrd="0" presId="urn:microsoft.com/office/officeart/2005/8/layout/cycle6"/>
    <dgm:cxn modelId="{CFC95463-6B5D-4AB9-9C63-18DB6F992ECD}" type="presParOf" srcId="{DC2764B0-9899-4B24-B393-20B65E73200E}" destId="{44273850-FBB1-4216-A6D8-1E1BC53F92ED}" srcOrd="0" destOrd="0" presId="urn:microsoft.com/office/officeart/2005/8/layout/cycle6"/>
    <dgm:cxn modelId="{06305233-690D-4351-BCC5-F97AD72955C7}" type="presParOf" srcId="{DC2764B0-9899-4B24-B393-20B65E73200E}" destId="{9E93D17F-6D55-4FF2-8175-E176324B1EEE}" srcOrd="1" destOrd="0" presId="urn:microsoft.com/office/officeart/2005/8/layout/cycle6"/>
    <dgm:cxn modelId="{E863B264-02C9-4F48-B2FF-D3F9582B1606}" type="presParOf" srcId="{DC2764B0-9899-4B24-B393-20B65E73200E}" destId="{FB4D6F14-8108-4253-8B88-F059E0D3B67B}" srcOrd="2" destOrd="0" presId="urn:microsoft.com/office/officeart/2005/8/layout/cycle6"/>
    <dgm:cxn modelId="{D60DA491-0C01-41EE-BB4B-768779439B20}" type="presParOf" srcId="{DC2764B0-9899-4B24-B393-20B65E73200E}" destId="{A862761C-419D-45DB-BAF6-45277C6561C3}" srcOrd="3" destOrd="0" presId="urn:microsoft.com/office/officeart/2005/8/layout/cycle6"/>
    <dgm:cxn modelId="{8104896F-D04E-4112-A731-88D2C722B0E4}" type="presParOf" srcId="{DC2764B0-9899-4B24-B393-20B65E73200E}" destId="{ACA97D8E-03F7-451B-8151-91DC211088B7}" srcOrd="4" destOrd="0" presId="urn:microsoft.com/office/officeart/2005/8/layout/cycle6"/>
    <dgm:cxn modelId="{ADD4A009-146D-44F9-B319-8CBCF95FFCDA}" type="presParOf" srcId="{DC2764B0-9899-4B24-B393-20B65E73200E}" destId="{DD7B2A1F-55E6-44C1-AE70-F9EA8115EFCF}" srcOrd="5" destOrd="0" presId="urn:microsoft.com/office/officeart/2005/8/layout/cycle6"/>
    <dgm:cxn modelId="{AB5B3D83-0C55-4AE9-B361-B39D411EF9F0}" type="presParOf" srcId="{DC2764B0-9899-4B24-B393-20B65E73200E}" destId="{DC8F744D-2CE3-4904-975A-AA214DB438A5}" srcOrd="6" destOrd="0" presId="urn:microsoft.com/office/officeart/2005/8/layout/cycle6"/>
    <dgm:cxn modelId="{68248919-45C6-4372-A5B4-A728F55CF79A}" type="presParOf" srcId="{DC2764B0-9899-4B24-B393-20B65E73200E}" destId="{5F332F88-33A0-4654-847D-2B753A6FC19F}" srcOrd="7" destOrd="0" presId="urn:microsoft.com/office/officeart/2005/8/layout/cycle6"/>
    <dgm:cxn modelId="{5B56002D-0B1F-4A9D-80FD-10468565860A}" type="presParOf" srcId="{DC2764B0-9899-4B24-B393-20B65E73200E}" destId="{70154E10-DDBE-442F-A6C1-5E08C005C94F}" srcOrd="8" destOrd="0" presId="urn:microsoft.com/office/officeart/2005/8/layout/cycle6"/>
    <dgm:cxn modelId="{F979C45C-0F3E-447B-9397-58306C73AE54}" type="presParOf" srcId="{DC2764B0-9899-4B24-B393-20B65E73200E}" destId="{AECAFF6E-AADD-4BE6-BC2E-ADAB4E697C82}" srcOrd="9" destOrd="0" presId="urn:microsoft.com/office/officeart/2005/8/layout/cycle6"/>
    <dgm:cxn modelId="{8B52D66E-8926-455F-83C9-CCCD52BE9E86}" type="presParOf" srcId="{DC2764B0-9899-4B24-B393-20B65E73200E}" destId="{594BEBC4-676F-4570-ACEE-3B3B81D200F0}" srcOrd="10" destOrd="0" presId="urn:microsoft.com/office/officeart/2005/8/layout/cycle6"/>
    <dgm:cxn modelId="{99937FBA-3D22-4DD7-8D61-CC42A23CB897}" type="presParOf" srcId="{DC2764B0-9899-4B24-B393-20B65E73200E}" destId="{E806B6BD-613E-4CA0-A6DA-93AA5419AC84}" srcOrd="11" destOrd="0" presId="urn:microsoft.com/office/officeart/2005/8/layout/cycle6"/>
    <dgm:cxn modelId="{EFA564FC-6C63-4D9B-951E-8C4DA4E15006}" type="presParOf" srcId="{DC2764B0-9899-4B24-B393-20B65E73200E}" destId="{786B5D0B-6F08-4726-936A-0B60C649745C}" srcOrd="12" destOrd="0" presId="urn:microsoft.com/office/officeart/2005/8/layout/cycle6"/>
    <dgm:cxn modelId="{D7C777DF-546C-409F-9F2C-356F0E379F7F}" type="presParOf" srcId="{DC2764B0-9899-4B24-B393-20B65E73200E}" destId="{45574648-5497-4155-9A45-C704E347BE44}" srcOrd="13" destOrd="0" presId="urn:microsoft.com/office/officeart/2005/8/layout/cycle6"/>
    <dgm:cxn modelId="{EE71C979-9FBD-49F1-909C-79C6A74A54ED}" type="presParOf" srcId="{DC2764B0-9899-4B24-B393-20B65E73200E}" destId="{38E77EAC-25F7-4E23-BB5D-41E963EFD009}" srcOrd="14" destOrd="0" presId="urn:microsoft.com/office/officeart/2005/8/layout/cycle6"/>
    <dgm:cxn modelId="{8A4FE51B-F167-4D20-8ECA-221A64937A2A}" type="presParOf" srcId="{DC2764B0-9899-4B24-B393-20B65E73200E}" destId="{F568E2DB-6A88-4A16-A260-94F4C39FDBE3}" srcOrd="15" destOrd="0" presId="urn:microsoft.com/office/officeart/2005/8/layout/cycle6"/>
    <dgm:cxn modelId="{5EB062EB-DD7D-4701-854E-CA93F0DF0CD0}" type="presParOf" srcId="{DC2764B0-9899-4B24-B393-20B65E73200E}" destId="{B011258B-4535-4421-9F9E-8FB9AB83AEE7}" srcOrd="16" destOrd="0" presId="urn:microsoft.com/office/officeart/2005/8/layout/cycle6"/>
    <dgm:cxn modelId="{CA695AF4-13CE-400E-B993-781299E2F094}" type="presParOf" srcId="{DC2764B0-9899-4B24-B393-20B65E73200E}" destId="{B88137A1-024F-488A-B131-738405EB08DB}" srcOrd="17" destOrd="0" presId="urn:microsoft.com/office/officeart/2005/8/layout/cycle6"/>
    <dgm:cxn modelId="{7DBFD606-844B-4432-BBC2-536F7CBB29E8}" type="presParOf" srcId="{DC2764B0-9899-4B24-B393-20B65E73200E}" destId="{275C3979-B1E4-4B8A-8AC0-8059E4532779}" srcOrd="18" destOrd="0" presId="urn:microsoft.com/office/officeart/2005/8/layout/cycle6"/>
    <dgm:cxn modelId="{5B265F08-3628-4460-A45C-24BC234F9A03}" type="presParOf" srcId="{DC2764B0-9899-4B24-B393-20B65E73200E}" destId="{667B8FF6-196F-44D5-BF73-3D6E48659F4D}" srcOrd="19" destOrd="0" presId="urn:microsoft.com/office/officeart/2005/8/layout/cycle6"/>
    <dgm:cxn modelId="{77E44D37-E275-498C-B285-38487B4E221D}" type="presParOf" srcId="{DC2764B0-9899-4B24-B393-20B65E73200E}" destId="{2E954926-D701-44C9-BA8D-5E943A27937E}" srcOrd="20" destOrd="0" presId="urn:microsoft.com/office/officeart/2005/8/layout/cycle6"/>
    <dgm:cxn modelId="{C8196541-FAB7-4F58-A761-F8FF4B81BA8C}" type="presParOf" srcId="{DC2764B0-9899-4B24-B393-20B65E73200E}" destId="{ECB4F869-237E-49E9-A898-02A98B5D29F9}" srcOrd="21" destOrd="0" presId="urn:microsoft.com/office/officeart/2005/8/layout/cycle6"/>
    <dgm:cxn modelId="{542137EF-7F7E-4B12-B4EA-922DA5BCFAC8}" type="presParOf" srcId="{DC2764B0-9899-4B24-B393-20B65E73200E}" destId="{5470490F-94E0-4DFC-9516-0EE91914AF15}" srcOrd="22" destOrd="0" presId="urn:microsoft.com/office/officeart/2005/8/layout/cycle6"/>
    <dgm:cxn modelId="{D6DB612E-7DE3-4333-8DFC-4DA7C08C02E1}" type="presParOf" srcId="{DC2764B0-9899-4B24-B393-20B65E73200E}" destId="{A7AD3CCB-441C-442E-884F-F15C44BD430C}" srcOrd="23" destOrd="0" presId="urn:microsoft.com/office/officeart/2005/8/layout/cycle6"/>
  </dgm:cxnLst>
  <dgm:bg>
    <a:solidFill>
      <a:srgbClr val="FFFF00"/>
    </a:solidFill>
  </dgm:bg>
  <dgm:whole>
    <a:ln w="76200">
      <a:solidFill>
        <a:srgbClr val="FFFF0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BCDCD7-DA46-4383-9D82-998B0AD9A2C8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6F1FD63-4F56-4E39-BD38-96167EACFB94}">
      <dgm:prSet phldrT="[Text]" custT="1"/>
      <dgm:spPr>
        <a:solidFill>
          <a:srgbClr val="00B050"/>
        </a:solidFill>
      </dgm:spPr>
      <dgm:t>
        <a:bodyPr vert="vert"/>
        <a:lstStyle/>
        <a:p>
          <a:r>
            <a:rPr lang="en-US" sz="3600" dirty="0" smtClean="0">
              <a:solidFill>
                <a:srgbClr val="00FF00"/>
              </a:solidFill>
              <a:latin typeface="+mn-lt"/>
              <a:cs typeface="NikoshBAN" panose="02000000000000000000" pitchFamily="2" charset="0"/>
            </a:rPr>
            <a:t>Leadership</a:t>
          </a:r>
          <a:r>
            <a:rPr lang="bn-IN" sz="3600" dirty="0" smtClean="0">
              <a:solidFill>
                <a:srgbClr val="00FF00"/>
              </a:solidFill>
              <a:latin typeface="+mn-lt"/>
              <a:cs typeface="NikoshBAN" panose="02000000000000000000" pitchFamily="2" charset="0"/>
            </a:rPr>
            <a:t> </a:t>
          </a:r>
          <a:r>
            <a:rPr lang="en-US" sz="3600" dirty="0" smtClean="0">
              <a:solidFill>
                <a:srgbClr val="00FF00"/>
              </a:solidFill>
              <a:latin typeface="+mn-lt"/>
            </a:rPr>
            <a:t>Theory</a:t>
          </a:r>
          <a:r>
            <a:rPr lang="bn-IN" sz="3600" dirty="0" smtClean="0">
              <a:solidFill>
                <a:srgbClr val="00FF00"/>
              </a:solidFill>
              <a:latin typeface="+mn-lt"/>
              <a:cs typeface="NikoshBAN" panose="02000000000000000000" pitchFamily="2" charset="0"/>
            </a:rPr>
            <a:t> </a:t>
          </a:r>
          <a:r>
            <a:rPr lang="bn-IN" sz="48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নেতৃত্ব তত্ত্ব</a:t>
          </a:r>
          <a:endParaRPr lang="en-US" sz="48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7E9B84D-4427-43AD-8259-3BEA34B5905C}" type="parTrans" cxnId="{AB498F7C-E068-48EF-8059-FCF9A1115E08}">
      <dgm:prSet/>
      <dgm:spPr/>
      <dgm:t>
        <a:bodyPr/>
        <a:lstStyle/>
        <a:p>
          <a:endParaRPr lang="en-US"/>
        </a:p>
      </dgm:t>
    </dgm:pt>
    <dgm:pt modelId="{5933EAF8-C6A8-4605-BD6F-99F6119F7217}" type="sibTrans" cxnId="{AB498F7C-E068-48EF-8059-FCF9A1115E08}">
      <dgm:prSet/>
      <dgm:spPr/>
      <dgm:t>
        <a:bodyPr/>
        <a:lstStyle/>
        <a:p>
          <a:endParaRPr lang="en-US"/>
        </a:p>
      </dgm:t>
    </dgm:pt>
    <dgm:pt modelId="{4ABA4FFA-9E57-470E-BE80-817CBF648CC5}">
      <dgm:prSet phldrT="[Text]" custT="1"/>
      <dgm:spPr>
        <a:solidFill>
          <a:schemeClr val="accent1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3600" dirty="0" smtClean="0">
              <a:solidFill>
                <a:srgbClr val="FFFF00"/>
              </a:solidFill>
              <a:latin typeface="+mn-lt"/>
            </a:rPr>
            <a:t>Trait Theory of Leadership</a:t>
          </a:r>
          <a:endParaRPr lang="bn-IN" sz="3600" dirty="0" smtClean="0">
            <a:solidFill>
              <a:srgbClr val="FFFF00"/>
            </a:solidFill>
            <a:latin typeface="+mn-lt"/>
          </a:endParaRPr>
        </a:p>
        <a:p>
          <a:pPr>
            <a:lnSpc>
              <a:spcPct val="100000"/>
            </a:lnSpc>
          </a:pPr>
          <a:r>
            <a:rPr lang="bn-IN" sz="3600" dirty="0" smtClean="0">
              <a:solidFill>
                <a:srgbClr val="FFFF00"/>
              </a:solidFill>
              <a:latin typeface="+mn-lt"/>
              <a:cs typeface="NikoshBAN" panose="02000000000000000000" pitchFamily="2" charset="0"/>
            </a:rPr>
            <a:t>(নেতৃত্বের গুণ তত্ত্ব)</a:t>
          </a:r>
          <a:endParaRPr lang="en-US" sz="3600" dirty="0">
            <a:solidFill>
              <a:srgbClr val="FFFF00"/>
            </a:solidFill>
            <a:latin typeface="+mn-lt"/>
            <a:cs typeface="NikoshBAN" panose="02000000000000000000" pitchFamily="2" charset="0"/>
          </a:endParaRPr>
        </a:p>
      </dgm:t>
    </dgm:pt>
    <dgm:pt modelId="{C9B22C2F-26D8-40F0-8C76-994F95C07E58}" type="parTrans" cxnId="{B35B6495-DB47-4AF7-AC2C-A577DF7A3F66}">
      <dgm:prSet custT="1"/>
      <dgm:spPr/>
      <dgm:t>
        <a:bodyPr/>
        <a:lstStyle/>
        <a:p>
          <a:endParaRPr lang="en-US" sz="3600">
            <a:solidFill>
              <a:srgbClr val="00FF00"/>
            </a:solidFill>
          </a:endParaRPr>
        </a:p>
      </dgm:t>
    </dgm:pt>
    <dgm:pt modelId="{281FF307-9B56-42C3-8CC6-CB46FDB150E7}" type="sibTrans" cxnId="{B35B6495-DB47-4AF7-AC2C-A577DF7A3F66}">
      <dgm:prSet/>
      <dgm:spPr/>
      <dgm:t>
        <a:bodyPr/>
        <a:lstStyle/>
        <a:p>
          <a:endParaRPr lang="en-US"/>
        </a:p>
      </dgm:t>
    </dgm:pt>
    <dgm:pt modelId="{31799C78-4C8B-4621-9060-AB113E0CEF76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3600" dirty="0" smtClean="0">
              <a:solidFill>
                <a:srgbClr val="00FF00"/>
              </a:solidFill>
              <a:latin typeface="+mn-lt"/>
              <a:cs typeface="NikoshBAN" panose="02000000000000000000" pitchFamily="2" charset="0"/>
            </a:rPr>
            <a:t>Charismatic Leadership</a:t>
          </a:r>
          <a:r>
            <a:rPr lang="bn-IN" sz="3600" dirty="0" smtClean="0">
              <a:solidFill>
                <a:srgbClr val="00FF00"/>
              </a:solidFill>
              <a:latin typeface="+mn-lt"/>
              <a:cs typeface="NikoshBAN" panose="02000000000000000000" pitchFamily="2" charset="0"/>
            </a:rPr>
            <a:t> </a:t>
          </a:r>
          <a:r>
            <a:rPr lang="en-US" sz="3600" dirty="0" smtClean="0">
              <a:solidFill>
                <a:srgbClr val="00FF00"/>
              </a:solidFill>
              <a:latin typeface="+mn-lt"/>
            </a:rPr>
            <a:t>Theory</a:t>
          </a:r>
          <a:r>
            <a:rPr lang="bn-IN" sz="3600" dirty="0" smtClean="0">
              <a:solidFill>
                <a:srgbClr val="00FF00"/>
              </a:solidFill>
              <a:latin typeface="+mn-lt"/>
              <a:cs typeface="NikoshBAN" panose="02000000000000000000" pitchFamily="2" charset="0"/>
            </a:rPr>
            <a:t> </a:t>
          </a:r>
        </a:p>
        <a:p>
          <a:r>
            <a:rPr lang="en-US" sz="3600" dirty="0" smtClean="0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en-US" sz="3600" dirty="0" err="1" smtClean="0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ক্যারিশমেটিক</a:t>
          </a:r>
          <a:r>
            <a:rPr lang="en-US" sz="3600" dirty="0" smtClean="0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নেতৃত্ব</a:t>
          </a:r>
          <a:r>
            <a:rPr lang="en-US" sz="3600" dirty="0" smtClean="0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তত্ত্ব</a:t>
          </a:r>
          <a:r>
            <a:rPr lang="en-US" sz="3600" dirty="0" smtClean="0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) </a:t>
          </a:r>
          <a:r>
            <a:rPr lang="bn-IN" sz="3600" dirty="0" smtClean="0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dirty="0">
            <a:solidFill>
              <a:srgbClr val="00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49699FC-DFA3-4A48-97AB-4B61E245F4B6}" type="parTrans" cxnId="{DAC80EDE-2882-4061-9DC7-8E959D82C715}">
      <dgm:prSet custT="1"/>
      <dgm:spPr/>
      <dgm:t>
        <a:bodyPr/>
        <a:lstStyle/>
        <a:p>
          <a:endParaRPr lang="en-US" sz="3600">
            <a:solidFill>
              <a:srgbClr val="00FF00"/>
            </a:solidFill>
          </a:endParaRPr>
        </a:p>
      </dgm:t>
    </dgm:pt>
    <dgm:pt modelId="{9058E9D9-6E61-469A-B9D9-019DB4166828}" type="sibTrans" cxnId="{DAC80EDE-2882-4061-9DC7-8E959D82C715}">
      <dgm:prSet/>
      <dgm:spPr/>
      <dgm:t>
        <a:bodyPr/>
        <a:lstStyle/>
        <a:p>
          <a:endParaRPr lang="en-US"/>
        </a:p>
      </dgm:t>
    </dgm:pt>
    <dgm:pt modelId="{66CBE44E-EC6A-4C43-BA39-7DE2BB3765CE}">
      <dgm:prSet phldrT="[Text]" custT="1"/>
      <dgm:spPr>
        <a:solidFill>
          <a:srgbClr val="00CC99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3600" dirty="0" smtClean="0">
              <a:solidFill>
                <a:schemeClr val="tx1"/>
              </a:solidFill>
            </a:rPr>
            <a:t>Situational</a:t>
          </a:r>
          <a:r>
            <a:rPr lang="bn-IN" sz="3600" dirty="0" smtClean="0">
              <a:solidFill>
                <a:schemeClr val="tx1"/>
              </a:solidFill>
            </a:rPr>
            <a:t>/</a:t>
          </a:r>
          <a:r>
            <a:rPr lang="en-US" sz="3600" dirty="0" smtClean="0">
              <a:solidFill>
                <a:schemeClr val="tx1"/>
              </a:solidFill>
            </a:rPr>
            <a:t>Contingency  Leadership </a:t>
          </a:r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অবস্থানগত</a:t>
          </a:r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নেতৃত্ব</a:t>
          </a:r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তত্ত্ব</a:t>
          </a:r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) </a:t>
          </a:r>
          <a:endParaRPr lang="en-US" sz="3600" dirty="0">
            <a:solidFill>
              <a:schemeClr val="tx1"/>
            </a:solidFill>
          </a:endParaRPr>
        </a:p>
      </dgm:t>
    </dgm:pt>
    <dgm:pt modelId="{73B53464-5AFF-4273-B240-F90F1EF2F8DD}" type="parTrans" cxnId="{73E84603-25AE-4A47-8323-82654E314606}">
      <dgm:prSet custT="1"/>
      <dgm:spPr/>
      <dgm:t>
        <a:bodyPr/>
        <a:lstStyle/>
        <a:p>
          <a:endParaRPr lang="en-US" sz="3600">
            <a:solidFill>
              <a:srgbClr val="00FF00"/>
            </a:solidFill>
          </a:endParaRPr>
        </a:p>
      </dgm:t>
    </dgm:pt>
    <dgm:pt modelId="{FDDC462F-4A9E-4087-84F5-387DCCADF4CE}" type="sibTrans" cxnId="{73E84603-25AE-4A47-8323-82654E314606}">
      <dgm:prSet/>
      <dgm:spPr/>
      <dgm:t>
        <a:bodyPr/>
        <a:lstStyle/>
        <a:p>
          <a:endParaRPr lang="en-US"/>
        </a:p>
      </dgm:t>
    </dgm:pt>
    <dgm:pt modelId="{87577C87-9012-4A3C-AFD3-4F2D11001397}">
      <dgm:prSet custT="1"/>
      <dgm:spPr/>
      <dgm:t>
        <a:bodyPr/>
        <a:lstStyle/>
        <a:p>
          <a:r>
            <a:rPr lang="en-US" sz="3600" dirty="0" smtClean="0">
              <a:solidFill>
                <a:schemeClr val="tx1"/>
              </a:solidFill>
            </a:rPr>
            <a:t>Path-Goal Theory of Leadership </a:t>
          </a:r>
          <a:endParaRPr lang="bn-IN" sz="3600" dirty="0" smtClean="0">
            <a:solidFill>
              <a:schemeClr val="tx1"/>
            </a:solidFill>
          </a:endParaRPr>
        </a:p>
        <a:p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লক্ষ্য-কৌশল</a:t>
          </a:r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নেতৃত্ব</a:t>
          </a:r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তত্ত্ব</a:t>
          </a:r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endParaRPr lang="en-US" sz="3600" dirty="0">
            <a:solidFill>
              <a:schemeClr val="tx1"/>
            </a:solidFill>
          </a:endParaRPr>
        </a:p>
      </dgm:t>
    </dgm:pt>
    <dgm:pt modelId="{00C1888B-BF8F-45E5-909B-D95493334B79}" type="parTrans" cxnId="{710D7325-1E48-42C2-89B6-DBA43F83741D}">
      <dgm:prSet custT="1"/>
      <dgm:spPr/>
      <dgm:t>
        <a:bodyPr/>
        <a:lstStyle/>
        <a:p>
          <a:endParaRPr lang="en-US" sz="3600">
            <a:solidFill>
              <a:srgbClr val="00FF00"/>
            </a:solidFill>
          </a:endParaRPr>
        </a:p>
      </dgm:t>
    </dgm:pt>
    <dgm:pt modelId="{C704D181-390C-4710-99B8-BED7CB23F3E1}" type="sibTrans" cxnId="{710D7325-1E48-42C2-89B6-DBA43F83741D}">
      <dgm:prSet/>
      <dgm:spPr/>
      <dgm:t>
        <a:bodyPr/>
        <a:lstStyle/>
        <a:p>
          <a:endParaRPr lang="en-US"/>
        </a:p>
      </dgm:t>
    </dgm:pt>
    <dgm:pt modelId="{6E482D06-4DBC-4437-A644-4163D25ED191}" type="pres">
      <dgm:prSet presAssocID="{46BCDCD7-DA46-4383-9D82-998B0AD9A2C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DFD1A8-C3CC-4A7F-903C-8EC2D20D16FE}" type="pres">
      <dgm:prSet presAssocID="{46F1FD63-4F56-4E39-BD38-96167EACFB94}" presName="root1" presStyleCnt="0"/>
      <dgm:spPr/>
      <dgm:t>
        <a:bodyPr/>
        <a:lstStyle/>
        <a:p>
          <a:endParaRPr lang="en-US"/>
        </a:p>
      </dgm:t>
    </dgm:pt>
    <dgm:pt modelId="{9F214E89-20F6-4E3D-87C2-343EBE5B446D}" type="pres">
      <dgm:prSet presAssocID="{46F1FD63-4F56-4E39-BD38-96167EACFB94}" presName="LevelOneTextNode" presStyleLbl="node0" presStyleIdx="0" presStyleCnt="1" custScaleX="1981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953450-851A-4CA9-A7D5-6BE56D58431A}" type="pres">
      <dgm:prSet presAssocID="{46F1FD63-4F56-4E39-BD38-96167EACFB94}" presName="level2hierChild" presStyleCnt="0"/>
      <dgm:spPr/>
      <dgm:t>
        <a:bodyPr/>
        <a:lstStyle/>
        <a:p>
          <a:endParaRPr lang="en-US"/>
        </a:p>
      </dgm:t>
    </dgm:pt>
    <dgm:pt modelId="{1260A718-605A-4654-817F-B20078A6A00B}" type="pres">
      <dgm:prSet presAssocID="{C9B22C2F-26D8-40F0-8C76-994F95C07E58}" presName="conn2-1" presStyleLbl="parChTrans1D2" presStyleIdx="0" presStyleCnt="4" custScaleX="2000000"/>
      <dgm:spPr/>
      <dgm:t>
        <a:bodyPr/>
        <a:lstStyle/>
        <a:p>
          <a:endParaRPr lang="en-US"/>
        </a:p>
      </dgm:t>
    </dgm:pt>
    <dgm:pt modelId="{3CD5CCBB-E8C7-43FC-A9C1-3EE8ED630CB4}" type="pres">
      <dgm:prSet presAssocID="{C9B22C2F-26D8-40F0-8C76-994F95C07E58}" presName="connTx" presStyleLbl="parChTrans1D2" presStyleIdx="0" presStyleCnt="4"/>
      <dgm:spPr/>
      <dgm:t>
        <a:bodyPr/>
        <a:lstStyle/>
        <a:p>
          <a:endParaRPr lang="en-US"/>
        </a:p>
      </dgm:t>
    </dgm:pt>
    <dgm:pt modelId="{3B6F62EA-82DC-4933-8B9F-B3A51538AD6C}" type="pres">
      <dgm:prSet presAssocID="{4ABA4FFA-9E57-470E-BE80-817CBF648CC5}" presName="root2" presStyleCnt="0"/>
      <dgm:spPr/>
      <dgm:t>
        <a:bodyPr/>
        <a:lstStyle/>
        <a:p>
          <a:endParaRPr lang="en-US"/>
        </a:p>
      </dgm:t>
    </dgm:pt>
    <dgm:pt modelId="{90A36C99-9745-4F4E-AC4F-EFFD27215E7A}" type="pres">
      <dgm:prSet presAssocID="{4ABA4FFA-9E57-470E-BE80-817CBF648CC5}" presName="LevelTwoTextNode" presStyleLbl="node2" presStyleIdx="0" presStyleCnt="4" custScaleX="1981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81270D-572A-4116-AA66-5AF8D39EB2BA}" type="pres">
      <dgm:prSet presAssocID="{4ABA4FFA-9E57-470E-BE80-817CBF648CC5}" presName="level3hierChild" presStyleCnt="0"/>
      <dgm:spPr/>
      <dgm:t>
        <a:bodyPr/>
        <a:lstStyle/>
        <a:p>
          <a:endParaRPr lang="en-US"/>
        </a:p>
      </dgm:t>
    </dgm:pt>
    <dgm:pt modelId="{F8AC6934-1353-4FF2-8B07-CC4AD7A1B6B3}" type="pres">
      <dgm:prSet presAssocID="{049699FC-DFA3-4A48-97AB-4B61E245F4B6}" presName="conn2-1" presStyleLbl="parChTrans1D2" presStyleIdx="1" presStyleCnt="4" custScaleX="2000000"/>
      <dgm:spPr/>
      <dgm:t>
        <a:bodyPr/>
        <a:lstStyle/>
        <a:p>
          <a:endParaRPr lang="en-US"/>
        </a:p>
      </dgm:t>
    </dgm:pt>
    <dgm:pt modelId="{F5A5D054-917F-4566-A8A3-ABD351FCE916}" type="pres">
      <dgm:prSet presAssocID="{049699FC-DFA3-4A48-97AB-4B61E245F4B6}" presName="connTx" presStyleLbl="parChTrans1D2" presStyleIdx="1" presStyleCnt="4"/>
      <dgm:spPr/>
      <dgm:t>
        <a:bodyPr/>
        <a:lstStyle/>
        <a:p>
          <a:endParaRPr lang="en-US"/>
        </a:p>
      </dgm:t>
    </dgm:pt>
    <dgm:pt modelId="{DEB9E793-D7E4-41E4-AAF8-8F8CEB657186}" type="pres">
      <dgm:prSet presAssocID="{31799C78-4C8B-4621-9060-AB113E0CEF76}" presName="root2" presStyleCnt="0"/>
      <dgm:spPr/>
      <dgm:t>
        <a:bodyPr/>
        <a:lstStyle/>
        <a:p>
          <a:endParaRPr lang="en-US"/>
        </a:p>
      </dgm:t>
    </dgm:pt>
    <dgm:pt modelId="{E6BC8084-B991-4DD2-A0B8-6EE2A920F60A}" type="pres">
      <dgm:prSet presAssocID="{31799C78-4C8B-4621-9060-AB113E0CEF76}" presName="LevelTwoTextNode" presStyleLbl="node2" presStyleIdx="1" presStyleCnt="4" custScaleX="1981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820726-D34A-42ED-9F3A-1BF5CB3F50F1}" type="pres">
      <dgm:prSet presAssocID="{31799C78-4C8B-4621-9060-AB113E0CEF76}" presName="level3hierChild" presStyleCnt="0"/>
      <dgm:spPr/>
      <dgm:t>
        <a:bodyPr/>
        <a:lstStyle/>
        <a:p>
          <a:endParaRPr lang="en-US"/>
        </a:p>
      </dgm:t>
    </dgm:pt>
    <dgm:pt modelId="{6D865C89-79CD-4039-81A6-C1F2C3513FFA}" type="pres">
      <dgm:prSet presAssocID="{73B53464-5AFF-4273-B240-F90F1EF2F8DD}" presName="conn2-1" presStyleLbl="parChTrans1D2" presStyleIdx="2" presStyleCnt="4" custScaleX="2000000"/>
      <dgm:spPr/>
      <dgm:t>
        <a:bodyPr/>
        <a:lstStyle/>
        <a:p>
          <a:endParaRPr lang="en-US"/>
        </a:p>
      </dgm:t>
    </dgm:pt>
    <dgm:pt modelId="{05881E49-88CC-4BCE-B860-2EBCF6B96B92}" type="pres">
      <dgm:prSet presAssocID="{73B53464-5AFF-4273-B240-F90F1EF2F8DD}" presName="connTx" presStyleLbl="parChTrans1D2" presStyleIdx="2" presStyleCnt="4"/>
      <dgm:spPr/>
      <dgm:t>
        <a:bodyPr/>
        <a:lstStyle/>
        <a:p>
          <a:endParaRPr lang="en-US"/>
        </a:p>
      </dgm:t>
    </dgm:pt>
    <dgm:pt modelId="{865B284A-997C-4FC8-B6B7-AE041ACCE0BC}" type="pres">
      <dgm:prSet presAssocID="{66CBE44E-EC6A-4C43-BA39-7DE2BB3765CE}" presName="root2" presStyleCnt="0"/>
      <dgm:spPr/>
      <dgm:t>
        <a:bodyPr/>
        <a:lstStyle/>
        <a:p>
          <a:endParaRPr lang="en-US"/>
        </a:p>
      </dgm:t>
    </dgm:pt>
    <dgm:pt modelId="{DC4D127F-7643-4941-8B63-D3CB07321231}" type="pres">
      <dgm:prSet presAssocID="{66CBE44E-EC6A-4C43-BA39-7DE2BB3765CE}" presName="LevelTwoTextNode" presStyleLbl="node2" presStyleIdx="2" presStyleCnt="4" custScaleX="1981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4596C0-FF20-4C10-9616-F95BA9ADA52B}" type="pres">
      <dgm:prSet presAssocID="{66CBE44E-EC6A-4C43-BA39-7DE2BB3765CE}" presName="level3hierChild" presStyleCnt="0"/>
      <dgm:spPr/>
      <dgm:t>
        <a:bodyPr/>
        <a:lstStyle/>
        <a:p>
          <a:endParaRPr lang="en-US"/>
        </a:p>
      </dgm:t>
    </dgm:pt>
    <dgm:pt modelId="{B54D67C0-E7A8-4305-A9F9-3CCA5CF34829}" type="pres">
      <dgm:prSet presAssocID="{00C1888B-BF8F-45E5-909B-D95493334B79}" presName="conn2-1" presStyleLbl="parChTrans1D2" presStyleIdx="3" presStyleCnt="4" custScaleX="2000000"/>
      <dgm:spPr/>
      <dgm:t>
        <a:bodyPr/>
        <a:lstStyle/>
        <a:p>
          <a:endParaRPr lang="en-US"/>
        </a:p>
      </dgm:t>
    </dgm:pt>
    <dgm:pt modelId="{911EA10A-6720-4E89-B1CE-F26D9EED9255}" type="pres">
      <dgm:prSet presAssocID="{00C1888B-BF8F-45E5-909B-D95493334B79}" presName="connTx" presStyleLbl="parChTrans1D2" presStyleIdx="3" presStyleCnt="4"/>
      <dgm:spPr/>
      <dgm:t>
        <a:bodyPr/>
        <a:lstStyle/>
        <a:p>
          <a:endParaRPr lang="en-US"/>
        </a:p>
      </dgm:t>
    </dgm:pt>
    <dgm:pt modelId="{217B49FB-7A34-4746-8D24-615DB2941556}" type="pres">
      <dgm:prSet presAssocID="{87577C87-9012-4A3C-AFD3-4F2D11001397}" presName="root2" presStyleCnt="0"/>
      <dgm:spPr/>
      <dgm:t>
        <a:bodyPr/>
        <a:lstStyle/>
        <a:p>
          <a:endParaRPr lang="en-US"/>
        </a:p>
      </dgm:t>
    </dgm:pt>
    <dgm:pt modelId="{47F294B5-640D-4FAA-9D84-89A7E1B59BC8}" type="pres">
      <dgm:prSet presAssocID="{87577C87-9012-4A3C-AFD3-4F2D11001397}" presName="LevelTwoTextNode" presStyleLbl="node2" presStyleIdx="3" presStyleCnt="4" custScaleX="1981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46D852-9D2D-4436-9626-44E4E3DA585B}" type="pres">
      <dgm:prSet presAssocID="{87577C87-9012-4A3C-AFD3-4F2D11001397}" presName="level3hierChild" presStyleCnt="0"/>
      <dgm:spPr/>
      <dgm:t>
        <a:bodyPr/>
        <a:lstStyle/>
        <a:p>
          <a:endParaRPr lang="en-US"/>
        </a:p>
      </dgm:t>
    </dgm:pt>
  </dgm:ptLst>
  <dgm:cxnLst>
    <dgm:cxn modelId="{73E84603-25AE-4A47-8323-82654E314606}" srcId="{46F1FD63-4F56-4E39-BD38-96167EACFB94}" destId="{66CBE44E-EC6A-4C43-BA39-7DE2BB3765CE}" srcOrd="2" destOrd="0" parTransId="{73B53464-5AFF-4273-B240-F90F1EF2F8DD}" sibTransId="{FDDC462F-4A9E-4087-84F5-387DCCADF4CE}"/>
    <dgm:cxn modelId="{D9F153A6-9FFB-4FF7-A9E1-F3D4B327AC35}" type="presOf" srcId="{46BCDCD7-DA46-4383-9D82-998B0AD9A2C8}" destId="{6E482D06-4DBC-4437-A644-4163D25ED191}" srcOrd="0" destOrd="0" presId="urn:microsoft.com/office/officeart/2008/layout/HorizontalMultiLevelHierarchy"/>
    <dgm:cxn modelId="{AB498F7C-E068-48EF-8059-FCF9A1115E08}" srcId="{46BCDCD7-DA46-4383-9D82-998B0AD9A2C8}" destId="{46F1FD63-4F56-4E39-BD38-96167EACFB94}" srcOrd="0" destOrd="0" parTransId="{A7E9B84D-4427-43AD-8259-3BEA34B5905C}" sibTransId="{5933EAF8-C6A8-4605-BD6F-99F6119F7217}"/>
    <dgm:cxn modelId="{0B5BEB4B-84D4-483E-959C-8116A290C5BB}" type="presOf" srcId="{00C1888B-BF8F-45E5-909B-D95493334B79}" destId="{B54D67C0-E7A8-4305-A9F9-3CCA5CF34829}" srcOrd="0" destOrd="0" presId="urn:microsoft.com/office/officeart/2008/layout/HorizontalMultiLevelHierarchy"/>
    <dgm:cxn modelId="{50AA67DC-0D90-4C5E-82F9-E72D3E4601E5}" type="presOf" srcId="{46F1FD63-4F56-4E39-BD38-96167EACFB94}" destId="{9F214E89-20F6-4E3D-87C2-343EBE5B446D}" srcOrd="0" destOrd="0" presId="urn:microsoft.com/office/officeart/2008/layout/HorizontalMultiLevelHierarchy"/>
    <dgm:cxn modelId="{885B93A9-87D6-4B77-84D1-62F30DF44232}" type="presOf" srcId="{C9B22C2F-26D8-40F0-8C76-994F95C07E58}" destId="{1260A718-605A-4654-817F-B20078A6A00B}" srcOrd="0" destOrd="0" presId="urn:microsoft.com/office/officeart/2008/layout/HorizontalMultiLevelHierarchy"/>
    <dgm:cxn modelId="{A5D39B6D-5936-4056-83B0-BCCFC6162D0A}" type="presOf" srcId="{049699FC-DFA3-4A48-97AB-4B61E245F4B6}" destId="{F8AC6934-1353-4FF2-8B07-CC4AD7A1B6B3}" srcOrd="0" destOrd="0" presId="urn:microsoft.com/office/officeart/2008/layout/HorizontalMultiLevelHierarchy"/>
    <dgm:cxn modelId="{EC41960A-E32B-400D-A1E0-3260CFC955D8}" type="presOf" srcId="{87577C87-9012-4A3C-AFD3-4F2D11001397}" destId="{47F294B5-640D-4FAA-9D84-89A7E1B59BC8}" srcOrd="0" destOrd="0" presId="urn:microsoft.com/office/officeart/2008/layout/HorizontalMultiLevelHierarchy"/>
    <dgm:cxn modelId="{BAD31DF7-9A41-418B-99DA-D4BF07CA52C4}" type="presOf" srcId="{00C1888B-BF8F-45E5-909B-D95493334B79}" destId="{911EA10A-6720-4E89-B1CE-F26D9EED9255}" srcOrd="1" destOrd="0" presId="urn:microsoft.com/office/officeart/2008/layout/HorizontalMultiLevelHierarchy"/>
    <dgm:cxn modelId="{913BF462-203B-4B57-950F-4145303167BE}" type="presOf" srcId="{C9B22C2F-26D8-40F0-8C76-994F95C07E58}" destId="{3CD5CCBB-E8C7-43FC-A9C1-3EE8ED630CB4}" srcOrd="1" destOrd="0" presId="urn:microsoft.com/office/officeart/2008/layout/HorizontalMultiLevelHierarchy"/>
    <dgm:cxn modelId="{7FA7A869-2E22-4AB6-B015-DFFA5E0E2AAF}" type="presOf" srcId="{73B53464-5AFF-4273-B240-F90F1EF2F8DD}" destId="{6D865C89-79CD-4039-81A6-C1F2C3513FFA}" srcOrd="0" destOrd="0" presId="urn:microsoft.com/office/officeart/2008/layout/HorizontalMultiLevelHierarchy"/>
    <dgm:cxn modelId="{DAC80EDE-2882-4061-9DC7-8E959D82C715}" srcId="{46F1FD63-4F56-4E39-BD38-96167EACFB94}" destId="{31799C78-4C8B-4621-9060-AB113E0CEF76}" srcOrd="1" destOrd="0" parTransId="{049699FC-DFA3-4A48-97AB-4B61E245F4B6}" sibTransId="{9058E9D9-6E61-469A-B9D9-019DB4166828}"/>
    <dgm:cxn modelId="{9DC05E91-28C1-4F8E-8F62-4496942BCC29}" type="presOf" srcId="{4ABA4FFA-9E57-470E-BE80-817CBF648CC5}" destId="{90A36C99-9745-4F4E-AC4F-EFFD27215E7A}" srcOrd="0" destOrd="0" presId="urn:microsoft.com/office/officeart/2008/layout/HorizontalMultiLevelHierarchy"/>
    <dgm:cxn modelId="{97067BD4-2514-41FB-A030-A3627F9536B1}" type="presOf" srcId="{66CBE44E-EC6A-4C43-BA39-7DE2BB3765CE}" destId="{DC4D127F-7643-4941-8B63-D3CB07321231}" srcOrd="0" destOrd="0" presId="urn:microsoft.com/office/officeart/2008/layout/HorizontalMultiLevelHierarchy"/>
    <dgm:cxn modelId="{710D7325-1E48-42C2-89B6-DBA43F83741D}" srcId="{46F1FD63-4F56-4E39-BD38-96167EACFB94}" destId="{87577C87-9012-4A3C-AFD3-4F2D11001397}" srcOrd="3" destOrd="0" parTransId="{00C1888B-BF8F-45E5-909B-D95493334B79}" sibTransId="{C704D181-390C-4710-99B8-BED7CB23F3E1}"/>
    <dgm:cxn modelId="{812E09D3-EFD7-4EB5-A787-BAB4C00F01D2}" type="presOf" srcId="{73B53464-5AFF-4273-B240-F90F1EF2F8DD}" destId="{05881E49-88CC-4BCE-B860-2EBCF6B96B92}" srcOrd="1" destOrd="0" presId="urn:microsoft.com/office/officeart/2008/layout/HorizontalMultiLevelHierarchy"/>
    <dgm:cxn modelId="{147BEE33-3FE3-4C27-B7CD-AB453893F1EF}" type="presOf" srcId="{049699FC-DFA3-4A48-97AB-4B61E245F4B6}" destId="{F5A5D054-917F-4566-A8A3-ABD351FCE916}" srcOrd="1" destOrd="0" presId="urn:microsoft.com/office/officeart/2008/layout/HorizontalMultiLevelHierarchy"/>
    <dgm:cxn modelId="{D50B0EB4-F7A8-42A5-B09C-9544C4DA19EB}" type="presOf" srcId="{31799C78-4C8B-4621-9060-AB113E0CEF76}" destId="{E6BC8084-B991-4DD2-A0B8-6EE2A920F60A}" srcOrd="0" destOrd="0" presId="urn:microsoft.com/office/officeart/2008/layout/HorizontalMultiLevelHierarchy"/>
    <dgm:cxn modelId="{B35B6495-DB47-4AF7-AC2C-A577DF7A3F66}" srcId="{46F1FD63-4F56-4E39-BD38-96167EACFB94}" destId="{4ABA4FFA-9E57-470E-BE80-817CBF648CC5}" srcOrd="0" destOrd="0" parTransId="{C9B22C2F-26D8-40F0-8C76-994F95C07E58}" sibTransId="{281FF307-9B56-42C3-8CC6-CB46FDB150E7}"/>
    <dgm:cxn modelId="{ECF7C448-F958-46DA-8FFB-EC376E854D98}" type="presParOf" srcId="{6E482D06-4DBC-4437-A644-4163D25ED191}" destId="{C0DFD1A8-C3CC-4A7F-903C-8EC2D20D16FE}" srcOrd="0" destOrd="0" presId="urn:microsoft.com/office/officeart/2008/layout/HorizontalMultiLevelHierarchy"/>
    <dgm:cxn modelId="{54040959-22DD-4790-A6EF-66D4C01B0A7C}" type="presParOf" srcId="{C0DFD1A8-C3CC-4A7F-903C-8EC2D20D16FE}" destId="{9F214E89-20F6-4E3D-87C2-343EBE5B446D}" srcOrd="0" destOrd="0" presId="urn:microsoft.com/office/officeart/2008/layout/HorizontalMultiLevelHierarchy"/>
    <dgm:cxn modelId="{A283EE6E-629B-4637-A9EA-A3EEF9EFAC4D}" type="presParOf" srcId="{C0DFD1A8-C3CC-4A7F-903C-8EC2D20D16FE}" destId="{59953450-851A-4CA9-A7D5-6BE56D58431A}" srcOrd="1" destOrd="0" presId="urn:microsoft.com/office/officeart/2008/layout/HorizontalMultiLevelHierarchy"/>
    <dgm:cxn modelId="{F8906237-6827-4AAD-B4D6-ECE664A0BCEF}" type="presParOf" srcId="{59953450-851A-4CA9-A7D5-6BE56D58431A}" destId="{1260A718-605A-4654-817F-B20078A6A00B}" srcOrd="0" destOrd="0" presId="urn:microsoft.com/office/officeart/2008/layout/HorizontalMultiLevelHierarchy"/>
    <dgm:cxn modelId="{7E717E30-6CBF-49F6-A01C-D43EDF32E5DF}" type="presParOf" srcId="{1260A718-605A-4654-817F-B20078A6A00B}" destId="{3CD5CCBB-E8C7-43FC-A9C1-3EE8ED630CB4}" srcOrd="0" destOrd="0" presId="urn:microsoft.com/office/officeart/2008/layout/HorizontalMultiLevelHierarchy"/>
    <dgm:cxn modelId="{30A83B1D-09F8-439B-B13E-2E00F7335196}" type="presParOf" srcId="{59953450-851A-4CA9-A7D5-6BE56D58431A}" destId="{3B6F62EA-82DC-4933-8B9F-B3A51538AD6C}" srcOrd="1" destOrd="0" presId="urn:microsoft.com/office/officeart/2008/layout/HorizontalMultiLevelHierarchy"/>
    <dgm:cxn modelId="{E9143705-FF73-4D8A-8F0E-9A4708FF2316}" type="presParOf" srcId="{3B6F62EA-82DC-4933-8B9F-B3A51538AD6C}" destId="{90A36C99-9745-4F4E-AC4F-EFFD27215E7A}" srcOrd="0" destOrd="0" presId="urn:microsoft.com/office/officeart/2008/layout/HorizontalMultiLevelHierarchy"/>
    <dgm:cxn modelId="{DCCABA04-2735-4939-B21B-5B6AFEC492EF}" type="presParOf" srcId="{3B6F62EA-82DC-4933-8B9F-B3A51538AD6C}" destId="{7E81270D-572A-4116-AA66-5AF8D39EB2BA}" srcOrd="1" destOrd="0" presId="urn:microsoft.com/office/officeart/2008/layout/HorizontalMultiLevelHierarchy"/>
    <dgm:cxn modelId="{609254F2-1238-4EDD-A4BC-1C7D3FA03291}" type="presParOf" srcId="{59953450-851A-4CA9-A7D5-6BE56D58431A}" destId="{F8AC6934-1353-4FF2-8B07-CC4AD7A1B6B3}" srcOrd="2" destOrd="0" presId="urn:microsoft.com/office/officeart/2008/layout/HorizontalMultiLevelHierarchy"/>
    <dgm:cxn modelId="{F5EAAE81-7DA1-4906-96A5-1C762C70C419}" type="presParOf" srcId="{F8AC6934-1353-4FF2-8B07-CC4AD7A1B6B3}" destId="{F5A5D054-917F-4566-A8A3-ABD351FCE916}" srcOrd="0" destOrd="0" presId="urn:microsoft.com/office/officeart/2008/layout/HorizontalMultiLevelHierarchy"/>
    <dgm:cxn modelId="{F1CEAE86-2F42-4CB1-98B7-13A3E203F7C8}" type="presParOf" srcId="{59953450-851A-4CA9-A7D5-6BE56D58431A}" destId="{DEB9E793-D7E4-41E4-AAF8-8F8CEB657186}" srcOrd="3" destOrd="0" presId="urn:microsoft.com/office/officeart/2008/layout/HorizontalMultiLevelHierarchy"/>
    <dgm:cxn modelId="{CF7ADB75-20CE-4E6E-8DC3-57855AAEA38D}" type="presParOf" srcId="{DEB9E793-D7E4-41E4-AAF8-8F8CEB657186}" destId="{E6BC8084-B991-4DD2-A0B8-6EE2A920F60A}" srcOrd="0" destOrd="0" presId="urn:microsoft.com/office/officeart/2008/layout/HorizontalMultiLevelHierarchy"/>
    <dgm:cxn modelId="{E6672186-DC4C-4CA9-B6B0-9B7EDDA9F69F}" type="presParOf" srcId="{DEB9E793-D7E4-41E4-AAF8-8F8CEB657186}" destId="{13820726-D34A-42ED-9F3A-1BF5CB3F50F1}" srcOrd="1" destOrd="0" presId="urn:microsoft.com/office/officeart/2008/layout/HorizontalMultiLevelHierarchy"/>
    <dgm:cxn modelId="{7630EBC2-1F5C-4336-99A6-1A7A38FBEAFD}" type="presParOf" srcId="{59953450-851A-4CA9-A7D5-6BE56D58431A}" destId="{6D865C89-79CD-4039-81A6-C1F2C3513FFA}" srcOrd="4" destOrd="0" presId="urn:microsoft.com/office/officeart/2008/layout/HorizontalMultiLevelHierarchy"/>
    <dgm:cxn modelId="{D09AAC9C-0F08-4A3B-94A3-8C610040369B}" type="presParOf" srcId="{6D865C89-79CD-4039-81A6-C1F2C3513FFA}" destId="{05881E49-88CC-4BCE-B860-2EBCF6B96B92}" srcOrd="0" destOrd="0" presId="urn:microsoft.com/office/officeart/2008/layout/HorizontalMultiLevelHierarchy"/>
    <dgm:cxn modelId="{4D3DBC5B-0667-4162-96A4-47A01F9767F4}" type="presParOf" srcId="{59953450-851A-4CA9-A7D5-6BE56D58431A}" destId="{865B284A-997C-4FC8-B6B7-AE041ACCE0BC}" srcOrd="5" destOrd="0" presId="urn:microsoft.com/office/officeart/2008/layout/HorizontalMultiLevelHierarchy"/>
    <dgm:cxn modelId="{B6F32A41-7210-42AA-96D4-BCC554F4E18D}" type="presParOf" srcId="{865B284A-997C-4FC8-B6B7-AE041ACCE0BC}" destId="{DC4D127F-7643-4941-8B63-D3CB07321231}" srcOrd="0" destOrd="0" presId="urn:microsoft.com/office/officeart/2008/layout/HorizontalMultiLevelHierarchy"/>
    <dgm:cxn modelId="{300FB04E-DB96-40CA-9632-45CF7F5375AF}" type="presParOf" srcId="{865B284A-997C-4FC8-B6B7-AE041ACCE0BC}" destId="{224596C0-FF20-4C10-9616-F95BA9ADA52B}" srcOrd="1" destOrd="0" presId="urn:microsoft.com/office/officeart/2008/layout/HorizontalMultiLevelHierarchy"/>
    <dgm:cxn modelId="{B381EBC0-9D3E-40D7-A226-28751C712C18}" type="presParOf" srcId="{59953450-851A-4CA9-A7D5-6BE56D58431A}" destId="{B54D67C0-E7A8-4305-A9F9-3CCA5CF34829}" srcOrd="6" destOrd="0" presId="urn:microsoft.com/office/officeart/2008/layout/HorizontalMultiLevelHierarchy"/>
    <dgm:cxn modelId="{A80176F8-03C4-4B90-B467-CCB3C1F03707}" type="presParOf" srcId="{B54D67C0-E7A8-4305-A9F9-3CCA5CF34829}" destId="{911EA10A-6720-4E89-B1CE-F26D9EED9255}" srcOrd="0" destOrd="0" presId="urn:microsoft.com/office/officeart/2008/layout/HorizontalMultiLevelHierarchy"/>
    <dgm:cxn modelId="{25958683-2964-4727-9D30-9A06AFBC3418}" type="presParOf" srcId="{59953450-851A-4CA9-A7D5-6BE56D58431A}" destId="{217B49FB-7A34-4746-8D24-615DB2941556}" srcOrd="7" destOrd="0" presId="urn:microsoft.com/office/officeart/2008/layout/HorizontalMultiLevelHierarchy"/>
    <dgm:cxn modelId="{7CCBD70D-6FFB-4F24-8A05-F0D457F6715C}" type="presParOf" srcId="{217B49FB-7A34-4746-8D24-615DB2941556}" destId="{47F294B5-640D-4FAA-9D84-89A7E1B59BC8}" srcOrd="0" destOrd="0" presId="urn:microsoft.com/office/officeart/2008/layout/HorizontalMultiLevelHierarchy"/>
    <dgm:cxn modelId="{E796FA73-C19A-4117-BC76-C3D68752C78F}" type="presParOf" srcId="{217B49FB-7A34-4746-8D24-615DB2941556}" destId="{BF46D852-9D2D-4436-9626-44E4E3DA585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5A8D77-76AA-4C08-8E14-7D383818B45A}">
      <dsp:nvSpPr>
        <dsp:cNvPr id="0" name=""/>
        <dsp:cNvSpPr/>
      </dsp:nvSpPr>
      <dsp:spPr>
        <a:xfrm rot="16200000">
          <a:off x="1194969" y="-1194969"/>
          <a:ext cx="2843978" cy="5233916"/>
        </a:xfrm>
        <a:prstGeom prst="round1Rect">
          <a:avLst/>
        </a:prstGeom>
        <a:solidFill>
          <a:srgbClr val="00206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1. </a:t>
          </a: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ব্যক্তিত্বসম্পন্ন ও বৈচিত্র্যময় </a:t>
          </a:r>
          <a:endParaRPr lang="en-US" sz="3600" kern="12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2. </a:t>
          </a: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কারিগরিভাবে দক্ষ</a:t>
          </a:r>
          <a:endParaRPr lang="en-US" sz="3600" kern="12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3. </a:t>
          </a: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পরিবর্তনকে স্বাগত জানায়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5400000">
        <a:off x="0" y="0"/>
        <a:ext cx="5233916" cy="2132983"/>
      </dsp:txXfrm>
    </dsp:sp>
    <dsp:sp modelId="{3878DC27-51DC-45BB-9A57-DE053695113B}">
      <dsp:nvSpPr>
        <dsp:cNvPr id="0" name=""/>
        <dsp:cNvSpPr/>
      </dsp:nvSpPr>
      <dsp:spPr>
        <a:xfrm>
          <a:off x="5233916" y="0"/>
          <a:ext cx="5233916" cy="2843978"/>
        </a:xfrm>
        <a:prstGeom prst="round1Rect">
          <a:avLst/>
        </a:prstGeom>
        <a:solidFill>
          <a:schemeClr val="accent5">
            <a:hueOff val="6932061"/>
            <a:satOff val="-189"/>
            <a:lumOff val="-104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4. </a:t>
          </a: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ক্যারিশমেটিক</a:t>
          </a:r>
          <a:endParaRPr lang="en-US" sz="3600" kern="12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5. </a:t>
          </a: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আত্মবিশ্বাসী ও ইতিবাচক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33916" y="0"/>
        <a:ext cx="5233916" cy="2132983"/>
      </dsp:txXfrm>
    </dsp:sp>
    <dsp:sp modelId="{F0E1F806-1853-4FFE-9698-ACF738B64F8F}">
      <dsp:nvSpPr>
        <dsp:cNvPr id="0" name=""/>
        <dsp:cNvSpPr/>
      </dsp:nvSpPr>
      <dsp:spPr>
        <a:xfrm rot="10800000">
          <a:off x="0" y="2843978"/>
          <a:ext cx="5233916" cy="2843978"/>
        </a:xfrm>
        <a:prstGeom prst="round1Rect">
          <a:avLst/>
        </a:prstGeom>
        <a:solidFill>
          <a:schemeClr val="accent5">
            <a:hueOff val="13864123"/>
            <a:satOff val="-379"/>
            <a:lumOff val="-209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6. </a:t>
          </a: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তথ্যসমৃদ্ধ</a:t>
          </a:r>
          <a:endParaRPr lang="en-US" sz="3600" kern="12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7. </a:t>
          </a: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সাহসী ও চ্যালেঞ্জ গ্রহণকারী</a:t>
          </a:r>
          <a:endParaRPr lang="en-US" sz="3600" kern="12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8. </a:t>
          </a: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সিদ্ধান্তগ্রহণকারী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0" y="3554972"/>
        <a:ext cx="5233916" cy="2132983"/>
      </dsp:txXfrm>
    </dsp:sp>
    <dsp:sp modelId="{77009663-9C0B-4C26-8FBC-3E4686DCC4AE}">
      <dsp:nvSpPr>
        <dsp:cNvPr id="0" name=""/>
        <dsp:cNvSpPr/>
      </dsp:nvSpPr>
      <dsp:spPr>
        <a:xfrm rot="5400000">
          <a:off x="6428885" y="1649008"/>
          <a:ext cx="2843978" cy="5233916"/>
        </a:xfrm>
        <a:prstGeom prst="round1Rect">
          <a:avLst/>
        </a:prstGeom>
        <a:solidFill>
          <a:schemeClr val="tx2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9. </a:t>
          </a: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বিশ্লেষণধর্মী, দূরদর্শী</a:t>
          </a:r>
          <a:endParaRPr lang="en-US" sz="3600" kern="12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10. </a:t>
          </a: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কৌশলী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বাস্তববাদী ও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আবেগনিয়ন্ত্রণকারী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5233916" y="3554972"/>
        <a:ext cx="5233916" cy="2132983"/>
      </dsp:txXfrm>
    </dsp:sp>
    <dsp:sp modelId="{8FF09660-14B7-493C-B444-DE8D30598852}">
      <dsp:nvSpPr>
        <dsp:cNvPr id="0" name=""/>
        <dsp:cNvSpPr/>
      </dsp:nvSpPr>
      <dsp:spPr>
        <a:xfrm>
          <a:off x="3370997" y="2132983"/>
          <a:ext cx="3725836" cy="1421989"/>
        </a:xfrm>
        <a:prstGeom prst="round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নেতার গুণাবলী বা বৈশিষ্ট্য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দক্ষতা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40413" y="2202399"/>
        <a:ext cx="3587004" cy="12831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273850-FBB1-4216-A6D8-1E1BC53F92ED}">
      <dsp:nvSpPr>
        <dsp:cNvPr id="0" name=""/>
        <dsp:cNvSpPr/>
      </dsp:nvSpPr>
      <dsp:spPr>
        <a:xfrm>
          <a:off x="4135934" y="17850"/>
          <a:ext cx="3237610" cy="62988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একজন কোচ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66682" y="48598"/>
        <a:ext cx="3176114" cy="568389"/>
      </dsp:txXfrm>
    </dsp:sp>
    <dsp:sp modelId="{FB4D6F14-8108-4253-8B88-F059E0D3B67B}">
      <dsp:nvSpPr>
        <dsp:cNvPr id="0" name=""/>
        <dsp:cNvSpPr/>
      </dsp:nvSpPr>
      <dsp:spPr>
        <a:xfrm>
          <a:off x="3334993" y="501289"/>
          <a:ext cx="4371678" cy="4371678"/>
        </a:xfrm>
        <a:custGeom>
          <a:avLst/>
          <a:gdLst/>
          <a:ahLst/>
          <a:cxnLst/>
          <a:rect l="0" t="0" r="0" b="0"/>
          <a:pathLst>
            <a:path>
              <a:moveTo>
                <a:pt x="2978541" y="148803"/>
              </a:moveTo>
              <a:arcTo wR="2185839" hR="2185839" stAng="17475794" swAng="1009421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62761C-419D-45DB-BAF6-45277C6561C3}">
      <dsp:nvSpPr>
        <dsp:cNvPr id="0" name=""/>
        <dsp:cNvSpPr/>
      </dsp:nvSpPr>
      <dsp:spPr>
        <a:xfrm>
          <a:off x="5902050" y="970740"/>
          <a:ext cx="3049943" cy="629885"/>
        </a:xfrm>
        <a:prstGeom prst="roundRect">
          <a:avLst/>
        </a:prstGeom>
        <a:gradFill rotWithShape="0">
          <a:gsLst>
            <a:gs pos="0">
              <a:schemeClr val="accent4">
                <a:hueOff val="1485099"/>
                <a:satOff val="-6853"/>
                <a:lumOff val="25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485099"/>
                <a:satOff val="-6853"/>
                <a:lumOff val="25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485099"/>
                <a:satOff val="-6853"/>
                <a:lumOff val="25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একজন মেন্টর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932798" y="1001488"/>
        <a:ext cx="2988447" cy="568389"/>
      </dsp:txXfrm>
    </dsp:sp>
    <dsp:sp modelId="{DD7B2A1F-55E6-44C1-AE70-F9EA8115EFCF}">
      <dsp:nvSpPr>
        <dsp:cNvPr id="0" name=""/>
        <dsp:cNvSpPr/>
      </dsp:nvSpPr>
      <dsp:spPr>
        <a:xfrm>
          <a:off x="3444247" y="317550"/>
          <a:ext cx="4371678" cy="4371678"/>
        </a:xfrm>
        <a:custGeom>
          <a:avLst/>
          <a:gdLst/>
          <a:ahLst/>
          <a:cxnLst/>
          <a:rect l="0" t="0" r="0" b="0"/>
          <a:pathLst>
            <a:path>
              <a:moveTo>
                <a:pt x="4179223" y="1289003"/>
              </a:moveTo>
              <a:arcTo wR="2185839" hR="2185839" stAng="20146603" swAng="1006494"/>
            </a:path>
          </a:pathLst>
        </a:custGeom>
        <a:noFill/>
        <a:ln w="6350" cap="flat" cmpd="sng" algn="ctr">
          <a:solidFill>
            <a:schemeClr val="accent4">
              <a:hueOff val="1485099"/>
              <a:satOff val="-6853"/>
              <a:lumOff val="25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8F744D-2CE3-4904-975A-AA214DB438A5}">
      <dsp:nvSpPr>
        <dsp:cNvPr id="0" name=""/>
        <dsp:cNvSpPr/>
      </dsp:nvSpPr>
      <dsp:spPr>
        <a:xfrm>
          <a:off x="6166623" y="2226485"/>
          <a:ext cx="3301054" cy="629885"/>
        </a:xfrm>
        <a:prstGeom prst="roundRect">
          <a:avLst/>
        </a:prstGeom>
        <a:gradFill rotWithShape="0">
          <a:gsLst>
            <a:gs pos="0">
              <a:schemeClr val="accent4">
                <a:hueOff val="2970198"/>
                <a:satOff val="-13705"/>
                <a:lumOff val="50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970198"/>
                <a:satOff val="-13705"/>
                <a:lumOff val="50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970198"/>
                <a:satOff val="-13705"/>
                <a:lumOff val="50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যোগাযোগরক্ষাকারী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197371" y="2257233"/>
        <a:ext cx="3239558" cy="568389"/>
      </dsp:txXfrm>
    </dsp:sp>
    <dsp:sp modelId="{70154E10-DDBE-442F-A6C1-5E08C005C94F}">
      <dsp:nvSpPr>
        <dsp:cNvPr id="0" name=""/>
        <dsp:cNvSpPr/>
      </dsp:nvSpPr>
      <dsp:spPr>
        <a:xfrm>
          <a:off x="3416737" y="579039"/>
          <a:ext cx="4371678" cy="4371678"/>
        </a:xfrm>
        <a:custGeom>
          <a:avLst/>
          <a:gdLst/>
          <a:ahLst/>
          <a:cxnLst/>
          <a:rect l="0" t="0" r="0" b="0"/>
          <a:pathLst>
            <a:path>
              <a:moveTo>
                <a:pt x="4369505" y="2283281"/>
              </a:moveTo>
              <a:arcTo wR="2185839" hR="2185839" stAng="153301" swAng="920932"/>
            </a:path>
          </a:pathLst>
        </a:custGeom>
        <a:noFill/>
        <a:ln w="6350" cap="flat" cmpd="sng" algn="ctr">
          <a:solidFill>
            <a:schemeClr val="accent4">
              <a:hueOff val="2970198"/>
              <a:satOff val="-13705"/>
              <a:lumOff val="50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CAFF6E-AADD-4BE6-BC2E-ADAB4E697C82}">
      <dsp:nvSpPr>
        <dsp:cNvPr id="0" name=""/>
        <dsp:cNvSpPr/>
      </dsp:nvSpPr>
      <dsp:spPr>
        <a:xfrm>
          <a:off x="5625453" y="3442517"/>
          <a:ext cx="3730955" cy="620065"/>
        </a:xfrm>
        <a:prstGeom prst="roundRect">
          <a:avLst/>
        </a:prstGeom>
        <a:gradFill rotWithShape="0">
          <a:gsLst>
            <a:gs pos="0">
              <a:schemeClr val="accent4">
                <a:hueOff val="4455297"/>
                <a:satOff val="-20558"/>
                <a:lumOff val="75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455297"/>
                <a:satOff val="-20558"/>
                <a:lumOff val="75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455297"/>
                <a:satOff val="-20558"/>
                <a:lumOff val="75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টিমে কার্যসম্পাদনকারী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55722" y="3472786"/>
        <a:ext cx="3670417" cy="559527"/>
      </dsp:txXfrm>
    </dsp:sp>
    <dsp:sp modelId="{E806B6BD-613E-4CA0-A6DA-93AA5419AC84}">
      <dsp:nvSpPr>
        <dsp:cNvPr id="0" name=""/>
        <dsp:cNvSpPr/>
      </dsp:nvSpPr>
      <dsp:spPr>
        <a:xfrm>
          <a:off x="3415872" y="141941"/>
          <a:ext cx="4371678" cy="4371678"/>
        </a:xfrm>
        <a:custGeom>
          <a:avLst/>
          <a:gdLst/>
          <a:ahLst/>
          <a:cxnLst/>
          <a:rect l="0" t="0" r="0" b="0"/>
          <a:pathLst>
            <a:path>
              <a:moveTo>
                <a:pt x="3510515" y="3924553"/>
              </a:moveTo>
              <a:arcTo wR="2185839" hR="2185839" stAng="3161837" swAng="996903"/>
            </a:path>
          </a:pathLst>
        </a:custGeom>
        <a:noFill/>
        <a:ln w="6350" cap="flat" cmpd="sng" algn="ctr">
          <a:solidFill>
            <a:schemeClr val="accent4">
              <a:hueOff val="4455297"/>
              <a:satOff val="-20558"/>
              <a:lumOff val="75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6B5D0B-6F08-4726-936A-0B60C649745C}">
      <dsp:nvSpPr>
        <dsp:cNvPr id="0" name=""/>
        <dsp:cNvSpPr/>
      </dsp:nvSpPr>
      <dsp:spPr>
        <a:xfrm>
          <a:off x="4326012" y="4374945"/>
          <a:ext cx="2947165" cy="629885"/>
        </a:xfrm>
        <a:prstGeom prst="roundRect">
          <a:avLst/>
        </a:prstGeom>
        <a:gradFill rotWithShape="0">
          <a:gsLst>
            <a:gs pos="0">
              <a:schemeClr val="accent4">
                <a:hueOff val="5940396"/>
                <a:satOff val="-27410"/>
                <a:lumOff val="100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940396"/>
                <a:satOff val="-27410"/>
                <a:lumOff val="100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940396"/>
                <a:satOff val="-27410"/>
                <a:lumOff val="100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মোটিভেটর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56760" y="4405693"/>
        <a:ext cx="2885669" cy="568389"/>
      </dsp:txXfrm>
    </dsp:sp>
    <dsp:sp modelId="{38E77EAC-25F7-4E23-BB5D-41E963EFD009}">
      <dsp:nvSpPr>
        <dsp:cNvPr id="0" name=""/>
        <dsp:cNvSpPr/>
      </dsp:nvSpPr>
      <dsp:spPr>
        <a:xfrm>
          <a:off x="3611163" y="98304"/>
          <a:ext cx="4371678" cy="4371678"/>
        </a:xfrm>
        <a:custGeom>
          <a:avLst/>
          <a:gdLst/>
          <a:ahLst/>
          <a:cxnLst/>
          <a:rect l="0" t="0" r="0" b="0"/>
          <a:pathLst>
            <a:path>
              <a:moveTo>
                <a:pt x="1541598" y="4274582"/>
              </a:moveTo>
              <a:arcTo wR="2185839" hR="2185839" stAng="6428494" swAng="1086696"/>
            </a:path>
          </a:pathLst>
        </a:custGeom>
        <a:noFill/>
        <a:ln w="6350" cap="flat" cmpd="sng" algn="ctr">
          <a:solidFill>
            <a:schemeClr val="accent4">
              <a:hueOff val="5940396"/>
              <a:satOff val="-27410"/>
              <a:lumOff val="100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68E2DB-6A88-4A16-A260-94F4C39FDBE3}">
      <dsp:nvSpPr>
        <dsp:cNvPr id="0" name=""/>
        <dsp:cNvSpPr/>
      </dsp:nvSpPr>
      <dsp:spPr>
        <a:xfrm>
          <a:off x="2348674" y="3435175"/>
          <a:ext cx="3081669" cy="629885"/>
        </a:xfrm>
        <a:prstGeom prst="roundRect">
          <a:avLst/>
        </a:prstGeom>
        <a:gradFill rotWithShape="0">
          <a:gsLst>
            <a:gs pos="0">
              <a:schemeClr val="accent4">
                <a:hueOff val="7425494"/>
                <a:satOff val="-34263"/>
                <a:lumOff val="126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425494"/>
                <a:satOff val="-34263"/>
                <a:lumOff val="126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425494"/>
                <a:satOff val="-34263"/>
                <a:lumOff val="126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চ্যালেঞ্জগ্রহনকারী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79422" y="3465923"/>
        <a:ext cx="3020173" cy="568389"/>
      </dsp:txXfrm>
    </dsp:sp>
    <dsp:sp modelId="{B88137A1-024F-488A-B131-738405EB08DB}">
      <dsp:nvSpPr>
        <dsp:cNvPr id="0" name=""/>
        <dsp:cNvSpPr/>
      </dsp:nvSpPr>
      <dsp:spPr>
        <a:xfrm>
          <a:off x="3636415" y="658645"/>
          <a:ext cx="4371678" cy="4371678"/>
        </a:xfrm>
        <a:custGeom>
          <a:avLst/>
          <a:gdLst/>
          <a:ahLst/>
          <a:cxnLst/>
          <a:rect l="0" t="0" r="0" b="0"/>
          <a:pathLst>
            <a:path>
              <a:moveTo>
                <a:pt x="79654" y="2770543"/>
              </a:moveTo>
              <a:arcTo wR="2185839" hR="2185839" stAng="9869080" swAng="961242"/>
            </a:path>
          </a:pathLst>
        </a:custGeom>
        <a:noFill/>
        <a:ln w="6350" cap="flat" cmpd="sng" algn="ctr">
          <a:solidFill>
            <a:schemeClr val="accent4">
              <a:hueOff val="7425494"/>
              <a:satOff val="-34263"/>
              <a:lumOff val="126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5C3979-B1E4-4B8A-8AC0-8059E4532779}">
      <dsp:nvSpPr>
        <dsp:cNvPr id="0" name=""/>
        <dsp:cNvSpPr/>
      </dsp:nvSpPr>
      <dsp:spPr>
        <a:xfrm>
          <a:off x="1869099" y="2189105"/>
          <a:ext cx="3489312" cy="629885"/>
        </a:xfrm>
        <a:prstGeom prst="roundRect">
          <a:avLst/>
        </a:prstGeom>
        <a:gradFill rotWithShape="0">
          <a:gsLst>
            <a:gs pos="0">
              <a:schemeClr val="accent4">
                <a:hueOff val="8910593"/>
                <a:satOff val="-41115"/>
                <a:lumOff val="151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8910593"/>
                <a:satOff val="-41115"/>
                <a:lumOff val="151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8910593"/>
                <a:satOff val="-41115"/>
                <a:lumOff val="151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লক্ষ্য নির্ধারণকারী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99847" y="2219853"/>
        <a:ext cx="3427816" cy="568389"/>
      </dsp:txXfrm>
    </dsp:sp>
    <dsp:sp modelId="{2E954926-D701-44C9-BA8D-5E943A27937E}">
      <dsp:nvSpPr>
        <dsp:cNvPr id="0" name=""/>
        <dsp:cNvSpPr/>
      </dsp:nvSpPr>
      <dsp:spPr>
        <a:xfrm>
          <a:off x="3492456" y="783793"/>
          <a:ext cx="4371678" cy="4371678"/>
        </a:xfrm>
        <a:custGeom>
          <a:avLst/>
          <a:gdLst/>
          <a:ahLst/>
          <a:cxnLst/>
          <a:rect l="0" t="0" r="0" b="0"/>
          <a:pathLst>
            <a:path>
              <a:moveTo>
                <a:pt x="146404" y="1399329"/>
              </a:moveTo>
              <a:arcTo wR="2185839" hR="2185839" stAng="12065351" swAng="991441"/>
            </a:path>
          </a:pathLst>
        </a:custGeom>
        <a:noFill/>
        <a:ln w="6350" cap="flat" cmpd="sng" algn="ctr">
          <a:solidFill>
            <a:schemeClr val="accent4">
              <a:hueOff val="8910593"/>
              <a:satOff val="-41115"/>
              <a:lumOff val="151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B4F869-237E-49E9-A898-02A98B5D29F9}">
      <dsp:nvSpPr>
        <dsp:cNvPr id="0" name=""/>
        <dsp:cNvSpPr/>
      </dsp:nvSpPr>
      <dsp:spPr>
        <a:xfrm>
          <a:off x="2561361" y="1000598"/>
          <a:ext cx="3148428" cy="629885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লক্ষ্য অর্জনকারী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592109" y="1031346"/>
        <a:ext cx="3086932" cy="568389"/>
      </dsp:txXfrm>
    </dsp:sp>
    <dsp:sp modelId="{A7AD3CCB-441C-442E-884F-F15C44BD430C}">
      <dsp:nvSpPr>
        <dsp:cNvPr id="0" name=""/>
        <dsp:cNvSpPr/>
      </dsp:nvSpPr>
      <dsp:spPr>
        <a:xfrm>
          <a:off x="3879647" y="484168"/>
          <a:ext cx="4371678" cy="4371678"/>
        </a:xfrm>
        <a:custGeom>
          <a:avLst/>
          <a:gdLst/>
          <a:ahLst/>
          <a:cxnLst/>
          <a:rect l="0" t="0" r="0" b="0"/>
          <a:pathLst>
            <a:path>
              <a:moveTo>
                <a:pt x="780024" y="512047"/>
              </a:moveTo>
              <a:arcTo wR="2185839" hR="2185839" stAng="13798390" swAng="1052553"/>
            </a:path>
          </a:pathLst>
        </a:custGeom>
        <a:noFill/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D67C0-E7A8-4305-A9F9-3CCA5CF34829}">
      <dsp:nvSpPr>
        <dsp:cNvPr id="0" name=""/>
        <dsp:cNvSpPr/>
      </dsp:nvSpPr>
      <dsp:spPr>
        <a:xfrm>
          <a:off x="2546746" y="2961564"/>
          <a:ext cx="736817" cy="2105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8408" y="0"/>
              </a:lnTo>
              <a:lnTo>
                <a:pt x="368408" y="2105995"/>
              </a:lnTo>
              <a:lnTo>
                <a:pt x="736817" y="210599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solidFill>
              <a:srgbClr val="00FF00"/>
            </a:solidFill>
          </a:endParaRPr>
        </a:p>
      </dsp:txBody>
      <dsp:txXfrm>
        <a:off x="1799570" y="3958782"/>
        <a:ext cx="2231169" cy="111558"/>
      </dsp:txXfrm>
    </dsp:sp>
    <dsp:sp modelId="{6D865C89-79CD-4039-81A6-C1F2C3513FFA}">
      <dsp:nvSpPr>
        <dsp:cNvPr id="0" name=""/>
        <dsp:cNvSpPr/>
      </dsp:nvSpPr>
      <dsp:spPr>
        <a:xfrm>
          <a:off x="2546746" y="2961564"/>
          <a:ext cx="736817" cy="701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8408" y="0"/>
              </a:lnTo>
              <a:lnTo>
                <a:pt x="368408" y="701998"/>
              </a:lnTo>
              <a:lnTo>
                <a:pt x="736817" y="70199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solidFill>
              <a:srgbClr val="00FF00"/>
            </a:solidFill>
          </a:endParaRPr>
        </a:p>
      </dsp:txBody>
      <dsp:txXfrm>
        <a:off x="2406307" y="3287121"/>
        <a:ext cx="1017694" cy="50884"/>
      </dsp:txXfrm>
    </dsp:sp>
    <dsp:sp modelId="{F8AC6934-1353-4FF2-8B07-CC4AD7A1B6B3}">
      <dsp:nvSpPr>
        <dsp:cNvPr id="0" name=""/>
        <dsp:cNvSpPr/>
      </dsp:nvSpPr>
      <dsp:spPr>
        <a:xfrm>
          <a:off x="2546746" y="2259566"/>
          <a:ext cx="736817" cy="701998"/>
        </a:xfrm>
        <a:custGeom>
          <a:avLst/>
          <a:gdLst/>
          <a:ahLst/>
          <a:cxnLst/>
          <a:rect l="0" t="0" r="0" b="0"/>
          <a:pathLst>
            <a:path>
              <a:moveTo>
                <a:pt x="0" y="701998"/>
              </a:moveTo>
              <a:lnTo>
                <a:pt x="368408" y="701998"/>
              </a:lnTo>
              <a:lnTo>
                <a:pt x="368408" y="0"/>
              </a:lnTo>
              <a:lnTo>
                <a:pt x="736817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solidFill>
              <a:srgbClr val="00FF00"/>
            </a:solidFill>
          </a:endParaRPr>
        </a:p>
      </dsp:txBody>
      <dsp:txXfrm>
        <a:off x="2406307" y="2585122"/>
        <a:ext cx="1017694" cy="50884"/>
      </dsp:txXfrm>
    </dsp:sp>
    <dsp:sp modelId="{1260A718-605A-4654-817F-B20078A6A00B}">
      <dsp:nvSpPr>
        <dsp:cNvPr id="0" name=""/>
        <dsp:cNvSpPr/>
      </dsp:nvSpPr>
      <dsp:spPr>
        <a:xfrm>
          <a:off x="2546746" y="855569"/>
          <a:ext cx="736817" cy="2105995"/>
        </a:xfrm>
        <a:custGeom>
          <a:avLst/>
          <a:gdLst/>
          <a:ahLst/>
          <a:cxnLst/>
          <a:rect l="0" t="0" r="0" b="0"/>
          <a:pathLst>
            <a:path>
              <a:moveTo>
                <a:pt x="0" y="2105995"/>
              </a:moveTo>
              <a:lnTo>
                <a:pt x="368408" y="2105995"/>
              </a:lnTo>
              <a:lnTo>
                <a:pt x="368408" y="0"/>
              </a:lnTo>
              <a:lnTo>
                <a:pt x="736817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solidFill>
              <a:srgbClr val="00FF00"/>
            </a:solidFill>
          </a:endParaRPr>
        </a:p>
      </dsp:txBody>
      <dsp:txXfrm>
        <a:off x="1799570" y="1852787"/>
        <a:ext cx="2231169" cy="111558"/>
      </dsp:txXfrm>
    </dsp:sp>
    <dsp:sp modelId="{9F214E89-20F6-4E3D-87C2-343EBE5B446D}">
      <dsp:nvSpPr>
        <dsp:cNvPr id="0" name=""/>
        <dsp:cNvSpPr/>
      </dsp:nvSpPr>
      <dsp:spPr>
        <a:xfrm rot="16200000">
          <a:off x="-1521810" y="1848790"/>
          <a:ext cx="5911566" cy="2225548"/>
        </a:xfrm>
        <a:prstGeom prst="rect">
          <a:avLst/>
        </a:prstGeom>
        <a:solidFill>
          <a:srgbClr val="00B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00FF00"/>
              </a:solidFill>
              <a:latin typeface="+mn-lt"/>
              <a:cs typeface="NikoshBAN" panose="02000000000000000000" pitchFamily="2" charset="0"/>
            </a:rPr>
            <a:t>Leadership</a:t>
          </a:r>
          <a:r>
            <a:rPr lang="bn-IN" sz="3600" kern="1200" dirty="0" smtClean="0">
              <a:solidFill>
                <a:srgbClr val="00FF00"/>
              </a:solidFill>
              <a:latin typeface="+mn-lt"/>
              <a:cs typeface="NikoshBAN" panose="02000000000000000000" pitchFamily="2" charset="0"/>
            </a:rPr>
            <a:t> </a:t>
          </a:r>
          <a:r>
            <a:rPr lang="en-US" sz="3600" kern="1200" dirty="0" smtClean="0">
              <a:solidFill>
                <a:srgbClr val="00FF00"/>
              </a:solidFill>
              <a:latin typeface="+mn-lt"/>
            </a:rPr>
            <a:t>Theory</a:t>
          </a:r>
          <a:r>
            <a:rPr lang="bn-IN" sz="3600" kern="1200" dirty="0" smtClean="0">
              <a:solidFill>
                <a:srgbClr val="00FF00"/>
              </a:solidFill>
              <a:latin typeface="+mn-lt"/>
              <a:cs typeface="NikoshBAN" panose="02000000000000000000" pitchFamily="2" charset="0"/>
            </a:rPr>
            <a:t> </a:t>
          </a:r>
          <a:r>
            <a:rPr lang="bn-IN" sz="48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নেতৃত্ব তত্ত্ব</a:t>
          </a:r>
          <a:endParaRPr lang="en-US" sz="4800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-1521810" y="1848790"/>
        <a:ext cx="5911566" cy="2225548"/>
      </dsp:txXfrm>
    </dsp:sp>
    <dsp:sp modelId="{90A36C99-9745-4F4E-AC4F-EFFD27215E7A}">
      <dsp:nvSpPr>
        <dsp:cNvPr id="0" name=""/>
        <dsp:cNvSpPr/>
      </dsp:nvSpPr>
      <dsp:spPr>
        <a:xfrm>
          <a:off x="3283563" y="293970"/>
          <a:ext cx="7299799" cy="1123197"/>
        </a:xfrm>
        <a:prstGeom prst="rect">
          <a:avLst/>
        </a:prstGeom>
        <a:solidFill>
          <a:schemeClr val="accent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FFFF00"/>
              </a:solidFill>
              <a:latin typeface="+mn-lt"/>
            </a:rPr>
            <a:t>Trait Theory of Leadership</a:t>
          </a:r>
          <a:endParaRPr lang="bn-IN" sz="3600" kern="1200" dirty="0" smtClean="0">
            <a:solidFill>
              <a:srgbClr val="FFFF00"/>
            </a:solidFill>
            <a:latin typeface="+mn-lt"/>
          </a:endParaRPr>
        </a:p>
        <a:p>
          <a:pPr lvl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solidFill>
                <a:srgbClr val="FFFF00"/>
              </a:solidFill>
              <a:latin typeface="+mn-lt"/>
              <a:cs typeface="NikoshBAN" panose="02000000000000000000" pitchFamily="2" charset="0"/>
            </a:rPr>
            <a:t>(নেতৃত্বের গুণ তত্ত্ব)</a:t>
          </a:r>
          <a:endParaRPr lang="en-US" sz="3600" kern="1200" dirty="0">
            <a:solidFill>
              <a:srgbClr val="FFFF00"/>
            </a:solidFill>
            <a:latin typeface="+mn-lt"/>
            <a:cs typeface="NikoshBAN" panose="02000000000000000000" pitchFamily="2" charset="0"/>
          </a:endParaRPr>
        </a:p>
      </dsp:txBody>
      <dsp:txXfrm>
        <a:off x="3283563" y="293970"/>
        <a:ext cx="7299799" cy="1123197"/>
      </dsp:txXfrm>
    </dsp:sp>
    <dsp:sp modelId="{E6BC8084-B991-4DD2-A0B8-6EE2A920F60A}">
      <dsp:nvSpPr>
        <dsp:cNvPr id="0" name=""/>
        <dsp:cNvSpPr/>
      </dsp:nvSpPr>
      <dsp:spPr>
        <a:xfrm>
          <a:off x="3283563" y="1697967"/>
          <a:ext cx="7299799" cy="1123197"/>
        </a:xfrm>
        <a:prstGeom prst="rect">
          <a:avLst/>
        </a:prstGeom>
        <a:solidFill>
          <a:srgbClr val="00206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00FF00"/>
              </a:solidFill>
              <a:latin typeface="+mn-lt"/>
              <a:cs typeface="NikoshBAN" panose="02000000000000000000" pitchFamily="2" charset="0"/>
            </a:rPr>
            <a:t>Charismatic Leadership</a:t>
          </a:r>
          <a:r>
            <a:rPr lang="bn-IN" sz="3600" kern="1200" dirty="0" smtClean="0">
              <a:solidFill>
                <a:srgbClr val="00FF00"/>
              </a:solidFill>
              <a:latin typeface="+mn-lt"/>
              <a:cs typeface="NikoshBAN" panose="02000000000000000000" pitchFamily="2" charset="0"/>
            </a:rPr>
            <a:t> </a:t>
          </a:r>
          <a:r>
            <a:rPr lang="en-US" sz="3600" kern="1200" dirty="0" smtClean="0">
              <a:solidFill>
                <a:srgbClr val="00FF00"/>
              </a:solidFill>
              <a:latin typeface="+mn-lt"/>
            </a:rPr>
            <a:t>Theory</a:t>
          </a:r>
          <a:r>
            <a:rPr lang="bn-IN" sz="3600" kern="1200" dirty="0" smtClean="0">
              <a:solidFill>
                <a:srgbClr val="00FF00"/>
              </a:solidFill>
              <a:latin typeface="+mn-lt"/>
              <a:cs typeface="NikoshBAN" panose="02000000000000000000" pitchFamily="2" charset="0"/>
            </a:rPr>
            <a:t>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en-US" sz="3600" kern="1200" dirty="0" err="1" smtClean="0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ক্যারিশমেটিক</a:t>
          </a:r>
          <a:r>
            <a:rPr lang="en-US" sz="3600" kern="1200" dirty="0" smtClean="0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নেতৃত্ব</a:t>
          </a:r>
          <a:r>
            <a:rPr lang="en-US" sz="3600" kern="1200" dirty="0" smtClean="0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তত্ত্ব</a:t>
          </a:r>
          <a:r>
            <a:rPr lang="en-US" sz="3600" kern="1200" dirty="0" smtClean="0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) </a:t>
          </a:r>
          <a:r>
            <a:rPr lang="bn-IN" sz="3600" kern="1200" dirty="0" smtClean="0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kern="1200" dirty="0">
            <a:solidFill>
              <a:srgbClr val="00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83563" y="1697967"/>
        <a:ext cx="7299799" cy="1123197"/>
      </dsp:txXfrm>
    </dsp:sp>
    <dsp:sp modelId="{DC4D127F-7643-4941-8B63-D3CB07321231}">
      <dsp:nvSpPr>
        <dsp:cNvPr id="0" name=""/>
        <dsp:cNvSpPr/>
      </dsp:nvSpPr>
      <dsp:spPr>
        <a:xfrm>
          <a:off x="3283563" y="3101964"/>
          <a:ext cx="7299799" cy="1123197"/>
        </a:xfrm>
        <a:prstGeom prst="rect">
          <a:avLst/>
        </a:prstGeom>
        <a:solidFill>
          <a:srgbClr val="00CC99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tx1"/>
              </a:solidFill>
            </a:rPr>
            <a:t>Situational</a:t>
          </a:r>
          <a:r>
            <a:rPr lang="bn-IN" sz="3600" kern="1200" dirty="0" smtClean="0">
              <a:solidFill>
                <a:schemeClr val="tx1"/>
              </a:solidFill>
            </a:rPr>
            <a:t>/</a:t>
          </a:r>
          <a:r>
            <a:rPr lang="en-US" sz="3600" kern="1200" dirty="0" smtClean="0">
              <a:solidFill>
                <a:schemeClr val="tx1"/>
              </a:solidFill>
            </a:rPr>
            <a:t>Contingency  Leadership </a:t>
          </a:r>
          <a:r>
            <a:rPr lang="en-US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en-US" sz="36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অবস্থানগত</a:t>
          </a:r>
          <a:r>
            <a:rPr lang="en-US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নেতৃত্ব</a:t>
          </a:r>
          <a:r>
            <a:rPr lang="en-US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তত্ত্ব</a:t>
          </a:r>
          <a:r>
            <a:rPr lang="en-US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) 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3283563" y="3101964"/>
        <a:ext cx="7299799" cy="1123197"/>
      </dsp:txXfrm>
    </dsp:sp>
    <dsp:sp modelId="{47F294B5-640D-4FAA-9D84-89A7E1B59BC8}">
      <dsp:nvSpPr>
        <dsp:cNvPr id="0" name=""/>
        <dsp:cNvSpPr/>
      </dsp:nvSpPr>
      <dsp:spPr>
        <a:xfrm>
          <a:off x="3283563" y="4505961"/>
          <a:ext cx="7299799" cy="112319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tx1"/>
              </a:solidFill>
            </a:rPr>
            <a:t>Path-Goal Theory of Leadership </a:t>
          </a:r>
          <a:endParaRPr lang="bn-IN" sz="3600" kern="1200" dirty="0" smtClean="0">
            <a:solidFill>
              <a:schemeClr val="tx1"/>
            </a:solidFill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en-US" sz="36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লক্ষ্য-কৌশল</a:t>
          </a:r>
          <a:r>
            <a:rPr lang="en-US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নেতৃত্ব</a:t>
          </a:r>
          <a:r>
            <a:rPr lang="en-US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তত্ত্ব</a:t>
          </a:r>
          <a:r>
            <a:rPr lang="en-US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3283563" y="4505961"/>
        <a:ext cx="7299799" cy="11231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D8723-68E1-4A11-AD1B-B237DA72F483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1CE9A3-5459-43BC-BCB7-EB094E88B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915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9" y="1871133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9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3" y="5037663"/>
            <a:ext cx="897467" cy="279400"/>
          </a:xfrm>
        </p:spPr>
        <p:txBody>
          <a:bodyPr/>
          <a:lstStyle/>
          <a:p>
            <a:fld id="{FE597318-2111-499F-8617-0C1D295D3E73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2" y="5037663"/>
            <a:ext cx="551167" cy="279400"/>
          </a:xfrm>
        </p:spPr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282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7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401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7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06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9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9" y="4343401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478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4" y="982132"/>
            <a:ext cx="9296399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3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401"/>
            <a:ext cx="9609667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671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3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15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4" y="982132"/>
            <a:ext cx="9296399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2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574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7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2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470401"/>
            <a:ext cx="9609671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876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342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8" y="982133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1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967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678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48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9608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825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13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2867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012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032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7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7693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0370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4268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391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3"/>
            <a:ext cx="8158691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089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960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045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343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440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987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9925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036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956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582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58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506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823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985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1986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221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2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119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390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7407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327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8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4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4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0666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039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843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027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500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65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198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468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39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585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355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8652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807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826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168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303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954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FE597318-2111-499F-8617-0C1D295D3E73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8844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086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1225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177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13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810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82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3"/>
            <a:ext cx="5469467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128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2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414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3" y="982134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E597318-2111-499F-8617-0C1D295D3E73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2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2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5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44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21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12" indent="-171446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01" indent="-171446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97318-2111-499F-8617-0C1D295D3E73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3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97318-2111-499F-8617-0C1D295D3E73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237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E597318-2111-499F-8617-0C1D295D3E73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78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  <p:sldLayoutId id="214748386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E597318-2111-499F-8617-0C1D295D3E73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8535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&#2472;&#2503;&#2468;&#2499;&#2468;&#2509;&#2476;%20&#2535;.pptx" TargetMode="Externa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7545" y="3244334"/>
            <a:ext cx="114095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IN" sz="6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অভিনন্দন</a:t>
            </a:r>
            <a:endParaRPr lang="en-US" sz="60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927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13864420"/>
              </p:ext>
            </p:extLst>
          </p:nvPr>
        </p:nvGraphicFramePr>
        <p:xfrm>
          <a:off x="507068" y="1392703"/>
          <a:ext cx="11505061" cy="5008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2169993" y="382138"/>
            <a:ext cx="8065827" cy="743277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নেতা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ভুমিকা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93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4273850-FBB1-4216-A6D8-1E1BC53F92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graphicEl>
                                              <a:dgm id="{44273850-FBB1-4216-A6D8-1E1BC53F92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graphicEl>
                                              <a:dgm id="{44273850-FBB1-4216-A6D8-1E1BC53F92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44273850-FBB1-4216-A6D8-1E1BC53F92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B4D6F14-8108-4253-8B88-F059E0D3B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FB4D6F14-8108-4253-8B88-F059E0D3B6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graphicEl>
                                              <a:dgm id="{FB4D6F14-8108-4253-8B88-F059E0D3B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graphicEl>
                                              <a:dgm id="{FB4D6F14-8108-4253-8B88-F059E0D3B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862761C-419D-45DB-BAF6-45277C656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graphicEl>
                                              <a:dgm id="{A862761C-419D-45DB-BAF6-45277C6561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graphicEl>
                                              <a:dgm id="{A862761C-419D-45DB-BAF6-45277C656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graphicEl>
                                              <a:dgm id="{A862761C-419D-45DB-BAF6-45277C656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7B2A1F-55E6-44C1-AE70-F9EA8115E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DD7B2A1F-55E6-44C1-AE70-F9EA8115EF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graphicEl>
                                              <a:dgm id="{DD7B2A1F-55E6-44C1-AE70-F9EA8115E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graphicEl>
                                              <a:dgm id="{DD7B2A1F-55E6-44C1-AE70-F9EA8115E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8F744D-2CE3-4904-975A-AA214DB438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graphicEl>
                                              <a:dgm id="{DC8F744D-2CE3-4904-975A-AA214DB438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graphicEl>
                                              <a:dgm id="{DC8F744D-2CE3-4904-975A-AA214DB438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graphicEl>
                                              <a:dgm id="{DC8F744D-2CE3-4904-975A-AA214DB438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154E10-DDBE-442F-A6C1-5E08C005C9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graphicEl>
                                              <a:dgm id="{70154E10-DDBE-442F-A6C1-5E08C005C9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graphicEl>
                                              <a:dgm id="{70154E10-DDBE-442F-A6C1-5E08C005C9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graphicEl>
                                              <a:dgm id="{70154E10-DDBE-442F-A6C1-5E08C005C9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ECAFF6E-AADD-4BE6-BC2E-ADAB4E697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graphicEl>
                                              <a:dgm id="{AECAFF6E-AADD-4BE6-BC2E-ADAB4E697C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graphicEl>
                                              <a:dgm id="{AECAFF6E-AADD-4BE6-BC2E-ADAB4E697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graphicEl>
                                              <a:dgm id="{AECAFF6E-AADD-4BE6-BC2E-ADAB4E697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806B6BD-613E-4CA0-A6DA-93AA5419AC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graphicEl>
                                              <a:dgm id="{E806B6BD-613E-4CA0-A6DA-93AA5419AC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graphicEl>
                                              <a:dgm id="{E806B6BD-613E-4CA0-A6DA-93AA5419AC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graphicEl>
                                              <a:dgm id="{E806B6BD-613E-4CA0-A6DA-93AA5419AC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6B5D0B-6F08-4726-936A-0B60C64974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graphicEl>
                                              <a:dgm id="{786B5D0B-6F08-4726-936A-0B60C64974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graphicEl>
                                              <a:dgm id="{786B5D0B-6F08-4726-936A-0B60C64974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graphicEl>
                                              <a:dgm id="{786B5D0B-6F08-4726-936A-0B60C64974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E77EAC-25F7-4E23-BB5D-41E963EFD0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>
                                            <p:graphicEl>
                                              <a:dgm id="{38E77EAC-25F7-4E23-BB5D-41E963EFD0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graphicEl>
                                              <a:dgm id="{38E77EAC-25F7-4E23-BB5D-41E963EFD0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graphicEl>
                                              <a:dgm id="{38E77EAC-25F7-4E23-BB5D-41E963EFD0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68E2DB-6A88-4A16-A260-94F4C39FDB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>
                                            <p:graphicEl>
                                              <a:dgm id="{F568E2DB-6A88-4A16-A260-94F4C39FDB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graphicEl>
                                              <a:dgm id="{F568E2DB-6A88-4A16-A260-94F4C39FDB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graphicEl>
                                              <a:dgm id="{F568E2DB-6A88-4A16-A260-94F4C39FDB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5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88137A1-024F-488A-B131-738405EB08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">
                                            <p:graphicEl>
                                              <a:dgm id="{B88137A1-024F-488A-B131-738405EB08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graphicEl>
                                              <a:dgm id="{B88137A1-024F-488A-B131-738405EB08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>
                                            <p:graphicEl>
                                              <a:dgm id="{B88137A1-024F-488A-B131-738405EB08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75C3979-B1E4-4B8A-8AC0-8059E45327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">
                                            <p:graphicEl>
                                              <a:dgm id="{275C3979-B1E4-4B8A-8AC0-8059E45327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graphicEl>
                                              <a:dgm id="{275C3979-B1E4-4B8A-8AC0-8059E45327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graphicEl>
                                              <a:dgm id="{275C3979-B1E4-4B8A-8AC0-8059E45327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35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954926-D701-44C9-BA8D-5E943A27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">
                                            <p:graphicEl>
                                              <a:dgm id="{2E954926-D701-44C9-BA8D-5E943A2793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>
                                            <p:graphicEl>
                                              <a:dgm id="{2E954926-D701-44C9-BA8D-5E943A27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>
                                            <p:graphicEl>
                                              <a:dgm id="{2E954926-D701-44C9-BA8D-5E943A27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5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B4F869-237E-49E9-A898-02A98B5D29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">
                                            <p:graphicEl>
                                              <a:dgm id="{ECB4F869-237E-49E9-A898-02A98B5D29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>
                                            <p:graphicEl>
                                              <a:dgm id="{ECB4F869-237E-49E9-A898-02A98B5D29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graphicEl>
                                              <a:dgm id="{ECB4F869-237E-49E9-A898-02A98B5D29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AD3CCB-441C-442E-884F-F15C44BD43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">
                                            <p:graphicEl>
                                              <a:dgm id="{A7AD3CCB-441C-442E-884F-F15C44BD43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">
                                            <p:graphicEl>
                                              <a:dgm id="{A7AD3CCB-441C-442E-884F-F15C44BD43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">
                                            <p:graphicEl>
                                              <a:dgm id="{A7AD3CCB-441C-442E-884F-F15C44BD43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4" y="518617"/>
            <a:ext cx="10181230" cy="5991366"/>
          </a:xfrm>
          <a:prstGeom prst="rect">
            <a:avLst/>
          </a:prstGeom>
          <a:solidFill>
            <a:srgbClr val="00B0F0"/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8448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30734350"/>
              </p:ext>
            </p:extLst>
          </p:nvPr>
        </p:nvGraphicFramePr>
        <p:xfrm>
          <a:off x="668739" y="545910"/>
          <a:ext cx="10904561" cy="5923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683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graphicEl>
                                              <a:dgm id="{9F214E89-20F6-4E3D-87C2-343EBE5B44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9F214E89-20F6-4E3D-87C2-343EBE5B44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9F214E89-20F6-4E3D-87C2-343EBE5B44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graphicEl>
                                              <a:dgm id="{9F214E89-20F6-4E3D-87C2-343EBE5B44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1260A718-605A-4654-817F-B20078A6A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1260A718-605A-4654-817F-B20078A6A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1260A718-605A-4654-817F-B20078A6A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1260A718-605A-4654-817F-B20078A6A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90A36C99-9745-4F4E-AC4F-EFFD27215E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90A36C99-9745-4F4E-AC4F-EFFD27215E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90A36C99-9745-4F4E-AC4F-EFFD27215E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90A36C99-9745-4F4E-AC4F-EFFD27215E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F8AC6934-1353-4FF2-8B07-CC4AD7A1B6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F8AC6934-1353-4FF2-8B07-CC4AD7A1B6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F8AC6934-1353-4FF2-8B07-CC4AD7A1B6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F8AC6934-1353-4FF2-8B07-CC4AD7A1B6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E6BC8084-B991-4DD2-A0B8-6EE2A920F6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E6BC8084-B991-4DD2-A0B8-6EE2A920F6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E6BC8084-B991-4DD2-A0B8-6EE2A920F6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E6BC8084-B991-4DD2-A0B8-6EE2A920F6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22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6D865C89-79CD-4039-81A6-C1F2C3513F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6D865C89-79CD-4039-81A6-C1F2C3513F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6D865C89-79CD-4039-81A6-C1F2C3513F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6D865C89-79CD-4039-81A6-C1F2C3513F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DC4D127F-7643-4941-8B63-D3CB07321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DC4D127F-7643-4941-8B63-D3CB07321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DC4D127F-7643-4941-8B63-D3CB07321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DC4D127F-7643-4941-8B63-D3CB07321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22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B54D67C0-E7A8-4305-A9F9-3CCA5CF34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B54D67C0-E7A8-4305-A9F9-3CCA5CF34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B54D67C0-E7A8-4305-A9F9-3CCA5CF34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B54D67C0-E7A8-4305-A9F9-3CCA5CF34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47F294B5-640D-4FAA-9D84-89A7E1B59B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47F294B5-640D-4FAA-9D84-89A7E1B59B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47F294B5-640D-4FAA-9D84-89A7E1B59B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47F294B5-640D-4FAA-9D84-89A7E1B59B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376" y="1351130"/>
            <a:ext cx="11354937" cy="5078313"/>
          </a:xfrm>
          <a:prstGeom prst="rect">
            <a:avLst/>
          </a:prstGeom>
          <a:solidFill>
            <a:srgbClr val="FF66FF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কখন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বুঝবে তুমি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কর্মী থেকে নেতা হয়েছো?যখন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উৎসাহ-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অন্যদের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স্বপ্ন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দেখায়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ii)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শিখতে ইচ্ছুক করে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ii)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করতে আগ্রহী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ii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খ)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iii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		গ)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iii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		ঘ)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ii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iii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 নেতার গুণ বা বৈশিষ্ট্য নয়?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আত্মবিশ্বাসী ও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ইতিবাচক 			খ) সাহসী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 চ্যালেঞ্জ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গ্রহণকারী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ক্যারিশমেটিক 					ঘ) স্বার্থপর </a:t>
            </a:r>
          </a:p>
          <a:p>
            <a:pPr lvl="0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একজন নেতা মৌলিক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কী কী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 করেন?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তিনি কোচ ও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মোটিভেটর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			খ)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তিনি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 নির্ধারণকারী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তিনি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যোগাযোগরক্ষাকারী 			ঘ) সবগুলো 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7349" y="382137"/>
            <a:ext cx="5049671" cy="830997"/>
          </a:xfrm>
          <a:prstGeom prst="rect">
            <a:avLst/>
          </a:prstGeom>
          <a:solidFill>
            <a:srgbClr val="00B050"/>
          </a:solidFill>
          <a:ln w="76200">
            <a:prstDash val="lg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মূল্যায়ন</a:t>
            </a:r>
            <a:endParaRPr lang="en-US" sz="48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Half Frame 3"/>
          <p:cNvSpPr/>
          <p:nvPr/>
        </p:nvSpPr>
        <p:spPr>
          <a:xfrm rot="17708283" flipV="1">
            <a:off x="10702433" y="2340208"/>
            <a:ext cx="750627" cy="365309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alf Frame 5"/>
          <p:cNvSpPr/>
          <p:nvPr/>
        </p:nvSpPr>
        <p:spPr>
          <a:xfrm rot="17845618" flipV="1">
            <a:off x="8384015" y="4011200"/>
            <a:ext cx="723332" cy="387723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9015093" flipV="1">
            <a:off x="8419891" y="5589951"/>
            <a:ext cx="929009" cy="404398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320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73206" y="377249"/>
            <a:ext cx="11068335" cy="6105437"/>
            <a:chOff x="573206" y="377250"/>
            <a:chExt cx="11068335" cy="5712402"/>
          </a:xfrm>
        </p:grpSpPr>
        <p:sp>
          <p:nvSpPr>
            <p:cNvPr id="3" name="TextBox 2"/>
            <p:cNvSpPr txBox="1"/>
            <p:nvPr/>
          </p:nvSpPr>
          <p:spPr>
            <a:xfrm>
              <a:off x="573206" y="395785"/>
              <a:ext cx="3220872" cy="569386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IN" sz="4400" b="1" dirty="0" smtClean="0">
                  <a:solidFill>
                    <a:srgbClr val="FF006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দল-কর্ণ</a:t>
              </a:r>
              <a:r>
                <a:rPr lang="en-US" sz="4400" b="1" dirty="0" err="1" smtClean="0">
                  <a:solidFill>
                    <a:srgbClr val="FF006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ফু</a:t>
              </a:r>
              <a:r>
                <a:rPr lang="bn-IN" sz="4400" b="1" dirty="0" smtClean="0">
                  <a:solidFill>
                    <a:srgbClr val="FF006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লী</a:t>
              </a:r>
              <a:r>
                <a:rPr lang="en-US" sz="4400" b="1" dirty="0" smtClean="0">
                  <a:solidFill>
                    <a:srgbClr val="FF006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44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as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ক.নেতৃত্ব </a:t>
              </a:r>
              <a:r>
                <a:rPr lang="as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কী?</a:t>
              </a:r>
            </a:p>
            <a:p>
              <a:pPr lvl="0"/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খ.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লক্ষ্য-কৌশল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নেতৃত্ব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তত্ত্ব</a:t>
              </a:r>
              <a:r>
                <a:rPr lang="bn-IN" sz="4000" dirty="0" smtClean="0"/>
                <a:t> </a:t>
              </a:r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কী? </a:t>
              </a:r>
              <a:endParaRPr lang="as-IN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গ.</a:t>
              </a:r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নেতা কী </a:t>
              </a:r>
              <a:r>
                <a:rPr lang="as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ভূমিকা পালন করেন</a:t>
              </a:r>
              <a:r>
                <a:rPr lang="as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as-IN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ঘ.</a:t>
              </a:r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নেতৃত্বের </a:t>
              </a:r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গুণ তত্ত্ব কী</a:t>
              </a:r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325135" y="395785"/>
              <a:ext cx="3316406" cy="569386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IN" sz="4400" b="1" dirty="0" smtClean="0">
                  <a:solidFill>
                    <a:srgbClr val="000099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দল-হালদা </a:t>
              </a:r>
            </a:p>
            <a:p>
              <a:r>
                <a:rPr lang="as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ক.</a:t>
              </a:r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নেতার কাজ কী</a:t>
              </a:r>
              <a:r>
                <a:rPr lang="as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as-IN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খ.</a:t>
              </a:r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ক্যারিশমেটিক নেতৃত্ব কী? </a:t>
              </a:r>
              <a:endParaRPr lang="as-IN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“নেতা জন্ম নেয় না, তৈরি হয়” ব্যাখ্যা করো</a:t>
              </a:r>
              <a:r>
                <a:rPr lang="as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as-IN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ঘ.</a:t>
              </a:r>
              <a:r>
                <a:rPr lang="en-US" sz="4000" dirty="0">
                  <a:solidFill>
                    <a:srgbClr val="00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অবস্থানগত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নেতৃত্ব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তত্ত্ব</a:t>
              </a:r>
              <a:r>
                <a:rPr lang="bn-IN" sz="4000" dirty="0" smtClean="0"/>
                <a:t> </a:t>
              </a:r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কী?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4078" y="377250"/>
              <a:ext cx="4531056" cy="57124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1949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3046" y="3262340"/>
            <a:ext cx="108039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54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নেতৃত্বের বৈশিষ্ট্য বা দক্ষতাগুলো কী কী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5400" b="1" dirty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“নেতা জন্ম নেয় না, তৈরি হয়” ব্যাখ্যা করো</a:t>
            </a:r>
            <a:r>
              <a:rPr lang="as-IN" sz="54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5400" b="1" dirty="0" smtClean="0">
              <a:solidFill>
                <a:srgbClr val="00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54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IN" sz="5400" b="1" dirty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 সম্পর্কিত বিগত ২ সালের বোর্ড প্রশ্নপত্র দেখবে। </a:t>
            </a:r>
            <a:endParaRPr lang="en-US" sz="5400" b="1" dirty="0">
              <a:solidFill>
                <a:srgbClr val="00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84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9254" y="436728"/>
            <a:ext cx="107134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70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4925" y="3050121"/>
            <a:ext cx="6096000" cy="27392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4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নিরঞ্জন </a:t>
            </a:r>
            <a:r>
              <a:rPr lang="en-US" sz="4400" b="1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44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bn-IN" sz="3200" dirty="0">
              <a:solidFill>
                <a:srgbClr val="00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প্রভাষক, ব্যবস্থাপনা বিভাগ</a:t>
            </a:r>
            <a:endParaRPr lang="en-US" sz="3200" dirty="0">
              <a:solidFill>
                <a:srgbClr val="00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u="sng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জাংগালিয়া</a:t>
            </a:r>
            <a:r>
              <a:rPr lang="en-US" sz="3200" u="sng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ইউনিয়ন</a:t>
            </a:r>
            <a:r>
              <a:rPr lang="en-US" sz="3200" u="sng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3200" u="sng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3200" u="sng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200" u="sng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3200" u="sng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পাকুন্দিয়া,কিশোরগঞ্জ</a:t>
            </a:r>
            <a:endParaRPr lang="en-US" sz="3200" dirty="0">
              <a:solidFill>
                <a:srgbClr val="00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200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200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০১৭১২৩৬৫৭৫২,</a:t>
            </a:r>
            <a:endParaRPr lang="bn-IN" sz="3200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1" y="486414"/>
            <a:ext cx="4398346" cy="430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2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61064" y="2142699"/>
            <a:ext cx="7642748" cy="156966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bliqueBottomLeft"/>
            <a:lightRig rig="harsh" dir="t">
              <a:rot lat="0" lon="0" rev="3000000"/>
            </a:lightRig>
          </a:scene3d>
          <a:sp3d extrusionH="254000" contourW="19050">
            <a:bevelT w="82550" h="44450" prst="slop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48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4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সংগঠন</a:t>
            </a:r>
            <a:r>
              <a:rPr lang="en-US" sz="4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4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২য় </a:t>
            </a:r>
            <a:r>
              <a:rPr lang="en-US" sz="48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bn-IN" sz="48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26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296"/>
            <a:ext cx="12191999" cy="6885296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98168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2641" y="3057099"/>
            <a:ext cx="3207223" cy="2123658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 ছবির ব্যক্তিটি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কে?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863" y="859809"/>
            <a:ext cx="6821037" cy="49677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335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9933" y="441559"/>
            <a:ext cx="10181232" cy="2554545"/>
          </a:xfrm>
          <a:prstGeom prst="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হ্যাঁ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জানবো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     </a:t>
            </a:r>
          </a:p>
          <a:p>
            <a:pPr algn="ctr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” (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Leadership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অধ্যায়-৬ষ্ঠ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34" y="2811439"/>
            <a:ext cx="10181231" cy="343923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024884" y="2634017"/>
            <a:ext cx="1337480" cy="1337481"/>
          </a:xfrm>
          <a:prstGeom prst="ellipse">
            <a:avLst/>
          </a:prstGeom>
          <a:noFill/>
          <a:ln w="57150">
            <a:solidFill>
              <a:srgbClr val="FFFF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08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26" presetClass="emph" presetSubtype="0" repeatCount="3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60237"/>
            <a:ext cx="12192000" cy="286232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‘নেতৃত্ব’ কী জানতে পারবো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নেতার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গুণাবলী কী কী শিখতে পারবো</a:t>
            </a:r>
          </a:p>
          <a:p>
            <a:pPr marL="285744" indent="-285744">
              <a:buFont typeface="Wingdings" panose="05000000000000000000" pitchFamily="2" charset="2"/>
              <a:buChar char="v"/>
            </a:pP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নেতৃত্বের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তত্ত্ব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পারবো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535" y="512317"/>
            <a:ext cx="11642931" cy="1015663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যা যা শিখতে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পারবো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......</a:t>
            </a:r>
            <a:endParaRPr lang="bn-IN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246720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4968" y="1911317"/>
            <a:ext cx="107718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r>
              <a:rPr lang="bn-IN" sz="48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800" b="1" dirty="0" smtClean="0">
                <a:solidFill>
                  <a:srgbClr val="0000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  <a:hlinkClick r:id="rId2" action="ppaction://hlinkpres?slideindex=1&amp;slidetitle="/>
              </a:rPr>
              <a:t>Leadership</a:t>
            </a:r>
            <a:r>
              <a:rPr lang="bn-IN" sz="4800" b="1" dirty="0" smtClean="0">
                <a:solidFill>
                  <a:srgbClr val="0000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)</a:t>
            </a:r>
            <a:r>
              <a:rPr lang="en-US" sz="48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800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u="sng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u="sng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u="sng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bn-IN" sz="4800" u="sng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 সামর্থ্য</a:t>
            </a:r>
            <a:r>
              <a:rPr lang="en-US" sz="4800" u="sng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4800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800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সংগঠনের</a:t>
            </a:r>
            <a:r>
              <a:rPr lang="en-US" sz="4800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4800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নির্ধারিত</a:t>
            </a:r>
            <a:r>
              <a:rPr lang="en-US" sz="4800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u="sng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GOAL</a:t>
            </a:r>
            <a:r>
              <a:rPr lang="en-US" sz="4800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অর্জনের</a:t>
            </a:r>
            <a:r>
              <a:rPr lang="en-US" sz="4800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800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সংগঠনের</a:t>
            </a:r>
            <a:r>
              <a:rPr lang="en-US" sz="4800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সদস্যদেরকে</a:t>
            </a:r>
            <a:r>
              <a:rPr lang="en-US" sz="48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800" u="sng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প্রেষণা</a:t>
            </a:r>
            <a:r>
              <a:rPr lang="bn-IN" sz="4800" b="1" u="sng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u="sng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b="1" u="sng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Motivation</a:t>
            </a:r>
            <a:r>
              <a:rPr lang="bn-IN" sz="4800" b="1" u="sng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48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 </a:t>
            </a:r>
            <a:r>
              <a:rPr lang="en-US" sz="4800" u="sng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4800" u="sng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u="sng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বিস্তার</a:t>
            </a:r>
            <a:r>
              <a:rPr lang="en-US" sz="4800" u="sng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u="sng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u="sng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4800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সদস্যগণ</a:t>
            </a:r>
            <a:r>
              <a:rPr lang="en-US" sz="4800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স্বেচ্ছায়</a:t>
            </a:r>
            <a:r>
              <a:rPr lang="en-US" sz="4800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অনিচ্ছায়</a:t>
            </a:r>
            <a:r>
              <a:rPr lang="en-US" sz="4800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নেতাকে</a:t>
            </a:r>
            <a:r>
              <a:rPr lang="en-US" sz="4800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অনুসরণ</a:t>
            </a:r>
            <a:r>
              <a:rPr lang="en-US" sz="4800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97791" y="485815"/>
            <a:ext cx="6646459" cy="1015663"/>
          </a:xfrm>
          <a:prstGeom prst="rect">
            <a:avLst/>
          </a:prstGeom>
          <a:solidFill>
            <a:srgbClr val="00B050"/>
          </a:soli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flatTx/>
          </a:bodyPr>
          <a:lstStyle/>
          <a:p>
            <a:pPr algn="ctr"/>
            <a:r>
              <a:rPr lang="en-US" sz="6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r>
              <a:rPr lang="en-US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2265438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8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8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66475253"/>
              </p:ext>
            </p:extLst>
          </p:nvPr>
        </p:nvGraphicFramePr>
        <p:xfrm>
          <a:off x="832514" y="709684"/>
          <a:ext cx="10467832" cy="5687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252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>
                                            <p:graphicEl>
                                              <a:dgm id="{8FF09660-14B7-493C-B444-DE8D30598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>
                                            <p:graphicEl>
                                              <a:dgm id="{8FF09660-14B7-493C-B444-DE8D30598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>
                                            <p:graphicEl>
                                              <a:dgm id="{8FF09660-14B7-493C-B444-DE8D30598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>
                                            <p:graphicEl>
                                              <a:dgm id="{8FF09660-14B7-493C-B444-DE8D30598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4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5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1238</TotalTime>
  <Words>350</Words>
  <Application>Microsoft Office PowerPoint</Application>
  <PresentationFormat>Widescreen</PresentationFormat>
  <Paragraphs>69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Century Gothic</vt:lpstr>
      <vt:lpstr>Corbel</vt:lpstr>
      <vt:lpstr>Garamond</vt:lpstr>
      <vt:lpstr>NikoshBAN</vt:lpstr>
      <vt:lpstr>Vrinda</vt:lpstr>
      <vt:lpstr>Wingdings</vt:lpstr>
      <vt:lpstr>Wingdings 2</vt:lpstr>
      <vt:lpstr>1_Organic</vt:lpstr>
      <vt:lpstr>Office Theme</vt:lpstr>
      <vt:lpstr>1_Office Theme</vt:lpstr>
      <vt:lpstr>Parallax</vt:lpstr>
      <vt:lpstr>Quotable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Azharul Islam</cp:lastModifiedBy>
  <cp:revision>158</cp:revision>
  <dcterms:created xsi:type="dcterms:W3CDTF">2019-11-23T09:41:18Z</dcterms:created>
  <dcterms:modified xsi:type="dcterms:W3CDTF">2021-06-08T18:50:23Z</dcterms:modified>
</cp:coreProperties>
</file>