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66" r:id="rId2"/>
    <p:sldId id="268" r:id="rId3"/>
    <p:sldId id="259" r:id="rId4"/>
    <p:sldId id="269" r:id="rId5"/>
    <p:sldId id="260" r:id="rId6"/>
    <p:sldId id="261" r:id="rId7"/>
    <p:sldId id="262" r:id="rId8"/>
    <p:sldId id="289" r:id="rId9"/>
    <p:sldId id="270" r:id="rId10"/>
    <p:sldId id="271" r:id="rId11"/>
    <p:sldId id="288" r:id="rId12"/>
    <p:sldId id="272" r:id="rId13"/>
    <p:sldId id="273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63" r:id="rId22"/>
    <p:sldId id="267" r:id="rId23"/>
    <p:sldId id="264" r:id="rId24"/>
    <p:sldId id="26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5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5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4937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9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3523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4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05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7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4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1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9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8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6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8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6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BF70B-062A-494A-953C-E2F55AC3CDCC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4C57E24-0E83-4635-992F-7FF59A80C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3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7" y="0"/>
            <a:ext cx="8757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1999" cy="58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60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067" y="228600"/>
            <a:ext cx="7766936" cy="1155700"/>
          </a:xfrm>
        </p:spPr>
        <p:txBody>
          <a:bodyPr/>
          <a:lstStyle/>
          <a:p>
            <a:pPr algn="l"/>
            <a:r>
              <a:rPr lang="bn-IN" sz="7200" u="sng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 </a:t>
            </a:r>
            <a:r>
              <a:rPr lang="bn-IN" sz="7200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ব্যবস্থাপনার সংজ্ঞাঃ</a:t>
            </a:r>
            <a:endParaRPr lang="en-US" sz="7200" u="sng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066" y="1638300"/>
            <a:ext cx="9719733" cy="4864099"/>
          </a:xfrm>
        </p:spPr>
        <p:txBody>
          <a:bodyPr>
            <a:normAutofit/>
          </a:bodyPr>
          <a:lstStyle/>
          <a:p>
            <a:pPr algn="just"/>
            <a:r>
              <a:rPr lang="bn-IN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 </a:t>
            </a:r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 বলতে সাধারণত অফিস কার্যাবলীর সুষ্ঠু পরিকল্পনা, সংগঠন, পরিচালনা ও নিয়ন্ত্রণকে বুঝায়</a:t>
            </a:r>
            <a:r>
              <a:rPr lang="bn-IN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8018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851106"/>
            <a:ext cx="8030733" cy="554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9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90500" y="190500"/>
            <a:ext cx="11328400" cy="6184900"/>
          </a:xfrm>
        </p:spPr>
        <p:txBody>
          <a:bodyPr/>
          <a:lstStyle/>
          <a:p>
            <a:pPr algn="just"/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জর্জ আর. টেরির মতে, “পূর্ব নির্ধারিত লক্ষ অর্জনের জন্য পরিকল্পনা, সংগঠন এবং অফিস ও কর্মচারীদের কার্যাবলী নিয়ন্ত্রণ করাকে বলা হয় অফিস ব্যবস্থাপনা।”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25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7000" y="1562100"/>
            <a:ext cx="10744200" cy="33655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n-IN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 ব্যবস্থাপনার মৌলিক কাজগুলো হচ্ছেঃ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4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580"/>
            <a:ext cx="12192000" cy="697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17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73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4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1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92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165100"/>
            <a:ext cx="4622800" cy="939800"/>
          </a:xfrm>
        </p:spPr>
        <p:txBody>
          <a:bodyPr/>
          <a:lstStyle/>
          <a:p>
            <a:pPr algn="ctr"/>
            <a:r>
              <a:rPr lang="bn-IN" sz="6600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2367" y="1231433"/>
            <a:ext cx="5503334" cy="3099267"/>
          </a:xfrm>
          <a:solidFill>
            <a:srgbClr val="FFC00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নিরঞ্জন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endParaRPr lang="bn-IN" sz="6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প্রভাষকঃ অফিস ব্যবস্থাপনা</a:t>
            </a:r>
            <a:endParaRPr lang="bn-IN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এন্ড কলেজ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পাকুন্দিয়া,কিশোরগঞ্জ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l"/>
            <a:endParaRPr lang="bn-IN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sz="3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21400" y="4088932"/>
            <a:ext cx="4291112" cy="2159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50100" y="1206033"/>
            <a:ext cx="4176812" cy="3124667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দ্বাদশ</a:t>
            </a:r>
          </a:p>
          <a:p>
            <a:pPr algn="l"/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অফিস ব্যবস্থাপনা</a:t>
            </a:r>
          </a:p>
          <a:p>
            <a:pPr algn="l"/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</a:t>
            </a:r>
            <a:endParaRPr lang="bn-IN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72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60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94058"/>
            <a:ext cx="12192000" cy="1293074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কাজ/জোড়ায় কাজ/একক কাজ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2544762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l"/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অফিসের মৌলিক কার্যাবলীর একটি তালিকা প্রস্তুত করো।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4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81943"/>
            <a:ext cx="11514666" cy="3029858"/>
          </a:xfrm>
        </p:spPr>
        <p:txBody>
          <a:bodyPr>
            <a:normAutofit/>
          </a:bodyPr>
          <a:lstStyle/>
          <a:p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অফিস বলতে কী বুঝ?</a:t>
            </a:r>
          </a:p>
          <a:p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অফিসের একটি প্রামাণ্য সংজ্ঞা দাও।</a:t>
            </a:r>
          </a:p>
          <a:p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অফিস ব্যবস্থাপনা কাকে বলে?</a:t>
            </a:r>
          </a:p>
        </p:txBody>
      </p:sp>
    </p:spTree>
    <p:extLst>
      <p:ext uri="{BB962C8B-B14F-4D97-AF65-F5344CB8AC3E}">
        <p14:creationId xmlns:p14="http://schemas.microsoft.com/office/powerpoint/2010/main" val="130416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944" y="0"/>
            <a:ext cx="10753859" cy="1646302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bn-IN" sz="103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103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74770"/>
            <a:ext cx="12192000" cy="4635500"/>
          </a:xfr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bn-IN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অফিস সংগঠনের জন্য কী কী প্রয়োজন তার একটি তালিকা তৈরি করো।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4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807044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06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22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600700" cy="37718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1900"/>
            <a:ext cx="5600699" cy="3086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0"/>
            <a:ext cx="6591300" cy="3771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3771900"/>
            <a:ext cx="6591300" cy="308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4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6400"/>
            <a:ext cx="12192000" cy="443605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l"/>
            <a:r>
              <a:rPr lang="bn-IN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</a:t>
            </a:r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8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</a:t>
            </a:r>
            <a:r>
              <a:rPr lang="en-US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IN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 ব্যবস্থাপনা</a:t>
            </a:r>
          </a:p>
          <a:p>
            <a:pPr algn="l"/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3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876301"/>
            <a:ext cx="9956800" cy="195705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bn-IN" sz="8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88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50137"/>
            <a:ext cx="12192000" cy="3505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</a:p>
          <a:p>
            <a:pPr marL="457200" indent="-457200" algn="l">
              <a:buAutoNum type="arabicPeriod"/>
            </a:pP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 কী তা বলতে পারবে।</a:t>
            </a:r>
          </a:p>
          <a:p>
            <a:pPr marL="457200" indent="-457200" algn="l">
              <a:buAutoNum type="arabicPeriod"/>
            </a:pP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 ব্যবস্থাপনার সংজ্ঞা বলতে পারবে।</a:t>
            </a:r>
          </a:p>
          <a:p>
            <a:pPr marL="457200" indent="-457200" algn="l">
              <a:buAutoNum type="arabicPeriod"/>
            </a:pP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 ব্যবস্থাপনার মৌলিক কাজগুলোর একটি তালিকা তৈরি </a:t>
            </a: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30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25500"/>
            <a:ext cx="12192000" cy="4279900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l"/>
            <a:r>
              <a:rPr lang="bn-IN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অফিসঃ</a:t>
            </a:r>
          </a:p>
          <a:p>
            <a:pPr algn="l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অফিস বলতে এমন একটি স্থানকে বুঝায় যেখানে করনিকগণ তাদের প্রয়োজনীয় দৈনন্দিন বিবিধ কার্য সম্পাদন করে।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5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63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900" y="181377"/>
            <a:ext cx="12103100" cy="5740400"/>
          </a:xfrm>
        </p:spPr>
        <p:txBody>
          <a:bodyPr/>
          <a:lstStyle/>
          <a:p>
            <a:pPr algn="l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জে.সি. ডেনিয়ারের মতে, “অফিস এমন একটি স্থান, যেখানে করনিক কার্যাবলী সম্পাদন  করা হয়।”</a:t>
            </a:r>
            <a:b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7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608</TotalTime>
  <Words>196</Words>
  <Application>Microsoft Office PowerPoint</Application>
  <PresentationFormat>Widescreen</PresentationFormat>
  <Paragraphs>32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NikoshBAN</vt:lpstr>
      <vt:lpstr>Trebuchet MS</vt:lpstr>
      <vt:lpstr>Wingdings 3</vt:lpstr>
      <vt:lpstr>Facet</vt:lpstr>
      <vt:lpstr>PowerPoint Presentation</vt:lpstr>
      <vt:lpstr>পরিচিতি:</vt:lpstr>
      <vt:lpstr>PowerPoint Presentation</vt:lpstr>
      <vt:lpstr>PowerPoint Presentation</vt:lpstr>
      <vt:lpstr>PowerPoint Presentation</vt:lpstr>
      <vt:lpstr>শিখনফলঃ</vt:lpstr>
      <vt:lpstr>PowerPoint Presentation</vt:lpstr>
      <vt:lpstr>PowerPoint Presentation</vt:lpstr>
      <vt:lpstr>জে.সি. ডেনিয়ারের মতে, “অফিস এমন একটি স্থান, যেখানে করনিক কার্যাবলী সম্পাদন  করা হয়।” </vt:lpstr>
      <vt:lpstr>অফিস ব্যবস্থাপনার সংজ্ঞাঃ</vt:lpstr>
      <vt:lpstr>PowerPoint Presentation</vt:lpstr>
      <vt:lpstr>জর্জ আর. টেরির মতে, “পূর্ব নির্ধারিত লক্ষ অর্জনের জন্য পরিকল্পনা, সংগঠন এবং অফিস ও কর্মচারীদের কার্যাবলী নিয়ন্ত্রণ করাকে বলা হয় অফিস ব্যবস্থাপনা।”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কাজ/জোড়ায় কাজ/একক কাজ</vt:lpstr>
      <vt:lpstr>মূল্যায়নঃ</vt:lpstr>
      <vt:lpstr>বাড়ির কাজঃ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Azharul Islam</cp:lastModifiedBy>
  <cp:revision>178</cp:revision>
  <dcterms:created xsi:type="dcterms:W3CDTF">2020-11-23T03:28:46Z</dcterms:created>
  <dcterms:modified xsi:type="dcterms:W3CDTF">2021-06-08T19:19:37Z</dcterms:modified>
</cp:coreProperties>
</file>