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7" r:id="rId5"/>
    <p:sldId id="258" r:id="rId6"/>
    <p:sldId id="259" r:id="rId7"/>
    <p:sldId id="260" r:id="rId8"/>
    <p:sldId id="270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67" r:id="rId17"/>
    <p:sldId id="269" r:id="rId18"/>
    <p:sldId id="261" r:id="rId19"/>
    <p:sldId id="265" r:id="rId20"/>
    <p:sldId id="268" r:id="rId21"/>
    <p:sldId id="262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2D7F5-C98B-494A-A802-BF2E12E0BDC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93632C-1EA8-42C9-9D9E-472165854491}" type="pres">
      <dgm:prSet presAssocID="{7772D7F5-C98B-494A-A802-BF2E12E0BD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A98703BB-606B-487B-8B7F-DD61D3AA8611}" type="presOf" srcId="{7772D7F5-C98B-494A-A802-BF2E12E0BDC7}" destId="{B493632C-1EA8-42C9-9D9E-472165854491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F99A6F-E344-4B51-B922-1542F1C79ACC}" type="doc">
      <dgm:prSet loTypeId="urn:microsoft.com/office/officeart/2005/8/layout/architecture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1CF80E-A43F-4514-830E-F59E73908B5F}">
      <dgm:prSet phldrT="[Text]"/>
      <dgm:spPr/>
      <dgm:t>
        <a:bodyPr/>
        <a:lstStyle/>
        <a:p>
          <a:endParaRPr lang="en-US" dirty="0"/>
        </a:p>
      </dgm:t>
    </dgm:pt>
    <dgm:pt modelId="{BE0A6248-704B-406D-AAA6-0C72B29655AE}" type="parTrans" cxnId="{85E3D59F-63C3-4EB0-A291-507EAD707137}">
      <dgm:prSet/>
      <dgm:spPr/>
      <dgm:t>
        <a:bodyPr/>
        <a:lstStyle/>
        <a:p>
          <a:endParaRPr lang="en-US"/>
        </a:p>
      </dgm:t>
    </dgm:pt>
    <dgm:pt modelId="{7AB095A0-DB5E-4A3D-AC6C-5609658663A1}" type="sibTrans" cxnId="{85E3D59F-63C3-4EB0-A291-507EAD707137}">
      <dgm:prSet/>
      <dgm:spPr/>
      <dgm:t>
        <a:bodyPr/>
        <a:lstStyle/>
        <a:p>
          <a:endParaRPr lang="en-US"/>
        </a:p>
      </dgm:t>
    </dgm:pt>
    <dgm:pt modelId="{FDF26174-C4E0-4B4A-AFAD-BF16D2B3F99B}">
      <dgm:prSet phldrT="[Text]"/>
      <dgm:spPr/>
      <dgm:t>
        <a:bodyPr/>
        <a:lstStyle/>
        <a:p>
          <a:endParaRPr lang="en-US" dirty="0" smtClean="0"/>
        </a:p>
        <a:p>
          <a:endParaRPr lang="en-US" dirty="0"/>
        </a:p>
      </dgm:t>
    </dgm:pt>
    <dgm:pt modelId="{8571EA01-F4CA-4897-8E9C-3501B7538F58}" type="parTrans" cxnId="{A9D85EB0-8D0A-468F-ACBD-88F368D7F28B}">
      <dgm:prSet/>
      <dgm:spPr/>
      <dgm:t>
        <a:bodyPr/>
        <a:lstStyle/>
        <a:p>
          <a:endParaRPr lang="en-US"/>
        </a:p>
      </dgm:t>
    </dgm:pt>
    <dgm:pt modelId="{59C3839F-4B7B-4D5A-9A44-6652FEBDD46E}" type="sibTrans" cxnId="{A9D85EB0-8D0A-468F-ACBD-88F368D7F28B}">
      <dgm:prSet/>
      <dgm:spPr/>
      <dgm:t>
        <a:bodyPr/>
        <a:lstStyle/>
        <a:p>
          <a:endParaRPr lang="en-US"/>
        </a:p>
      </dgm:t>
    </dgm:pt>
    <dgm:pt modelId="{7EFD40EA-F90A-419D-8CD4-569B570BD0E2}">
      <dgm:prSet phldrT="[Text]"/>
      <dgm:spPr/>
      <dgm:t>
        <a:bodyPr/>
        <a:lstStyle/>
        <a:p>
          <a:endParaRPr lang="en-US" dirty="0"/>
        </a:p>
      </dgm:t>
    </dgm:pt>
    <dgm:pt modelId="{68F5782D-26BE-4E7D-A4D6-1B4CE33EEBAB}" type="parTrans" cxnId="{B2C5F8DF-6C45-47EB-A77D-B64EF7168EEC}">
      <dgm:prSet/>
      <dgm:spPr/>
      <dgm:t>
        <a:bodyPr/>
        <a:lstStyle/>
        <a:p>
          <a:endParaRPr lang="en-US"/>
        </a:p>
      </dgm:t>
    </dgm:pt>
    <dgm:pt modelId="{73F16F64-D0DB-427F-BB5E-9C9878554D1A}" type="sibTrans" cxnId="{B2C5F8DF-6C45-47EB-A77D-B64EF7168EEC}">
      <dgm:prSet/>
      <dgm:spPr/>
      <dgm:t>
        <a:bodyPr/>
        <a:lstStyle/>
        <a:p>
          <a:endParaRPr lang="en-US"/>
        </a:p>
      </dgm:t>
    </dgm:pt>
    <dgm:pt modelId="{8656EF8A-4642-45A2-BAFD-33A98CBF742D}">
      <dgm:prSet phldrT="[Text]"/>
      <dgm:spPr/>
      <dgm:t>
        <a:bodyPr/>
        <a:lstStyle/>
        <a:p>
          <a:endParaRPr lang="en-US" dirty="0"/>
        </a:p>
      </dgm:t>
    </dgm:pt>
    <dgm:pt modelId="{FD11DF58-E386-4663-83AF-D6810B1DB0F7}" type="parTrans" cxnId="{08BB8D1F-CC84-4FC5-AD0B-B6B8EB1E0EA0}">
      <dgm:prSet/>
      <dgm:spPr/>
      <dgm:t>
        <a:bodyPr/>
        <a:lstStyle/>
        <a:p>
          <a:endParaRPr lang="en-US"/>
        </a:p>
      </dgm:t>
    </dgm:pt>
    <dgm:pt modelId="{26DF22D2-B49C-4538-8AF8-BA5D36A79797}" type="sibTrans" cxnId="{08BB8D1F-CC84-4FC5-AD0B-B6B8EB1E0EA0}">
      <dgm:prSet/>
      <dgm:spPr/>
      <dgm:t>
        <a:bodyPr/>
        <a:lstStyle/>
        <a:p>
          <a:endParaRPr lang="en-US"/>
        </a:p>
      </dgm:t>
    </dgm:pt>
    <dgm:pt modelId="{EA572C91-2F1B-4028-A77B-3002FF903AC7}">
      <dgm:prSet phldrT="[Text]"/>
      <dgm:spPr/>
      <dgm:t>
        <a:bodyPr/>
        <a:lstStyle/>
        <a:p>
          <a:endParaRPr lang="en-US" b="1" dirty="0"/>
        </a:p>
      </dgm:t>
    </dgm:pt>
    <dgm:pt modelId="{2BBFC0AC-7ACD-41F5-BBDD-3F1BC3CEF2F0}" type="parTrans" cxnId="{BE13280C-832B-4CDF-918A-0F332B612F1F}">
      <dgm:prSet/>
      <dgm:spPr/>
      <dgm:t>
        <a:bodyPr/>
        <a:lstStyle/>
        <a:p>
          <a:endParaRPr lang="en-US"/>
        </a:p>
      </dgm:t>
    </dgm:pt>
    <dgm:pt modelId="{B058A93C-BBAB-4C4D-8ABA-2BA1B70CC340}" type="sibTrans" cxnId="{BE13280C-832B-4CDF-918A-0F332B612F1F}">
      <dgm:prSet/>
      <dgm:spPr/>
      <dgm:t>
        <a:bodyPr/>
        <a:lstStyle/>
        <a:p>
          <a:endParaRPr lang="en-US"/>
        </a:p>
      </dgm:t>
    </dgm:pt>
    <dgm:pt modelId="{089C40BE-7109-4093-A350-9057B5876398}">
      <dgm:prSet phldrT="[Text]"/>
      <dgm:spPr/>
      <dgm:t>
        <a:bodyPr/>
        <a:lstStyle/>
        <a:p>
          <a:endParaRPr lang="en-US" dirty="0"/>
        </a:p>
      </dgm:t>
    </dgm:pt>
    <dgm:pt modelId="{290EDDA3-409C-4C21-BD1A-31F706E1F863}" type="sibTrans" cxnId="{36284E69-B7C7-4616-9825-25274DD8410F}">
      <dgm:prSet/>
      <dgm:spPr/>
      <dgm:t>
        <a:bodyPr/>
        <a:lstStyle/>
        <a:p>
          <a:endParaRPr lang="en-US"/>
        </a:p>
      </dgm:t>
    </dgm:pt>
    <dgm:pt modelId="{CD6DF9CF-9EFE-47A9-AAF6-80790589A74C}" type="parTrans" cxnId="{36284E69-B7C7-4616-9825-25274DD8410F}">
      <dgm:prSet/>
      <dgm:spPr/>
      <dgm:t>
        <a:bodyPr/>
        <a:lstStyle/>
        <a:p>
          <a:endParaRPr lang="en-US"/>
        </a:p>
      </dgm:t>
    </dgm:pt>
    <dgm:pt modelId="{506E97FF-87DB-4943-A6F4-7F0D7A3485D7}" type="pres">
      <dgm:prSet presAssocID="{EFF99A6F-E344-4B51-B922-1542F1C79A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560BF7-7B2E-47AD-ADB5-B74E203278E7}" type="pres">
      <dgm:prSet presAssocID="{0D1CF80E-A43F-4514-830E-F59E73908B5F}" presName="vertOne" presStyleCnt="0"/>
      <dgm:spPr/>
    </dgm:pt>
    <dgm:pt modelId="{7EAAF47E-AFBD-4AE2-AEF3-AC7EEB80E977}" type="pres">
      <dgm:prSet presAssocID="{0D1CF80E-A43F-4514-830E-F59E73908B5F}" presName="txOne" presStyleLbl="node0" presStyleIdx="0" presStyleCnt="1" custLinFactNeighborX="-11" custLinFactNeighborY="287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2F46DA-04F7-46C1-A153-EE51C952DB88}" type="pres">
      <dgm:prSet presAssocID="{0D1CF80E-A43F-4514-830E-F59E73908B5F}" presName="parTransOne" presStyleCnt="0"/>
      <dgm:spPr/>
    </dgm:pt>
    <dgm:pt modelId="{0E803AF4-6040-4812-8AE2-D551DA5B7C6C}" type="pres">
      <dgm:prSet presAssocID="{0D1CF80E-A43F-4514-830E-F59E73908B5F}" presName="horzOne" presStyleCnt="0"/>
      <dgm:spPr/>
    </dgm:pt>
    <dgm:pt modelId="{43F7966E-5744-4E63-9DE2-D3A9F36ABE4E}" type="pres">
      <dgm:prSet presAssocID="{FDF26174-C4E0-4B4A-AFAD-BF16D2B3F99B}" presName="vertTwo" presStyleCnt="0"/>
      <dgm:spPr/>
    </dgm:pt>
    <dgm:pt modelId="{62EF329A-6C2E-4068-A330-AEF1CD66FE23}" type="pres">
      <dgm:prSet presAssocID="{FDF26174-C4E0-4B4A-AFAD-BF16D2B3F99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148BE2-D9CE-4F43-917A-FF2D6D57D35D}" type="pres">
      <dgm:prSet presAssocID="{FDF26174-C4E0-4B4A-AFAD-BF16D2B3F99B}" presName="parTransTwo" presStyleCnt="0"/>
      <dgm:spPr/>
    </dgm:pt>
    <dgm:pt modelId="{FE0B022C-9D0E-406F-9A70-0FBB60309E63}" type="pres">
      <dgm:prSet presAssocID="{FDF26174-C4E0-4B4A-AFAD-BF16D2B3F99B}" presName="horzTwo" presStyleCnt="0"/>
      <dgm:spPr/>
    </dgm:pt>
    <dgm:pt modelId="{99361A59-6AC7-48E5-A0B9-7A3195A83BC1}" type="pres">
      <dgm:prSet presAssocID="{7EFD40EA-F90A-419D-8CD4-569B570BD0E2}" presName="vertThree" presStyleCnt="0"/>
      <dgm:spPr/>
    </dgm:pt>
    <dgm:pt modelId="{441BB6B5-F59D-479B-A204-5CFD814DBDFA}" type="pres">
      <dgm:prSet presAssocID="{7EFD40EA-F90A-419D-8CD4-569B570BD0E2}" presName="txThree" presStyleLbl="node3" presStyleIdx="0" presStyleCnt="3" custLinFactNeighborX="-6095" custLinFactNeighborY="-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A40EB-DBF0-45AA-948D-7BF419D6EA71}" type="pres">
      <dgm:prSet presAssocID="{7EFD40EA-F90A-419D-8CD4-569B570BD0E2}" presName="horzThree" presStyleCnt="0"/>
      <dgm:spPr/>
    </dgm:pt>
    <dgm:pt modelId="{8936BD2F-905E-44FB-AF80-5FD6285D1D00}" type="pres">
      <dgm:prSet presAssocID="{73F16F64-D0DB-427F-BB5E-9C9878554D1A}" presName="sibSpaceThree" presStyleCnt="0"/>
      <dgm:spPr/>
    </dgm:pt>
    <dgm:pt modelId="{AC959496-9A2F-4EF6-ACC3-5D5535026581}" type="pres">
      <dgm:prSet presAssocID="{8656EF8A-4642-45A2-BAFD-33A98CBF742D}" presName="vertThree" presStyleCnt="0"/>
      <dgm:spPr/>
    </dgm:pt>
    <dgm:pt modelId="{F1D4276C-2264-4C6D-AC0C-B4F8B3C80AB7}" type="pres">
      <dgm:prSet presAssocID="{8656EF8A-4642-45A2-BAFD-33A98CBF742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51A17E-D11D-455B-A483-7C1D58A06F70}" type="pres">
      <dgm:prSet presAssocID="{8656EF8A-4642-45A2-BAFD-33A98CBF742D}" presName="horzThree" presStyleCnt="0"/>
      <dgm:spPr/>
    </dgm:pt>
    <dgm:pt modelId="{CF513A54-2CA5-4C93-BD9B-4FCD2CF3DB09}" type="pres">
      <dgm:prSet presAssocID="{59C3839F-4B7B-4D5A-9A44-6652FEBDD46E}" presName="sibSpaceTwo" presStyleCnt="0"/>
      <dgm:spPr/>
    </dgm:pt>
    <dgm:pt modelId="{F398C42D-4B25-4744-AEA4-B3FF30B5B6C2}" type="pres">
      <dgm:prSet presAssocID="{EA572C91-2F1B-4028-A77B-3002FF903AC7}" presName="vertTwo" presStyleCnt="0"/>
      <dgm:spPr/>
    </dgm:pt>
    <dgm:pt modelId="{BD228669-ABA0-41D1-B65A-5B3DD183B2B5}" type="pres">
      <dgm:prSet presAssocID="{EA572C91-2F1B-4028-A77B-3002FF903AC7}" presName="txTwo" presStyleLbl="node2" presStyleIdx="1" presStyleCnt="2" custLinFactNeighborX="-293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5A31B-3072-4990-9FF9-D209865F812C}" type="pres">
      <dgm:prSet presAssocID="{EA572C91-2F1B-4028-A77B-3002FF903AC7}" presName="parTransTwo" presStyleCnt="0"/>
      <dgm:spPr/>
    </dgm:pt>
    <dgm:pt modelId="{C60A9430-0E0E-4BA0-97E8-5F27B428F547}" type="pres">
      <dgm:prSet presAssocID="{EA572C91-2F1B-4028-A77B-3002FF903AC7}" presName="horzTwo" presStyleCnt="0"/>
      <dgm:spPr/>
    </dgm:pt>
    <dgm:pt modelId="{B6637F5A-059C-4F2B-B5AB-97D9CE2A04AD}" type="pres">
      <dgm:prSet presAssocID="{089C40BE-7109-4093-A350-9057B5876398}" presName="vertThree" presStyleCnt="0"/>
      <dgm:spPr/>
    </dgm:pt>
    <dgm:pt modelId="{C72E8F3B-7B48-43CB-8FC1-BB8DB08D2327}" type="pres">
      <dgm:prSet presAssocID="{089C40BE-7109-4093-A350-9057B5876398}" presName="txThree" presStyleLbl="node3" presStyleIdx="2" presStyleCnt="3" custLinFactNeighborX="628" custLinFactNeighborY="-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8D943-13BE-4389-A0E7-5661285FC20A}" type="pres">
      <dgm:prSet presAssocID="{089C40BE-7109-4093-A350-9057B5876398}" presName="horzThree" presStyleCnt="0"/>
      <dgm:spPr/>
    </dgm:pt>
  </dgm:ptLst>
  <dgm:cxnLst>
    <dgm:cxn modelId="{08BB8D1F-CC84-4FC5-AD0B-B6B8EB1E0EA0}" srcId="{FDF26174-C4E0-4B4A-AFAD-BF16D2B3F99B}" destId="{8656EF8A-4642-45A2-BAFD-33A98CBF742D}" srcOrd="1" destOrd="0" parTransId="{FD11DF58-E386-4663-83AF-D6810B1DB0F7}" sibTransId="{26DF22D2-B49C-4538-8AF8-BA5D36A79797}"/>
    <dgm:cxn modelId="{85E3D59F-63C3-4EB0-A291-507EAD707137}" srcId="{EFF99A6F-E344-4B51-B922-1542F1C79ACC}" destId="{0D1CF80E-A43F-4514-830E-F59E73908B5F}" srcOrd="0" destOrd="0" parTransId="{BE0A6248-704B-406D-AAA6-0C72B29655AE}" sibTransId="{7AB095A0-DB5E-4A3D-AC6C-5609658663A1}"/>
    <dgm:cxn modelId="{E23013C8-4120-447A-A747-84012888DA5A}" type="presOf" srcId="{8656EF8A-4642-45A2-BAFD-33A98CBF742D}" destId="{F1D4276C-2264-4C6D-AC0C-B4F8B3C80AB7}" srcOrd="0" destOrd="0" presId="urn:microsoft.com/office/officeart/2005/8/layout/architecture"/>
    <dgm:cxn modelId="{75F8FC1B-AC02-42D0-81E8-3487EA6117E4}" type="presOf" srcId="{7EFD40EA-F90A-419D-8CD4-569B570BD0E2}" destId="{441BB6B5-F59D-479B-A204-5CFD814DBDFA}" srcOrd="0" destOrd="0" presId="urn:microsoft.com/office/officeart/2005/8/layout/architecture"/>
    <dgm:cxn modelId="{8559618D-5615-482A-B765-4645881745DF}" type="presOf" srcId="{EFF99A6F-E344-4B51-B922-1542F1C79ACC}" destId="{506E97FF-87DB-4943-A6F4-7F0D7A3485D7}" srcOrd="0" destOrd="0" presId="urn:microsoft.com/office/officeart/2005/8/layout/architecture"/>
    <dgm:cxn modelId="{A9D85EB0-8D0A-468F-ACBD-88F368D7F28B}" srcId="{0D1CF80E-A43F-4514-830E-F59E73908B5F}" destId="{FDF26174-C4E0-4B4A-AFAD-BF16D2B3F99B}" srcOrd="0" destOrd="0" parTransId="{8571EA01-F4CA-4897-8E9C-3501B7538F58}" sibTransId="{59C3839F-4B7B-4D5A-9A44-6652FEBDD46E}"/>
    <dgm:cxn modelId="{36284E69-B7C7-4616-9825-25274DD8410F}" srcId="{EA572C91-2F1B-4028-A77B-3002FF903AC7}" destId="{089C40BE-7109-4093-A350-9057B5876398}" srcOrd="0" destOrd="0" parTransId="{CD6DF9CF-9EFE-47A9-AAF6-80790589A74C}" sibTransId="{290EDDA3-409C-4C21-BD1A-31F706E1F863}"/>
    <dgm:cxn modelId="{B48C2859-5961-456F-9E33-916ACB1B7C99}" type="presOf" srcId="{EA572C91-2F1B-4028-A77B-3002FF903AC7}" destId="{BD228669-ABA0-41D1-B65A-5B3DD183B2B5}" srcOrd="0" destOrd="0" presId="urn:microsoft.com/office/officeart/2005/8/layout/architecture"/>
    <dgm:cxn modelId="{185C23E3-0484-4F62-84DA-702001AA68C2}" type="presOf" srcId="{FDF26174-C4E0-4B4A-AFAD-BF16D2B3F99B}" destId="{62EF329A-6C2E-4068-A330-AEF1CD66FE23}" srcOrd="0" destOrd="0" presId="urn:microsoft.com/office/officeart/2005/8/layout/architecture"/>
    <dgm:cxn modelId="{BE13280C-832B-4CDF-918A-0F332B612F1F}" srcId="{0D1CF80E-A43F-4514-830E-F59E73908B5F}" destId="{EA572C91-2F1B-4028-A77B-3002FF903AC7}" srcOrd="1" destOrd="0" parTransId="{2BBFC0AC-7ACD-41F5-BBDD-3F1BC3CEF2F0}" sibTransId="{B058A93C-BBAB-4C4D-8ABA-2BA1B70CC340}"/>
    <dgm:cxn modelId="{B2C5F8DF-6C45-47EB-A77D-B64EF7168EEC}" srcId="{FDF26174-C4E0-4B4A-AFAD-BF16D2B3F99B}" destId="{7EFD40EA-F90A-419D-8CD4-569B570BD0E2}" srcOrd="0" destOrd="0" parTransId="{68F5782D-26BE-4E7D-A4D6-1B4CE33EEBAB}" sibTransId="{73F16F64-D0DB-427F-BB5E-9C9878554D1A}"/>
    <dgm:cxn modelId="{19A1C6CC-F352-4A45-A790-5CFAAA1167E3}" type="presOf" srcId="{089C40BE-7109-4093-A350-9057B5876398}" destId="{C72E8F3B-7B48-43CB-8FC1-BB8DB08D2327}" srcOrd="0" destOrd="0" presId="urn:microsoft.com/office/officeart/2005/8/layout/architecture"/>
    <dgm:cxn modelId="{E1B2A24A-CD90-4543-925F-545BB48833D6}" type="presOf" srcId="{0D1CF80E-A43F-4514-830E-F59E73908B5F}" destId="{7EAAF47E-AFBD-4AE2-AEF3-AC7EEB80E977}" srcOrd="0" destOrd="0" presId="urn:microsoft.com/office/officeart/2005/8/layout/architecture"/>
    <dgm:cxn modelId="{C4BB493B-E316-4CF3-90A8-FC457FFD9A4F}" type="presParOf" srcId="{506E97FF-87DB-4943-A6F4-7F0D7A3485D7}" destId="{36560BF7-7B2E-47AD-ADB5-B74E203278E7}" srcOrd="0" destOrd="0" presId="urn:microsoft.com/office/officeart/2005/8/layout/architecture"/>
    <dgm:cxn modelId="{BBF2F7A9-2554-44FE-AF5A-DC93A9848F8A}" type="presParOf" srcId="{36560BF7-7B2E-47AD-ADB5-B74E203278E7}" destId="{7EAAF47E-AFBD-4AE2-AEF3-AC7EEB80E977}" srcOrd="0" destOrd="0" presId="urn:microsoft.com/office/officeart/2005/8/layout/architecture"/>
    <dgm:cxn modelId="{9D43F8CB-BCF8-4A51-8A37-ACDDEBB1BC93}" type="presParOf" srcId="{36560BF7-7B2E-47AD-ADB5-B74E203278E7}" destId="{8E2F46DA-04F7-46C1-A153-EE51C952DB88}" srcOrd="1" destOrd="0" presId="urn:microsoft.com/office/officeart/2005/8/layout/architecture"/>
    <dgm:cxn modelId="{3185509F-23D6-438A-977E-58E97E3F7F48}" type="presParOf" srcId="{36560BF7-7B2E-47AD-ADB5-B74E203278E7}" destId="{0E803AF4-6040-4812-8AE2-D551DA5B7C6C}" srcOrd="2" destOrd="0" presId="urn:microsoft.com/office/officeart/2005/8/layout/architecture"/>
    <dgm:cxn modelId="{3DD6B2A3-09EC-47F0-9021-D7406471E6D8}" type="presParOf" srcId="{0E803AF4-6040-4812-8AE2-D551DA5B7C6C}" destId="{43F7966E-5744-4E63-9DE2-D3A9F36ABE4E}" srcOrd="0" destOrd="0" presId="urn:microsoft.com/office/officeart/2005/8/layout/architecture"/>
    <dgm:cxn modelId="{9DEDA823-2A5C-4940-B02B-7C1ACBA6365E}" type="presParOf" srcId="{43F7966E-5744-4E63-9DE2-D3A9F36ABE4E}" destId="{62EF329A-6C2E-4068-A330-AEF1CD66FE23}" srcOrd="0" destOrd="0" presId="urn:microsoft.com/office/officeart/2005/8/layout/architecture"/>
    <dgm:cxn modelId="{0FBA999B-447F-43AF-95E2-2F766D011E11}" type="presParOf" srcId="{43F7966E-5744-4E63-9DE2-D3A9F36ABE4E}" destId="{37148BE2-D9CE-4F43-917A-FF2D6D57D35D}" srcOrd="1" destOrd="0" presId="urn:microsoft.com/office/officeart/2005/8/layout/architecture"/>
    <dgm:cxn modelId="{5DC50140-733D-4C37-AC4B-6D7F7523A76F}" type="presParOf" srcId="{43F7966E-5744-4E63-9DE2-D3A9F36ABE4E}" destId="{FE0B022C-9D0E-406F-9A70-0FBB60309E63}" srcOrd="2" destOrd="0" presId="urn:microsoft.com/office/officeart/2005/8/layout/architecture"/>
    <dgm:cxn modelId="{2D793D8E-D400-4722-80EA-B0EE904BFB48}" type="presParOf" srcId="{FE0B022C-9D0E-406F-9A70-0FBB60309E63}" destId="{99361A59-6AC7-48E5-A0B9-7A3195A83BC1}" srcOrd="0" destOrd="0" presId="urn:microsoft.com/office/officeart/2005/8/layout/architecture"/>
    <dgm:cxn modelId="{2249C0A5-CE72-4340-8CB7-C776D1843A8F}" type="presParOf" srcId="{99361A59-6AC7-48E5-A0B9-7A3195A83BC1}" destId="{441BB6B5-F59D-479B-A204-5CFD814DBDFA}" srcOrd="0" destOrd="0" presId="urn:microsoft.com/office/officeart/2005/8/layout/architecture"/>
    <dgm:cxn modelId="{06610E69-2906-456D-B759-08BFA891A003}" type="presParOf" srcId="{99361A59-6AC7-48E5-A0B9-7A3195A83BC1}" destId="{2FCA40EB-DBF0-45AA-948D-7BF419D6EA71}" srcOrd="1" destOrd="0" presId="urn:microsoft.com/office/officeart/2005/8/layout/architecture"/>
    <dgm:cxn modelId="{8BE12CB3-9942-4B85-B1EB-C37C36470F0A}" type="presParOf" srcId="{FE0B022C-9D0E-406F-9A70-0FBB60309E63}" destId="{8936BD2F-905E-44FB-AF80-5FD6285D1D00}" srcOrd="1" destOrd="0" presId="urn:microsoft.com/office/officeart/2005/8/layout/architecture"/>
    <dgm:cxn modelId="{587CB564-D154-49C8-85DF-E6668BCE2477}" type="presParOf" srcId="{FE0B022C-9D0E-406F-9A70-0FBB60309E63}" destId="{AC959496-9A2F-4EF6-ACC3-5D5535026581}" srcOrd="2" destOrd="0" presId="urn:microsoft.com/office/officeart/2005/8/layout/architecture"/>
    <dgm:cxn modelId="{AF4BACC1-358C-47E8-B44B-9F941B552EED}" type="presParOf" srcId="{AC959496-9A2F-4EF6-ACC3-5D5535026581}" destId="{F1D4276C-2264-4C6D-AC0C-B4F8B3C80AB7}" srcOrd="0" destOrd="0" presId="urn:microsoft.com/office/officeart/2005/8/layout/architecture"/>
    <dgm:cxn modelId="{6AF537FA-0E6B-479F-9C36-D0DD4C10E546}" type="presParOf" srcId="{AC959496-9A2F-4EF6-ACC3-5D5535026581}" destId="{E351A17E-D11D-455B-A483-7C1D58A06F70}" srcOrd="1" destOrd="0" presId="urn:microsoft.com/office/officeart/2005/8/layout/architecture"/>
    <dgm:cxn modelId="{CE6CFCAD-57F4-47B8-8193-EDB0B28C7F49}" type="presParOf" srcId="{0E803AF4-6040-4812-8AE2-D551DA5B7C6C}" destId="{CF513A54-2CA5-4C93-BD9B-4FCD2CF3DB09}" srcOrd="1" destOrd="0" presId="urn:microsoft.com/office/officeart/2005/8/layout/architecture"/>
    <dgm:cxn modelId="{3956AAF8-C260-4F67-B4ED-27014A54DDBC}" type="presParOf" srcId="{0E803AF4-6040-4812-8AE2-D551DA5B7C6C}" destId="{F398C42D-4B25-4744-AEA4-B3FF30B5B6C2}" srcOrd="2" destOrd="0" presId="urn:microsoft.com/office/officeart/2005/8/layout/architecture"/>
    <dgm:cxn modelId="{1F82CF87-453B-4143-9907-1A90C26464F5}" type="presParOf" srcId="{F398C42D-4B25-4744-AEA4-B3FF30B5B6C2}" destId="{BD228669-ABA0-41D1-B65A-5B3DD183B2B5}" srcOrd="0" destOrd="0" presId="urn:microsoft.com/office/officeart/2005/8/layout/architecture"/>
    <dgm:cxn modelId="{FA75346D-E2AE-4A05-88C0-FDDA2E1511BD}" type="presParOf" srcId="{F398C42D-4B25-4744-AEA4-B3FF30B5B6C2}" destId="{9125A31B-3072-4990-9FF9-D209865F812C}" srcOrd="1" destOrd="0" presId="urn:microsoft.com/office/officeart/2005/8/layout/architecture"/>
    <dgm:cxn modelId="{96B45A49-1A69-46B0-8A0D-B3DD26C9ED58}" type="presParOf" srcId="{F398C42D-4B25-4744-AEA4-B3FF30B5B6C2}" destId="{C60A9430-0E0E-4BA0-97E8-5F27B428F547}" srcOrd="2" destOrd="0" presId="urn:microsoft.com/office/officeart/2005/8/layout/architecture"/>
    <dgm:cxn modelId="{F8D80640-5FD8-4225-B8DB-3B18466D3800}" type="presParOf" srcId="{C60A9430-0E0E-4BA0-97E8-5F27B428F547}" destId="{B6637F5A-059C-4F2B-B5AB-97D9CE2A04AD}" srcOrd="0" destOrd="0" presId="urn:microsoft.com/office/officeart/2005/8/layout/architecture"/>
    <dgm:cxn modelId="{97F7A7DE-C848-4D76-9713-499009AA92BA}" type="presParOf" srcId="{B6637F5A-059C-4F2B-B5AB-97D9CE2A04AD}" destId="{C72E8F3B-7B48-43CB-8FC1-BB8DB08D2327}" srcOrd="0" destOrd="0" presId="urn:microsoft.com/office/officeart/2005/8/layout/architecture"/>
    <dgm:cxn modelId="{2E81A1D1-8788-4370-8F25-2704D4826587}" type="presParOf" srcId="{B6637F5A-059C-4F2B-B5AB-97D9CE2A04AD}" destId="{1D38D943-13BE-4389-A0E7-5661285FC20A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4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8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6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1366" y="125507"/>
            <a:ext cx="11788588" cy="65442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75000"/>
              </a:schemeClr>
            </a:solidFill>
            <a:prstDash val="lgDashDot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3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7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0093-B2DE-4D48-B77E-80C6BC26177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7D8F-86AA-4F80-9F45-592A9F70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7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338" y="0"/>
            <a:ext cx="107409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446550"/>
            <a:ext cx="11758412" cy="522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5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4080" y="568960"/>
            <a:ext cx="733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স্বামী-স্ত্রীর সংখ্যার ভিত্তিতে পরিবারঃ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6949" y="2813318"/>
            <a:ext cx="10424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ভিত্তিতে পরিবার তিন ধরনের হয়ে থাকে ,যেমন –একপত্নী, বহুপত্নী ও বহুপতি পরিবার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0800" y="1153735"/>
            <a:ext cx="6604000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4792" y="864066"/>
            <a:ext cx="78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২</a:t>
            </a:r>
            <a:r>
              <a:rPr lang="en-US" sz="3200" dirty="0" smtClean="0">
                <a:solidFill>
                  <a:srgbClr val="FF0000"/>
                </a:solidFill>
              </a:rPr>
              <a:t>।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কর্তৃত্বের ভিত্তিতে পরিবারঃ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6854" y="1384183"/>
            <a:ext cx="4295163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816" y="1784292"/>
            <a:ext cx="11250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ভিত্তিতে পরিবার দুই ধরনের হয়ে থাকে ,যেমন-পিতৃপ্রধান বা পিতৃতান্ত্রিক এবং মাতৃপ্রধান বা মাতৃতান্ত্রিক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1" y="2870796"/>
            <a:ext cx="3850640" cy="3429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00" y="2904412"/>
            <a:ext cx="4665980" cy="316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040" y="1249680"/>
            <a:ext cx="10749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এ ভিত্তিতে পরিবার তিন ধরনের হয়ে থাকে,যেমন-একক বা  অনু </a:t>
            </a:r>
          </a:p>
          <a:p>
            <a:r>
              <a:rPr lang="en-US" sz="2800" b="1" dirty="0" smtClean="0"/>
              <a:t>পরিবার,যৌথ পরিবার ও বর্ধিত পরিবার ।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497840"/>
            <a:ext cx="578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৩।</a:t>
            </a:r>
            <a:r>
              <a:rPr lang="en-US" sz="2800" b="1" dirty="0" smtClean="0"/>
              <a:t>আকারের ভিত্তিতে পরিবার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173480" y="998200"/>
            <a:ext cx="4216400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040" y="2203787"/>
            <a:ext cx="3200400" cy="3241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2280006"/>
            <a:ext cx="2951163" cy="31657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240" y="2280006"/>
            <a:ext cx="3312160" cy="31657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040" y="5821680"/>
            <a:ext cx="2834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একক পরিবার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82160" y="5821680"/>
            <a:ext cx="239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যৌথ পরিবার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32800" y="5750560"/>
            <a:ext cx="258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বর্ধিত পরিবার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67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77520"/>
            <a:ext cx="1034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৪।</a:t>
            </a:r>
            <a:r>
              <a:rPr lang="en-US" sz="2800" b="1" dirty="0" smtClean="0"/>
              <a:t>বংশ মর্যাদা এবং সম্পত্তির উত্তরাধিকারের ভিত্তিতে পরিবারঃ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1680" y="1229360"/>
            <a:ext cx="9621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এ ভিত্তিতে পরিবার দুই ধরনের হয়ে থাকে,যেমন-পিতৃসূত্রীয় ও মাতৃসুত্রীয় পরিবার ।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40" y="2092960"/>
            <a:ext cx="4602480" cy="3647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9840" y="5974080"/>
            <a:ext cx="424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খাসিয়া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63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660400"/>
            <a:ext cx="1128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৫</a:t>
            </a:r>
            <a:r>
              <a:rPr lang="en-US" sz="2800" dirty="0" smtClean="0"/>
              <a:t>। </a:t>
            </a:r>
            <a:r>
              <a:rPr lang="en-US" sz="2800" b="1" dirty="0" err="1" smtClean="0"/>
              <a:t>বিবাহোত্তর</a:t>
            </a:r>
            <a:r>
              <a:rPr lang="en-US" sz="2800" b="1" dirty="0" smtClean="0"/>
              <a:t> স্বামী-স্ত্রীর বসবাসের স্থানের উপর ভিত্তি করে পরিবারঃ  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005840" y="1183620"/>
            <a:ext cx="10281920" cy="45719"/>
          </a:xfrm>
          <a:prstGeom prst="rect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1680" y="1595120"/>
            <a:ext cx="10546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এ ভিত্তিতে পরিবার তিন ধরনের হয়,যেমন-পিতৃবাস, মাতৃবাস এবং নয়াবাস পরিবার ।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51" y="2189526"/>
            <a:ext cx="5343263" cy="34646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2352" y="5981350"/>
            <a:ext cx="320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নয়াবাস পরিবার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566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960" y="589280"/>
            <a:ext cx="801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৬।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পাত্র-পাত্রী নির্বাচনের ভিত্তিতে পরিবারঃ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0400" y="1270000"/>
            <a:ext cx="6827520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686560"/>
            <a:ext cx="10901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ভিত্তিতে দুই ধরনের পরিবার লক্ষ করা যায় ।যেমন-বহির্গোত্র পরিবার এবং অন্তর্গোত্র বিবাহ ভিত্তিক পরিবার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8" y="243191"/>
            <a:ext cx="11546733" cy="632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3945000" y="542905"/>
            <a:ext cx="3665764" cy="996043"/>
          </a:xfrm>
          <a:prstGeom prst="flowChartDecis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6306" y="1838528"/>
            <a:ext cx="10622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বাংলাদেশের পরিবার কাঠামোতে যে ধরনগুলো দেখা যায় তার একটি তালিকা তৈরি কর ।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4271" y="779316"/>
            <a:ext cx="217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দলীয় কাজ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907" y="1191986"/>
            <a:ext cx="90052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নর-নারীর জৈবিক চাহিদা পূরন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সন্তান প্রজনন এবং লালন-পালন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সামাজিকীকরন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আয়ের একক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শিশুর শিক্ষাকেন্দ্র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স্বাস্থ্য সংক্রান্ত দায়-দায়িত্ব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বিনোদন ব্যবস্থা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/>
              <a:t> উত্তরাধিকার প্রথা</a:t>
            </a:r>
            <a:endParaRPr lang="en-US" sz="2000" b="1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4669971" y="394118"/>
            <a:ext cx="3943349" cy="702128"/>
          </a:xfrm>
          <a:prstGeom prst="snip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96491" y="547007"/>
            <a:ext cx="4253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পরিবারের সাধারন কার্যাবলি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75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986392" y="321012"/>
            <a:ext cx="5505855" cy="1799618"/>
          </a:xfrm>
          <a:prstGeom prst="star5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একক কাজ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9149" y="2208179"/>
            <a:ext cx="71109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বর্তমানে আয়ের একক কোনটিকে বলা হয়? </a:t>
            </a:r>
          </a:p>
          <a:p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/>
              <a:t>পরিবার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/>
              <a:t>সমাজ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/>
              <a:t>ব্যাংক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smtClean="0"/>
              <a:t>অফিস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6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31055" y="949629"/>
            <a:ext cx="4416878" cy="124913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9679" y="1191986"/>
            <a:ext cx="2637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পরিচিতি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820" y="3685239"/>
            <a:ext cx="54505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ফেরদৌসী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শিক্ষি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টেকনিক্যাল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82343" y="2441121"/>
            <a:ext cx="24493" cy="35514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6743" y="3247357"/>
            <a:ext cx="45883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অধ্যায়ঃত্রয়োদশ 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০৫/০৬/২০২১ </a:t>
            </a:r>
          </a:p>
          <a:p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122" y="123145"/>
            <a:ext cx="2641262" cy="27476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115909"/>
            <a:ext cx="2838297" cy="294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7787" y="710119"/>
            <a:ext cx="7276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সঠিক উত্তরটি হবে  </a:t>
            </a:r>
          </a:p>
          <a:p>
            <a:endParaRPr lang="en-US" sz="4000" b="1" dirty="0"/>
          </a:p>
          <a:p>
            <a:r>
              <a:rPr lang="en-US" sz="4000" b="1" dirty="0" smtClean="0"/>
              <a:t>পরিবার</a:t>
            </a:r>
          </a:p>
        </p:txBody>
      </p:sp>
    </p:spTree>
    <p:extLst>
      <p:ext uri="{BB962C8B-B14F-4D97-AF65-F5344CB8AC3E}">
        <p14:creationId xmlns:p14="http://schemas.microsoft.com/office/powerpoint/2010/main" val="384835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91" y="1507787"/>
            <a:ext cx="6527260" cy="3336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6682" y="379379"/>
            <a:ext cx="689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466080"/>
            <a:ext cx="881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তোমার জানামতে যৌথ পরিবারের ৫টি সুবিধা লিখ ।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94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993913" y="675861"/>
            <a:ext cx="10190922" cy="4744278"/>
          </a:xfrm>
          <a:prstGeom prst="cloud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67946" y="1908313"/>
            <a:ext cx="8721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64929"/>
            <a:ext cx="1749005" cy="1389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335" y="4597758"/>
            <a:ext cx="2532472" cy="205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7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1" y="184826"/>
            <a:ext cx="11527278" cy="642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560" y="2203063"/>
            <a:ext cx="113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পরিবার কাঠামো ওসামাজিকীকরন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03600" y="396240"/>
            <a:ext cx="3921760" cy="15138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64280" y="829994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4121" y="791936"/>
            <a:ext cx="4996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6479" y="2171700"/>
            <a:ext cx="102543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ধারনা ব্যাখ্যা করতে পারবে 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পরিবারের ধারনা 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সাধারন কার্যাবলি ব্যাখ্যা করতে পারবে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41222" y="424544"/>
            <a:ext cx="5241472" cy="61232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3493" y="443896"/>
            <a:ext cx="502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পরিবার কাঠামো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63" y="1420586"/>
            <a:ext cx="10882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 হলো একটি ক্ষুদ্রতম সামাজিক সংগঠন ,যেখানে পিতা-মাতা ও তাদের সন্তান-সন্ততি একত্রে বসবাস করে । </a:t>
            </a:r>
          </a:p>
        </p:txBody>
      </p:sp>
      <p:sp>
        <p:nvSpPr>
          <p:cNvPr id="7" name="Oval 6"/>
          <p:cNvSpPr/>
          <p:nvPr/>
        </p:nvSpPr>
        <p:spPr>
          <a:xfrm>
            <a:off x="4588327" y="2498624"/>
            <a:ext cx="3208564" cy="898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18956" y="2686050"/>
            <a:ext cx="294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ধারনা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63" y="3510643"/>
            <a:ext cx="72172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 কাঠামোর মৌল সংগঠন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 জীবনের প্রথম ধাপ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সংঘ বা প্রতিষ্ঠান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 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25" y="653143"/>
            <a:ext cx="5756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 গঠনঃ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1986" y="1747157"/>
            <a:ext cx="3437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বিবাহ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38943" y="2457450"/>
            <a:ext cx="13879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9086" y="2824843"/>
            <a:ext cx="10589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একজন পুরুষ সমাজস্বীকৃত উপায়ে একজন নারীকে বিয়ে করে পরিবার গঠন করে ।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52" y="3495040"/>
            <a:ext cx="3652067" cy="245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47737289"/>
              </p:ext>
            </p:extLst>
          </p:nvPr>
        </p:nvGraphicFramePr>
        <p:xfrm>
          <a:off x="2097314" y="9074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609759"/>
              </p:ext>
            </p:extLst>
          </p:nvPr>
        </p:nvGraphicFramePr>
        <p:xfrm>
          <a:off x="1533979" y="9074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33979" y="1232807"/>
            <a:ext cx="2580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স্বামী-স্ত্রীর সংখ্যার ভিত্তিতে পরিবার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82193" y="1232807"/>
            <a:ext cx="218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কর্তৃত্বের ভিত্তিতে পরিবার 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96843" y="1143001"/>
            <a:ext cx="21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আকারের ভিত্তিতে </a:t>
            </a:r>
          </a:p>
          <a:p>
            <a:r>
              <a:rPr lang="en-US" sz="2400" b="1" dirty="0" smtClean="0"/>
              <a:t>পরিবার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94114" y="3126921"/>
            <a:ext cx="4604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বংশ মর্যাদা এবং সম্পত্তির উত্তরাধিকারের ভিত্তিতে পরিবার 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67313" y="2831947"/>
            <a:ext cx="2976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বিবাহোত্তর স্বামী-স্ত্রীর বসবাসের স্থানের উপর ভিত্তি করে পরিবার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0" y="4678136"/>
            <a:ext cx="5936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পাত্র –পাত্রী নির্বাচনের ভিত্তিতে  পরিবার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3404507" y="5265964"/>
            <a:ext cx="3722914" cy="5715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375117" y="5314950"/>
            <a:ext cx="45719" cy="400050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127421" y="5314950"/>
            <a:ext cx="45719" cy="400050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159829" y="5139801"/>
            <a:ext cx="45719" cy="126163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5321" y="5579320"/>
            <a:ext cx="172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অন্তর্গোত্র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96842" y="5617029"/>
            <a:ext cx="146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বহির্গোত্র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98371" y="285750"/>
            <a:ext cx="439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পরিবারের প্রকারভেদ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397976" y="747569"/>
            <a:ext cx="3515540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6" y="194553"/>
            <a:ext cx="11634281" cy="63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352</Words>
  <Application>Microsoft Office PowerPoint</Application>
  <PresentationFormat>Widescreen</PresentationFormat>
  <Paragraphs>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</dc:creator>
  <cp:lastModifiedBy>Azharul Islam</cp:lastModifiedBy>
  <cp:revision>74</cp:revision>
  <dcterms:created xsi:type="dcterms:W3CDTF">2021-01-01T14:03:40Z</dcterms:created>
  <dcterms:modified xsi:type="dcterms:W3CDTF">2021-06-09T04:05:43Z</dcterms:modified>
</cp:coreProperties>
</file>