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9" r:id="rId10"/>
    <p:sldId id="267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754" autoAdjust="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3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268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34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193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07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75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1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0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7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6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5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3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5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1F813-DCB1-4B48-AB9A-1E7F908A83A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53DC52-598D-46E0-BED3-3FF9D666C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3810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447800"/>
            <a:ext cx="6858000" cy="36009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চলো এবার দেখি ছবিতে আমরা কি কি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দেখলাম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ঃ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প্রথমে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দেখলাম জনসংখ্যার জন্য খাদ্যের সমস্যা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*তারপর অধিক জনসংখ্যার জন্য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সমস্যা।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*অধিক জনসংখ্যায় বাসস্থানের সমস্যা।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162800" cy="50167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আমরা তিনটি দলে ভাগ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হই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গোলাপ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দলঃ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জনসংখ্যা বৃদ্ধির কারনে খাদ্যের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উপর কিরূপ প্রভাব পড়ে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তা লিখ।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রজনী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দলঃ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বাড়তি জনসংখ্যার কারনে নিম্নবিত্ত পরিবারে শিশুরা কিভাবে বস্ত্রের অসুবিধা ভোগ করে তা লিখ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52600"/>
            <a:ext cx="2971800" cy="36625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নিরব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পাঠ</a:t>
            </a:r>
          </a:p>
          <a:p>
            <a:pPr algn="ctr"/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o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752600"/>
            <a:ext cx="4343400" cy="366254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133600"/>
            <a:ext cx="6248400" cy="24314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অতিরিক্ত জনসংখ্যা বাংলাদেশের খাদ্য ঘাটতির একটি প্রধান কারন তার পাঁচটি কারন লিখ।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514600"/>
            <a:ext cx="78486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মানুষের  মৌলিক চাহিদাগুলোর পাঁচটি কারন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wer-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438400"/>
            <a:ext cx="5562600" cy="3276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476500" y="1066800"/>
            <a:ext cx="41148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752600"/>
            <a:ext cx="6248400" cy="31700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শাহানা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আফরোজ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ডলি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এলাঙ্গি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কতছান্দপউর,ঝিনাইদহ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057400"/>
            <a:ext cx="5791200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শ্রেনীঃ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বাংলাদেশ ও বিশ্ব পরিচয়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অধ্যায়ঃ ৫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914400"/>
            <a:ext cx="47244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জনসংখ্যা বৃদ্ধির প্রভাব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905000"/>
            <a:ext cx="6858000" cy="4076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81200"/>
            <a:ext cx="7086600" cy="2554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শিখনফল 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১২.১.১-মৌলিক চাহিদার উপর জনসংখ্যা বৃদ্ধির প্রভাব বর্ণনা করতে পারবে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খাদ্য,বস্ত্র,বাসস্থান,শিক্ষা)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066800"/>
            <a:ext cx="5863542" cy="38861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14600" y="5181600"/>
            <a:ext cx="441574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/>
              <a:t>খাদ্যের সমস্যা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990600"/>
            <a:ext cx="6096000" cy="4114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667000" y="5410200"/>
            <a:ext cx="44196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বস্ত্রের সমস্যা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66800"/>
            <a:ext cx="6400800" cy="381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47900" y="5257800"/>
            <a:ext cx="46482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বাসস্থানের সমস্যা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33400" y="-1066800"/>
            <a:ext cx="76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066800" y="2872740"/>
            <a:ext cx="69342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তোমাদের বইয়ের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৪০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পৃষ্ঠা বের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কর।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548</TotalTime>
  <Words>144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Acer1</dc:creator>
  <cp:lastModifiedBy>LENOVO</cp:lastModifiedBy>
  <cp:revision>174</cp:revision>
  <dcterms:created xsi:type="dcterms:W3CDTF">2016-02-08T11:48:56Z</dcterms:created>
  <dcterms:modified xsi:type="dcterms:W3CDTF">2021-06-04T14:28:31Z</dcterms:modified>
</cp:coreProperties>
</file>