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6" r:id="rId2"/>
    <p:sldId id="256" r:id="rId3"/>
    <p:sldId id="265" r:id="rId4"/>
    <p:sldId id="259" r:id="rId5"/>
    <p:sldId id="257" r:id="rId6"/>
    <p:sldId id="258" r:id="rId7"/>
    <p:sldId id="263" r:id="rId8"/>
    <p:sldId id="260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BF4-D9D2-443A-B6C8-8F6781B7C303}" type="datetimeFigureOut">
              <a:rPr lang="en-US" smtClean="0"/>
              <a:pPr/>
              <a:t>07-Jun-21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35EB-2F3E-4633-8616-9B19FE49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BF4-D9D2-443A-B6C8-8F6781B7C303}" type="datetimeFigureOut">
              <a:rPr lang="en-US" smtClean="0"/>
              <a:pPr/>
              <a:t>07-Jun-21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35EB-2F3E-4633-8616-9B19FE49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BF4-D9D2-443A-B6C8-8F6781B7C303}" type="datetimeFigureOut">
              <a:rPr lang="en-US" smtClean="0"/>
              <a:pPr/>
              <a:t>07-Jun-21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35EB-2F3E-4633-8616-9B19FE49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BF4-D9D2-443A-B6C8-8F6781B7C303}" type="datetimeFigureOut">
              <a:rPr lang="en-US" smtClean="0"/>
              <a:pPr/>
              <a:t>07-Jun-21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35EB-2F3E-4633-8616-9B19FE49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BF4-D9D2-443A-B6C8-8F6781B7C303}" type="datetimeFigureOut">
              <a:rPr lang="en-US" smtClean="0"/>
              <a:pPr/>
              <a:t>07-Jun-21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35EB-2F3E-4633-8616-9B19FE49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BF4-D9D2-443A-B6C8-8F6781B7C303}" type="datetimeFigureOut">
              <a:rPr lang="en-US" smtClean="0"/>
              <a:pPr/>
              <a:t>07-Jun-21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35EB-2F3E-4633-8616-9B19FE49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BF4-D9D2-443A-B6C8-8F6781B7C303}" type="datetimeFigureOut">
              <a:rPr lang="en-US" smtClean="0"/>
              <a:pPr/>
              <a:t>07-Jun-21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35EB-2F3E-4633-8616-9B19FE49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BF4-D9D2-443A-B6C8-8F6781B7C303}" type="datetimeFigureOut">
              <a:rPr lang="en-US" smtClean="0"/>
              <a:pPr/>
              <a:t>07-Jun-21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35EB-2F3E-4633-8616-9B19FE49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BF4-D9D2-443A-B6C8-8F6781B7C303}" type="datetimeFigureOut">
              <a:rPr lang="en-US" smtClean="0"/>
              <a:pPr/>
              <a:t>07-Jun-21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35EB-2F3E-4633-8616-9B19FE49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BF4-D9D2-443A-B6C8-8F6781B7C303}" type="datetimeFigureOut">
              <a:rPr lang="en-US" smtClean="0"/>
              <a:pPr/>
              <a:t>07-Jun-21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35EB-2F3E-4633-8616-9B19FE49A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8BF4-D9D2-443A-B6C8-8F6781B7C303}" type="datetimeFigureOut">
              <a:rPr lang="en-US" smtClean="0"/>
              <a:pPr/>
              <a:t>07-Jun-21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9135EB-2F3E-4633-8616-9B19FE49AA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588BF4-D9D2-443A-B6C8-8F6781B7C303}" type="datetimeFigureOut">
              <a:rPr lang="en-US" smtClean="0"/>
              <a:pPr/>
              <a:t>07-Jun-21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9135EB-2F3E-4633-8616-9B19FE49AAB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5000" y="1600200"/>
            <a:ext cx="6324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স্বাগতম</a:t>
            </a:r>
            <a:endParaRPr lang="en-US" sz="19900" b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09800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আজকের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পাঠটি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ভাল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পড়ে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আসবে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? </a:t>
            </a:r>
            <a:endParaRPr lang="en-US" sz="4400" b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762000"/>
            <a:ext cx="647700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পরিকল্পিত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/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বাড়ির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কাজ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4400" b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429000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শব্দ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গুলো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দিয়ে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বাক্য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গঠন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করবে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?</a:t>
            </a:r>
          </a:p>
          <a:p>
            <a:pPr algn="ctr"/>
            <a:r>
              <a:rPr lang="en-US" sz="44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আদর</a:t>
            </a:r>
            <a:r>
              <a:rPr lang="en-US" sz="44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, </a:t>
            </a:r>
            <a:r>
              <a:rPr lang="en-US" sz="44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সোনালী</a:t>
            </a:r>
            <a:r>
              <a:rPr lang="en-US" sz="44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, </a:t>
            </a:r>
            <a:r>
              <a:rPr lang="en-US" sz="44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কপাল</a:t>
            </a:r>
            <a:r>
              <a:rPr lang="en-US" sz="44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 </a:t>
            </a:r>
            <a:endParaRPr lang="en-US" sz="4400" b="1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2057400"/>
            <a:ext cx="6477000" cy="22159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800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ধন্যবাদ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4400" b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838200"/>
            <a:ext cx="43434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u="sng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en-US" sz="5400" b="1" u="sng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b="1" u="sng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পরিচিতি</a:t>
            </a:r>
            <a:endParaRPr lang="en-US" b="1" u="sng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209800"/>
            <a:ext cx="4495800" cy="33239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মো</a:t>
            </a:r>
            <a:r>
              <a:rPr lang="en-US" sz="54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: </a:t>
            </a:r>
            <a:r>
              <a:rPr lang="en-US" sz="54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আতাউর</a:t>
            </a:r>
            <a:r>
              <a:rPr lang="en-US" sz="54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রহমান</a:t>
            </a:r>
            <a:r>
              <a:rPr lang="en-US" sz="5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/>
            </a:r>
            <a:br>
              <a:rPr lang="en-US" sz="5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</a:br>
            <a:r>
              <a:rPr lang="en-US" sz="40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সহকারী</a:t>
            </a:r>
            <a:r>
              <a:rPr lang="en-US" sz="40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শিক্ষক</a:t>
            </a:r>
            <a:endParaRPr lang="en-US" sz="5400" b="1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মোহনপুর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স.প্রা.বি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.</a:t>
            </a:r>
          </a:p>
          <a:p>
            <a:pPr algn="ctr"/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মজিদপুর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,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তিতাস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,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কুমিল্লা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।</a:t>
            </a:r>
            <a:b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</a:b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রেজি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নং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 ১৯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867400"/>
            <a:ext cx="8763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নব</a:t>
            </a:r>
            <a:r>
              <a:rPr lang="en-US" sz="4400" b="1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নিযুক্ত</a:t>
            </a:r>
            <a:r>
              <a:rPr lang="en-US" sz="4400" b="1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শিক্ষকদের</a:t>
            </a:r>
            <a:r>
              <a:rPr lang="en-US" sz="4400" b="1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প্রারম্ভিক</a:t>
            </a:r>
            <a:r>
              <a:rPr lang="en-US" sz="4400" b="1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অনলাইন</a:t>
            </a:r>
            <a:r>
              <a:rPr lang="en-US" sz="4400" b="1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প্রশিক্ষণ</a:t>
            </a:r>
            <a:endParaRPr lang="en-US" sz="1400" b="1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1" name="Picture 10" descr="78188794_3319891474704558_532453130114170880_n.jpg"/>
          <p:cNvPicPr>
            <a:picLocks noChangeAspect="1"/>
          </p:cNvPicPr>
          <p:nvPr/>
        </p:nvPicPr>
        <p:blipFill>
          <a:blip r:embed="rId2" cstate="print"/>
          <a:srcRect l="6977" r="6977"/>
          <a:stretch>
            <a:fillRect/>
          </a:stretch>
        </p:blipFill>
        <p:spPr>
          <a:xfrm>
            <a:off x="5867400" y="2209800"/>
            <a:ext cx="2819400" cy="3276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9400" y="381000"/>
            <a:ext cx="3124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u="sng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5400" b="1" u="sng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b="1" u="sng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পরিচিতি</a:t>
            </a:r>
            <a:endParaRPr lang="en-US" b="1" u="sng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676400"/>
            <a:ext cx="4876800" cy="39703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শ্রেনি</a:t>
            </a:r>
            <a:r>
              <a:rPr lang="en-US" sz="36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: 	৪র্থ</a:t>
            </a:r>
            <a:br>
              <a:rPr lang="en-US" sz="36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</a:br>
            <a:r>
              <a:rPr lang="en-US" sz="3600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বিষয়</a:t>
            </a:r>
            <a:r>
              <a:rPr lang="en-US" sz="36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: 	</a:t>
            </a:r>
            <a:r>
              <a:rPr lang="en-US" sz="3600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বাংলা</a:t>
            </a:r>
            <a:endParaRPr lang="en-US" sz="3600" b="1" dirty="0" smtClean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36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: </a:t>
            </a:r>
            <a:r>
              <a:rPr lang="en-US" sz="3600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বাংলার</a:t>
            </a:r>
            <a:r>
              <a:rPr lang="en-US" sz="36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খোকা</a:t>
            </a:r>
            <a:r>
              <a:rPr lang="en-US" sz="36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r>
              <a:rPr lang="en-US" sz="3600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বিশেষ</a:t>
            </a:r>
            <a:r>
              <a:rPr lang="en-US" sz="36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36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: </a:t>
            </a:r>
            <a:r>
              <a:rPr lang="en-US" sz="32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১৯২০ .... </a:t>
            </a:r>
            <a:r>
              <a:rPr lang="en-US" sz="3200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জুড়িয়ে</a:t>
            </a:r>
            <a:r>
              <a:rPr lang="en-US" sz="32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যায়</a:t>
            </a:r>
            <a:r>
              <a:rPr lang="en-US" sz="3200" b="1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। </a:t>
            </a:r>
            <a:endParaRPr lang="en-US" sz="3600" b="1" dirty="0" smtClean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sz="36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শিক্ষার্থীর</a:t>
            </a:r>
            <a:r>
              <a:rPr lang="en-US" sz="36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সংখ্যা</a:t>
            </a:r>
            <a:r>
              <a:rPr lang="en-US" sz="36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: ২৮</a:t>
            </a:r>
            <a:br>
              <a:rPr lang="en-US" sz="36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</a:br>
            <a:r>
              <a:rPr lang="en-US" sz="36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সময়</a:t>
            </a:r>
            <a:r>
              <a:rPr lang="en-US" sz="36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: ৪০ </a:t>
            </a:r>
            <a:r>
              <a:rPr lang="en-US" sz="36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মি</a:t>
            </a:r>
            <a:r>
              <a:rPr lang="en-US" sz="36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.</a:t>
            </a:r>
          </a:p>
          <a:p>
            <a:r>
              <a:rPr lang="en-US" sz="36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তারিখ</a:t>
            </a:r>
            <a:r>
              <a:rPr lang="en-US" sz="36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: ০৭-০৬-২০২১ইং </a:t>
            </a:r>
            <a:endParaRPr lang="en-US" sz="3600" b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867400"/>
            <a:ext cx="8763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নব</a:t>
            </a:r>
            <a:r>
              <a:rPr lang="en-US" sz="4400" b="1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নিযুক্ত</a:t>
            </a:r>
            <a:r>
              <a:rPr lang="en-US" sz="4400" b="1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শিক্ষকদের</a:t>
            </a:r>
            <a:r>
              <a:rPr lang="en-US" sz="4400" b="1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প্রারম্ভিক</a:t>
            </a:r>
            <a:r>
              <a:rPr lang="en-US" sz="4400" b="1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অনলাইন</a:t>
            </a:r>
            <a:r>
              <a:rPr lang="en-US" sz="4400" b="1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প্রশিক্ষণ</a:t>
            </a:r>
            <a:endParaRPr lang="en-US" sz="1400" b="1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3276600" cy="3429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8600"/>
            <a:ext cx="55626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u="sng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বাংলার</a:t>
            </a:r>
            <a:r>
              <a:rPr lang="en-US" sz="6600" b="1" u="sng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b="1" u="sng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খোকা</a:t>
            </a:r>
            <a:endParaRPr lang="en-US" sz="2400" b="1" u="sng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600200"/>
            <a:ext cx="70866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জন্ম</a:t>
            </a:r>
            <a:r>
              <a:rPr lang="en-US" sz="36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: ১৯২০ </a:t>
            </a:r>
            <a:r>
              <a:rPr lang="en-US" sz="36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সালের</a:t>
            </a:r>
            <a:r>
              <a:rPr lang="en-US" sz="36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১৭ </a:t>
            </a:r>
            <a:r>
              <a:rPr lang="en-US" sz="36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মার্চ</a:t>
            </a:r>
            <a:r>
              <a:rPr lang="en-US" sz="3600" b="1" dirty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স্থান</a:t>
            </a:r>
            <a:r>
              <a:rPr lang="en-US" sz="36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: </a:t>
            </a:r>
            <a:r>
              <a:rPr lang="en-US" sz="36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টুঙ্গিপাড়া</a:t>
            </a:r>
            <a:r>
              <a:rPr lang="en-US" sz="36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124200"/>
            <a:ext cx="7239000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লেখক</a:t>
            </a:r>
            <a:r>
              <a:rPr lang="en-US" sz="40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: </a:t>
            </a:r>
            <a:r>
              <a:rPr lang="en-US" sz="40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মমতাজউদদীন</a:t>
            </a:r>
            <a:r>
              <a:rPr lang="en-US" sz="40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আহমদ</a:t>
            </a:r>
            <a:endParaRPr lang="en-US" sz="4000" b="1" dirty="0" smtClean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১৯৩৫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খ্রি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: ১৮ই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জানুয়ারী</a:t>
            </a:r>
            <a:endParaRPr lang="en-US" sz="4000" b="1" dirty="0" smtClean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572000"/>
            <a:ext cx="7239000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ভারতের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পশ্চিমবঙ্গে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জন্ম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গ্রহন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করেন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তিনি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একজন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নাট্যকার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বাংলা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একাডেমি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পুরস্কার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একুশে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পদক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সহ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বহু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পুরস্কার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লাভ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করেন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।</a:t>
            </a:r>
            <a:endParaRPr lang="en-US" sz="4000" b="1" dirty="0" smtClean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huka.PNG"/>
          <p:cNvPicPr>
            <a:picLocks noChangeAspect="1"/>
          </p:cNvPicPr>
          <p:nvPr/>
        </p:nvPicPr>
        <p:blipFill>
          <a:blip r:embed="rId2"/>
          <a:srcRect r="44833"/>
          <a:stretch>
            <a:fillRect/>
          </a:stretch>
        </p:blipFill>
        <p:spPr>
          <a:xfrm>
            <a:off x="1981200" y="685800"/>
            <a:ext cx="4067690" cy="55538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hu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33400"/>
            <a:ext cx="6858000" cy="5870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0"/>
            <a:ext cx="373380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জোড়ায়</a:t>
            </a:r>
            <a:r>
              <a:rPr lang="en-US" sz="48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কাজ</a:t>
            </a:r>
            <a:endParaRPr lang="en-US" sz="4800" b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2" name="Picture 1" descr="khu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6858000" cy="5870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40386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গঞ্জ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–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ঞ্জ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ঞ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+জ</a:t>
            </a:r>
            <a:endParaRPr lang="en-US" sz="4400" b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0574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টুঙ্গিপাড়া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–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ঙ্গ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ঙ+গ</a:t>
            </a:r>
            <a:endParaRPr lang="en-US" sz="4400" b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0480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শিক্ষার্থী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–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ক্ষ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ক+ষ</a:t>
            </a:r>
            <a:endParaRPr lang="en-US" sz="4400" b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990600"/>
            <a:ext cx="373380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যুক্তবর্ণ</a:t>
            </a:r>
            <a:r>
              <a:rPr lang="en-US" sz="48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ভেঙ্গে</a:t>
            </a:r>
            <a:r>
              <a:rPr lang="en-US" sz="48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শিখা</a:t>
            </a:r>
            <a:endParaRPr lang="en-US" sz="4800" b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7526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খোকা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কত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সালে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জন্মগ্রহণ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করেন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? </a:t>
            </a:r>
            <a:endParaRPr lang="en-US" sz="4400" b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838200"/>
            <a:ext cx="525780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মূল্যায়ণ</a:t>
            </a:r>
            <a:endParaRPr lang="en-US" sz="4400" b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7432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খোকা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কোন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জেলায়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জন্মগ্রহণ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করেন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? </a:t>
            </a:r>
            <a:endParaRPr lang="en-US" sz="4400" b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7338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খোকার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বাবার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নাম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44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? </a:t>
            </a:r>
            <a:endParaRPr lang="en-US" sz="4400" b="1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389</TotalTime>
  <Words>129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Slide 2</vt:lpstr>
      <vt:lpstr>Slide 3</vt:lpstr>
      <vt:lpstr> 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ACER</dc:creator>
  <cp:lastModifiedBy>ACER</cp:lastModifiedBy>
  <cp:revision>55</cp:revision>
  <dcterms:created xsi:type="dcterms:W3CDTF">2021-06-06T14:12:16Z</dcterms:created>
  <dcterms:modified xsi:type="dcterms:W3CDTF">2021-06-07T06:37:42Z</dcterms:modified>
</cp:coreProperties>
</file>