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804" r:id="rId2"/>
    <p:sldMasterId id="2147483816" r:id="rId3"/>
    <p:sldMasterId id="2147483828" r:id="rId4"/>
    <p:sldMasterId id="2147483840" r:id="rId5"/>
    <p:sldMasterId id="2147483852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86" y="-4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7200" b="1" i="1" dirty="0" smtClean="0">
                <a:solidFill>
                  <a:srgbClr val="00B0F0"/>
                </a:solidFill>
              </a:rPr>
              <a:t>WELCOME TO </a:t>
            </a:r>
          </a:p>
          <a:p>
            <a:r>
              <a:rPr lang="en-US" sz="7200" b="1" i="1" dirty="0" smtClean="0">
                <a:solidFill>
                  <a:srgbClr val="00B0F0"/>
                </a:solidFill>
              </a:rPr>
              <a:t>MY </a:t>
            </a:r>
          </a:p>
          <a:p>
            <a:r>
              <a:rPr lang="en-US" sz="7200" b="1" i="1" dirty="0" smtClean="0">
                <a:solidFill>
                  <a:srgbClr val="00B0F0"/>
                </a:solidFill>
              </a:rPr>
              <a:t>PRESENTATION</a:t>
            </a:r>
            <a:endParaRPr lang="en-US" sz="7200" b="1" i="1" dirty="0">
              <a:solidFill>
                <a:srgbClr val="00B0F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P</a:t>
            </a:r>
            <a:r>
              <a:rPr smtClean="0">
                <a:solidFill>
                  <a:srgbClr val="7030A0"/>
                </a:solidFill>
              </a:rPr>
              <a:t>rodip Sutradar</a:t>
            </a:r>
            <a:r>
              <a:rPr smtClean="0"/>
              <a:t/>
            </a:r>
            <a:br>
              <a:rPr smtClean="0"/>
            </a:br>
            <a:r>
              <a:rPr sz="2700" smtClean="0"/>
              <a:t>Lecturer,Dept. Of English</a:t>
            </a:r>
            <a:r>
              <a:rPr smtClean="0"/>
              <a:t/>
            </a:r>
            <a:br>
              <a:rPr smtClean="0"/>
            </a:br>
            <a:r>
              <a:rPr b="1" smtClean="0">
                <a:solidFill>
                  <a:srgbClr val="FFFF00"/>
                </a:solidFill>
              </a:rPr>
              <a:t>Darul Islam Rahmania Kamil Madrasa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4" name="Picture 3" descr="kk kumar jb. (1).BMP"/>
          <p:cNvPicPr>
            <a:picLocks noChangeAspect="1"/>
          </p:cNvPicPr>
          <p:nvPr/>
        </p:nvPicPr>
        <p:blipFill>
          <a:blip r:embed="rId2">
            <a:lum bright="-20000"/>
          </a:blip>
          <a:stretch>
            <a:fillRect/>
          </a:stretch>
        </p:blipFill>
        <p:spPr>
          <a:xfrm>
            <a:off x="0" y="0"/>
            <a:ext cx="3048000" cy="2057400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Chrysanthemum.jpg"/>
          <p:cNvPicPr>
            <a:picLocks noChangeAspect="1"/>
          </p:cNvPicPr>
          <p:nvPr/>
        </p:nvPicPr>
        <p:blipFill>
          <a:blip r:embed="rId3" cstate="print">
            <a:lum bright="-20000"/>
          </a:blip>
          <a:stretch>
            <a:fillRect/>
          </a:stretch>
        </p:blipFill>
        <p:spPr>
          <a:xfrm>
            <a:off x="6248400" y="0"/>
            <a:ext cx="2895600" cy="19812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Down Arrow 5"/>
          <p:cNvSpPr/>
          <p:nvPr/>
        </p:nvSpPr>
        <p:spPr>
          <a:xfrm rot="5400000">
            <a:off x="3294888" y="13411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 rot="16200000">
            <a:off x="5352288" y="13411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4267200" y="6096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152401"/>
            <a:ext cx="228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92D050"/>
                </a:solidFill>
              </a:rPr>
              <a:t>Dynamic</a:t>
            </a:r>
            <a:endParaRPr lang="en-US" sz="4400" dirty="0">
              <a:solidFill>
                <a:srgbClr val="92D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77000" y="1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Purity</a:t>
            </a:r>
            <a:endParaRPr lang="en-US" sz="48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L 0.25 -0.3331  E" pathEditMode="relative" ptsTypes="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L 0.25 -0.3331  E" pathEditMode="relative" ptsTypes="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L 0.25 -0.3331  E" pathEditMode="relative" ptsTypes="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9" presetClass="exit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9" presetClass="exit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0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Bangladesh achieved (a)……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freedom</a:t>
            </a:r>
            <a:r>
              <a:rPr lang="en-US" dirty="0" smtClean="0"/>
              <a:t> in 1971.[modify the noun with possessive]</a:t>
            </a:r>
          </a:p>
          <a:p>
            <a:r>
              <a:rPr lang="en-US" dirty="0" smtClean="0"/>
              <a:t>Give me(b)…… rice.[modify the noun with quantifier]</a:t>
            </a:r>
          </a:p>
          <a:p>
            <a:r>
              <a:rPr lang="en-US" dirty="0" smtClean="0"/>
              <a:t>I saw the boy ©…… </a:t>
            </a:r>
            <a:r>
              <a:rPr lang="en-US" i="1" u="sng" dirty="0" smtClean="0"/>
              <a:t>in the pond</a:t>
            </a:r>
            <a:r>
              <a:rPr lang="en-US" dirty="0" smtClean="0"/>
              <a:t>.[modify the phrase with present participle]</a:t>
            </a:r>
          </a:p>
          <a:p>
            <a:r>
              <a:rPr lang="en-US" dirty="0" err="1" smtClean="0"/>
              <a:t>Fahim</a:t>
            </a:r>
            <a:r>
              <a:rPr lang="en-US" dirty="0" smtClean="0"/>
              <a:t> is a(d)……</a:t>
            </a:r>
            <a:r>
              <a:rPr lang="en-US" u="sng" dirty="0" smtClean="0"/>
              <a:t>good</a:t>
            </a:r>
            <a:r>
              <a:rPr lang="en-US" dirty="0" smtClean="0"/>
              <a:t> student.[modify the adjective with adverb]</a:t>
            </a:r>
          </a:p>
          <a:p>
            <a:r>
              <a:rPr lang="en-US" dirty="0" smtClean="0"/>
              <a:t>In your class you have to show your(e)…..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language</a:t>
            </a:r>
            <a:r>
              <a:rPr lang="en-US" dirty="0" smtClean="0"/>
              <a:t>.[modify the noun with noun]</a:t>
            </a:r>
          </a:p>
          <a:p>
            <a:r>
              <a:rPr lang="en-US" dirty="0" smtClean="0"/>
              <a:t>……(f) </a:t>
            </a:r>
            <a:r>
              <a:rPr lang="en-US" dirty="0" err="1" smtClean="0"/>
              <a:t>Meghna</a:t>
            </a:r>
            <a:r>
              <a:rPr lang="en-US" dirty="0" smtClean="0"/>
              <a:t> is a big river.[use determiner to modify the noun]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Home task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 my dear lovely students.</a:t>
            </a:r>
          </a:p>
          <a:p>
            <a:r>
              <a:rPr lang="en-US" dirty="0" smtClean="0"/>
              <a:t>Stay safe and healthy at home. </a:t>
            </a:r>
          </a:p>
          <a:p>
            <a:r>
              <a:rPr lang="en-US" dirty="0" smtClean="0"/>
              <a:t>See you…………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</a:t>
            </a:r>
            <a:r>
              <a:rPr smtClean="0"/>
              <a:t>he End</a:t>
            </a:r>
            <a:endParaRPr lang="en-US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Class:9-10</a:t>
            </a:r>
            <a:br>
              <a:rPr lang="en-US" sz="2400" b="1" dirty="0" smtClean="0">
                <a:solidFill>
                  <a:srgbClr val="7030A0"/>
                </a:solidFill>
              </a:rPr>
            </a:br>
            <a:r>
              <a:rPr lang="en-US" sz="2400" b="1" dirty="0" smtClean="0">
                <a:solidFill>
                  <a:srgbClr val="7030A0"/>
                </a:solidFill>
              </a:rPr>
              <a:t>Subject: English 2</a:t>
            </a:r>
            <a:r>
              <a:rPr lang="en-US" sz="2400" b="1" baseline="30000" dirty="0" smtClean="0">
                <a:solidFill>
                  <a:srgbClr val="7030A0"/>
                </a:solidFill>
              </a:rPr>
              <a:t>nd</a:t>
            </a:r>
            <a:r>
              <a:rPr lang="en-US" sz="2400" b="1" dirty="0" smtClean="0">
                <a:solidFill>
                  <a:srgbClr val="7030A0"/>
                </a:solidFill>
              </a:rPr>
              <a:t> Paper</a:t>
            </a:r>
            <a:br>
              <a:rPr lang="en-US" sz="2400" b="1" dirty="0" smtClean="0">
                <a:solidFill>
                  <a:srgbClr val="7030A0"/>
                </a:solidFill>
              </a:rPr>
            </a:br>
            <a:r>
              <a:rPr lang="en-US" sz="2400" b="1" dirty="0" smtClean="0">
                <a:solidFill>
                  <a:srgbClr val="7030A0"/>
                </a:solidFill>
              </a:rPr>
              <a:t>Date:08.06.2021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        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Task to Guess……..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Fahim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is an </a:t>
            </a:r>
            <a:r>
              <a:rPr lang="en-US" sz="1800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intelligent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boy in the class.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We visited an interesting </a:t>
            </a:r>
            <a:r>
              <a:rPr lang="en-US" sz="18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place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last week.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He lends me</a:t>
            </a:r>
            <a:r>
              <a:rPr lang="en-US" sz="1800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some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money.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000"/>
                            </p:stCondLst>
                            <p:childTnLst>
                              <p:par>
                                <p:cTn id="3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Topic Name: </a:t>
            </a:r>
            <a:r>
              <a:rPr lang="en-US" dirty="0" smtClean="0">
                <a:solidFill>
                  <a:srgbClr val="FF0000"/>
                </a:solidFill>
              </a:rPr>
              <a:t>Modifier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word/phrase which modifies a word being placed before or after that very word……..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most cases, adjective and adverb can be used as modifier…….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Adjective specially modifies a noun or pronoun.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Adverb specially modifies a verb or adverb.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At the end of the  lesson the learners will be able to …..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clear idea about different parts of speech</a:t>
            </a:r>
          </a:p>
          <a:p>
            <a:r>
              <a:rPr lang="en-US" dirty="0" smtClean="0"/>
              <a:t>Catch different kinds of modifiers</a:t>
            </a:r>
          </a:p>
          <a:p>
            <a:r>
              <a:rPr lang="en-US" dirty="0" smtClean="0"/>
              <a:t>Practice gap filling using modifiers </a:t>
            </a:r>
            <a:endParaRPr lang="en-US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Pre–modifier</a:t>
            </a:r>
            <a:r>
              <a:rPr lang="en-US" dirty="0" smtClean="0"/>
              <a:t>: the modifier which modifies a word being placed before that very word 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</a:t>
            </a:r>
            <a:r>
              <a:rPr lang="en-US" dirty="0" err="1" smtClean="0"/>
              <a:t>example:It</a:t>
            </a:r>
            <a:r>
              <a:rPr lang="en-US" dirty="0" smtClean="0"/>
              <a:t> was en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excellent</a:t>
            </a:r>
            <a:r>
              <a:rPr lang="en-US" dirty="0" smtClean="0"/>
              <a:t> journey.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Post- </a:t>
            </a:r>
            <a:r>
              <a:rPr lang="en-US" dirty="0" err="1" smtClean="0">
                <a:solidFill>
                  <a:srgbClr val="00B0F0"/>
                </a:solidFill>
              </a:rPr>
              <a:t>modifier</a:t>
            </a:r>
            <a:r>
              <a:rPr lang="en-US" dirty="0" err="1" smtClean="0"/>
              <a:t>:the</a:t>
            </a:r>
            <a:r>
              <a:rPr lang="en-US" dirty="0" smtClean="0"/>
              <a:t> modifier which modifies a</a:t>
            </a:r>
          </a:p>
          <a:p>
            <a:pPr>
              <a:buNone/>
            </a:pPr>
            <a:r>
              <a:rPr lang="en-US" dirty="0" smtClean="0"/>
              <a:t>word being placed after that very word.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Example: he is a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very</a:t>
            </a:r>
            <a:r>
              <a:rPr lang="en-US" dirty="0" smtClean="0"/>
              <a:t> good guy.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92D050"/>
                </a:solidFill>
              </a:rPr>
              <a:t>Types of modifier 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6" name="Curved Down Arrow 5"/>
          <p:cNvSpPr/>
          <p:nvPr/>
        </p:nvSpPr>
        <p:spPr>
          <a:xfrm>
            <a:off x="5181600" y="2438400"/>
            <a:ext cx="13716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Down Arrow 7"/>
          <p:cNvSpPr/>
          <p:nvPr/>
        </p:nvSpPr>
        <p:spPr>
          <a:xfrm>
            <a:off x="4572000" y="4495800"/>
            <a:ext cx="838200" cy="228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Types of pre-modifier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</a:rPr>
              <a:t>Adjective as pre-modifier</a:t>
            </a:r>
            <a:r>
              <a:rPr lang="en-US" dirty="0" smtClean="0"/>
              <a:t>: adjective works as a pre-modifier placing before a noun or noun phrase.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John bought a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nice</a:t>
            </a:r>
            <a:r>
              <a:rPr lang="en-US" dirty="0" smtClean="0"/>
              <a:t> T-shirt.</a:t>
            </a:r>
          </a:p>
          <a:p>
            <a:pPr>
              <a:buNone/>
            </a:pPr>
            <a:r>
              <a:rPr lang="en-US" u="sng" dirty="0" smtClean="0">
                <a:solidFill>
                  <a:srgbClr val="FFC000"/>
                </a:solidFill>
              </a:rPr>
              <a:t>Present participle as pre-modifier</a:t>
            </a:r>
            <a:r>
              <a:rPr lang="en-US" dirty="0" smtClean="0"/>
              <a:t>: when( v1+ </a:t>
            </a:r>
            <a:r>
              <a:rPr lang="en-US" dirty="0" err="1" smtClean="0"/>
              <a:t>ing</a:t>
            </a:r>
            <a:r>
              <a:rPr lang="en-US" dirty="0" smtClean="0"/>
              <a:t>) works as adjective then it becomes present participle.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sleeping</a:t>
            </a:r>
            <a:r>
              <a:rPr lang="en-US" dirty="0" smtClean="0"/>
              <a:t> dog seldom bites.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urved Down Arrow 3"/>
          <p:cNvSpPr/>
          <p:nvPr/>
        </p:nvSpPr>
        <p:spPr>
          <a:xfrm>
            <a:off x="3200400" y="2514600"/>
            <a:ext cx="1066800" cy="457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>
            <a:off x="1905000" y="4953000"/>
            <a:ext cx="990600" cy="457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73 -0.09733  L 0.177 -0.09733  L 0.25 0  L 0.25 0.13867  L 0.177 0.236  L 0.073 0.236  L 0 0.13867  L 0 0  Z" pathEditMode="relative" ptsTypes="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2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23" presetID="2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29" presetID="2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Continued……….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7030A0"/>
                </a:solidFill>
              </a:rPr>
              <a:t>Past participle as pre-modifier</a:t>
            </a:r>
            <a:r>
              <a:rPr lang="en-US" dirty="0" smtClean="0"/>
              <a:t>: past participle form of main verb. </a:t>
            </a:r>
          </a:p>
          <a:p>
            <a:endParaRPr lang="en-US" dirty="0" smtClean="0"/>
          </a:p>
          <a:p>
            <a:r>
              <a:rPr lang="en-US" i="1" u="sng" dirty="0" smtClean="0"/>
              <a:t>For instance</a:t>
            </a:r>
            <a:r>
              <a:rPr lang="en-US" dirty="0" smtClean="0"/>
              <a:t>: he bought a </a:t>
            </a:r>
            <a:r>
              <a:rPr lang="en-US" dirty="0" smtClean="0">
                <a:solidFill>
                  <a:srgbClr val="7030A0"/>
                </a:solidFill>
              </a:rPr>
              <a:t>rotten</a:t>
            </a:r>
            <a:r>
              <a:rPr lang="en-US" dirty="0" smtClean="0"/>
              <a:t> fish from the market.</a:t>
            </a:r>
          </a:p>
          <a:p>
            <a:pPr>
              <a:buNone/>
            </a:pPr>
            <a:r>
              <a:rPr lang="en-US" u="sng" dirty="0" smtClean="0">
                <a:solidFill>
                  <a:srgbClr val="7030A0"/>
                </a:solidFill>
              </a:rPr>
              <a:t>Noun as pre-modifier</a:t>
            </a:r>
            <a:r>
              <a:rPr lang="en-US" dirty="0" smtClean="0"/>
              <a:t>: most frequently a noun can be used as a pre-modifier being placed before a noun.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instance: </a:t>
            </a:r>
            <a:r>
              <a:rPr lang="en-US" dirty="0" err="1" smtClean="0"/>
              <a:t>Raihan</a:t>
            </a:r>
            <a:r>
              <a:rPr lang="en-US" dirty="0" smtClean="0"/>
              <a:t> paid the </a:t>
            </a:r>
            <a:r>
              <a:rPr lang="en-US" i="1" u="sng" dirty="0" smtClean="0"/>
              <a:t>bus</a:t>
            </a:r>
            <a:r>
              <a:rPr lang="en-US" dirty="0" smtClean="0"/>
              <a:t> fare.</a:t>
            </a:r>
            <a:endParaRPr lang="en-US" dirty="0"/>
          </a:p>
        </p:txBody>
      </p:sp>
      <p:sp>
        <p:nvSpPr>
          <p:cNvPr id="4" name="Curved Down Arrow 3"/>
          <p:cNvSpPr/>
          <p:nvPr/>
        </p:nvSpPr>
        <p:spPr>
          <a:xfrm>
            <a:off x="4267200" y="2362200"/>
            <a:ext cx="1066800" cy="609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>
            <a:off x="4572000" y="4419600"/>
            <a:ext cx="7620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3 -0.05067  0.075 -0.08267  0.125 -0.08267  C 0.175 -0.08267  0.22 -0.05067  0.25 0  C 0.22 0.05067  0.175 0.08267  0.125 0.08267  C 0.075 0.08267  0.03 0.05067  0 0  Z" pathEditMode="relative" ptsTypes="">
                                      <p:cBhvr>
                                        <p:cTn id="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3 -0.05067  0.075 -0.08267  0.125 -0.08267  C 0.175 -0.08267  0.22 -0.05067  0.25 0  C 0.22 0.05067  0.175 0.08267  0.125 0.08267  C 0.075 0.08267  0.03 0.05067  0 0  Z" pathEditMode="relative" ptsTypes="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1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3 -0.05067  0.075 -0.08267  0.125 -0.08267  C 0.175 -0.08267  0.22 -0.05067  0.25 0  C 0.22 0.05067  0.175 0.08267  0.125 0.08267  C 0.075 0.08267  0.03 0.05067  0 0  Z" pathEditMode="relative" ptsTypes="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1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3 -0.05067  0.075 -0.08267  0.125 -0.08267  C 0.175 -0.08267  0.22 -0.05067  0.25 0  C 0.22 0.05067  0.175 0.08267  0.125 0.08267  C 0.075 0.08267  0.03 0.05067  0 0  Z" pathEditMode="relative" ptsTypes="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Continued……..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Determiners as pre-modifier</a:t>
            </a:r>
            <a:r>
              <a:rPr lang="en-US" dirty="0" smtClean="0"/>
              <a:t>: articles(</a:t>
            </a:r>
            <a:r>
              <a:rPr lang="en-US" dirty="0" err="1" smtClean="0"/>
              <a:t>a,an,the</a:t>
            </a:r>
            <a:r>
              <a:rPr lang="en-US" dirty="0" smtClean="0"/>
              <a:t>) and demonstratives( this, those, that, these) can be used as pre-modifier.</a:t>
            </a:r>
          </a:p>
          <a:p>
            <a:r>
              <a:rPr lang="en-US" dirty="0" smtClean="0"/>
              <a:t>Such as: he got </a:t>
            </a:r>
            <a:r>
              <a:rPr lang="en-US" dirty="0" smtClean="0">
                <a:solidFill>
                  <a:srgbClr val="7030A0"/>
                </a:solidFill>
              </a:rPr>
              <a:t>an</a:t>
            </a:r>
            <a:r>
              <a:rPr lang="en-US" dirty="0" smtClean="0"/>
              <a:t> Umbrella. </a:t>
            </a:r>
          </a:p>
          <a:p>
            <a:r>
              <a:rPr lang="en-US" u="sng" dirty="0" smtClean="0">
                <a:solidFill>
                  <a:srgbClr val="CC00CC"/>
                </a:solidFill>
              </a:rPr>
              <a:t>Quantifiers as pre-</a:t>
            </a:r>
            <a:r>
              <a:rPr lang="en-US" u="sng" dirty="0" err="1" smtClean="0">
                <a:solidFill>
                  <a:srgbClr val="CC00CC"/>
                </a:solidFill>
              </a:rPr>
              <a:t>modifier</a:t>
            </a:r>
            <a:r>
              <a:rPr lang="en-US" dirty="0" err="1" smtClean="0"/>
              <a:t>:one</a:t>
            </a:r>
            <a:r>
              <a:rPr lang="en-US" dirty="0" smtClean="0"/>
              <a:t> ,two, three…. Much, many, some , several, a lot, a little etc. can be used as pre-modifier.</a:t>
            </a:r>
          </a:p>
          <a:p>
            <a:endParaRPr lang="en-US" dirty="0" smtClean="0"/>
          </a:p>
          <a:p>
            <a:r>
              <a:rPr lang="en-US" dirty="0" smtClean="0"/>
              <a:t>The man has </a:t>
            </a:r>
            <a:r>
              <a:rPr lang="en-US" i="1" u="sng" dirty="0" smtClean="0"/>
              <a:t>much</a:t>
            </a:r>
            <a:r>
              <a:rPr lang="en-US" dirty="0" smtClean="0"/>
              <a:t> money.</a:t>
            </a:r>
            <a:endParaRPr lang="en-US" dirty="0"/>
          </a:p>
        </p:txBody>
      </p:sp>
      <p:sp>
        <p:nvSpPr>
          <p:cNvPr id="4" name="Curved Down Arrow 3"/>
          <p:cNvSpPr/>
          <p:nvPr/>
        </p:nvSpPr>
        <p:spPr>
          <a:xfrm>
            <a:off x="3276600" y="2895600"/>
            <a:ext cx="990600" cy="533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>
            <a:off x="3276600" y="5181600"/>
            <a:ext cx="9144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Continued…..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B0F0"/>
                </a:solidFill>
              </a:rPr>
              <a:t>Possessive as pre-modifier</a:t>
            </a:r>
            <a:r>
              <a:rPr lang="en-US" dirty="0" smtClean="0"/>
              <a:t>: possessives ( my, our, your, their, his , her) are used  as pre-modifier.</a:t>
            </a:r>
          </a:p>
          <a:p>
            <a:endParaRPr lang="en-US" dirty="0" smtClean="0"/>
          </a:p>
          <a:p>
            <a:r>
              <a:rPr lang="en-US" i="1" dirty="0" smtClean="0"/>
              <a:t>For Example: </a:t>
            </a:r>
            <a:r>
              <a:rPr lang="en-US" sz="2800" u="sng" dirty="0" smtClean="0"/>
              <a:t>his</a:t>
            </a:r>
            <a:r>
              <a:rPr lang="en-US" sz="2800" dirty="0" smtClean="0"/>
              <a:t> brother has gone to Japan.</a:t>
            </a:r>
            <a:endParaRPr lang="en-US" sz="2800" dirty="0"/>
          </a:p>
        </p:txBody>
      </p:sp>
      <p:sp>
        <p:nvSpPr>
          <p:cNvPr id="4" name="Curved Down Arrow 3"/>
          <p:cNvSpPr/>
          <p:nvPr/>
        </p:nvSpPr>
        <p:spPr>
          <a:xfrm>
            <a:off x="3581400" y="3429000"/>
            <a:ext cx="1143000" cy="533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306</TotalTime>
  <Words>487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Trek</vt:lpstr>
      <vt:lpstr>Verve</vt:lpstr>
      <vt:lpstr>Equity</vt:lpstr>
      <vt:lpstr>Opulent</vt:lpstr>
      <vt:lpstr>Concourse</vt:lpstr>
      <vt:lpstr>Paper</vt:lpstr>
      <vt:lpstr>Prodip Sutradar Lecturer,Dept. Of English Darul Islam Rahmania Kamil Madrasa</vt:lpstr>
      <vt:lpstr>Class:9-10 Subject: English 2nd Paper Date:08.06.2021</vt:lpstr>
      <vt:lpstr>Topic Name: Modifier</vt:lpstr>
      <vt:lpstr>At the end of the  lesson the learners will be able to …..</vt:lpstr>
      <vt:lpstr>Types of modifier </vt:lpstr>
      <vt:lpstr>Types of pre-modifier</vt:lpstr>
      <vt:lpstr>Continued……….</vt:lpstr>
      <vt:lpstr>Continued……..</vt:lpstr>
      <vt:lpstr>Continued…..</vt:lpstr>
      <vt:lpstr>Home task</vt:lpstr>
      <vt:lpstr>The End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Prodip Sutradar Lecturer,Dept. Of English Darul Islam Rahmania Kamil Madrasa</dc:title>
  <dc:creator>PC</dc:creator>
  <cp:lastModifiedBy>PC</cp:lastModifiedBy>
  <cp:revision>90</cp:revision>
  <dcterms:created xsi:type="dcterms:W3CDTF">2006-08-16T00:00:00Z</dcterms:created>
  <dcterms:modified xsi:type="dcterms:W3CDTF">2021-06-08T03:57:46Z</dcterms:modified>
</cp:coreProperties>
</file>