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F213C-A890-4BB0-9A33-9E9737736E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14B0E-0E1F-4580-9CB0-8201617F338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5400" dirty="0" smtClean="0">
              <a:solidFill>
                <a:schemeClr val="tx1"/>
              </a:solidFill>
            </a:rPr>
            <a:t>সালাতের ফরজ ১৪টি</a:t>
          </a:r>
          <a:endParaRPr lang="en-US" sz="5400" dirty="0">
            <a:solidFill>
              <a:schemeClr val="tx1"/>
            </a:solidFill>
          </a:endParaRPr>
        </a:p>
      </dgm:t>
    </dgm:pt>
    <dgm:pt modelId="{5033E5E2-9A1E-4B49-8694-76B78E9D763B}" type="parTrans" cxnId="{04B10A2A-B4B9-43F5-B1BB-201AB00687AC}">
      <dgm:prSet/>
      <dgm:spPr/>
      <dgm:t>
        <a:bodyPr/>
        <a:lstStyle/>
        <a:p>
          <a:endParaRPr lang="en-US"/>
        </a:p>
      </dgm:t>
    </dgm:pt>
    <dgm:pt modelId="{C2E7E0C1-4D11-4FC4-9F39-1F3DB75F1C44}" type="sibTrans" cxnId="{04B10A2A-B4B9-43F5-B1BB-201AB00687AC}">
      <dgm:prSet/>
      <dgm:spPr/>
      <dgm:t>
        <a:bodyPr/>
        <a:lstStyle/>
        <a:p>
          <a:endParaRPr lang="en-US"/>
        </a:p>
      </dgm:t>
    </dgm:pt>
    <dgm:pt modelId="{69871984-A0D0-42B2-B096-974D09F90275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4400" dirty="0" smtClean="0"/>
            <a:t>আহকাম ৭টি</a:t>
          </a:r>
          <a:endParaRPr lang="en-US" sz="4400" dirty="0"/>
        </a:p>
      </dgm:t>
    </dgm:pt>
    <dgm:pt modelId="{2595770A-C3BB-4D69-BD85-1042775F8B17}" type="parTrans" cxnId="{FB7DCFE7-7EB1-4E22-996C-71F8C6B69BD7}">
      <dgm:prSet/>
      <dgm:spPr/>
      <dgm:t>
        <a:bodyPr/>
        <a:lstStyle/>
        <a:p>
          <a:endParaRPr lang="en-US"/>
        </a:p>
      </dgm:t>
    </dgm:pt>
    <dgm:pt modelId="{DAA2F236-5840-4C3C-916A-F23F23710BB7}" type="sibTrans" cxnId="{FB7DCFE7-7EB1-4E22-996C-71F8C6B69BD7}">
      <dgm:prSet/>
      <dgm:spPr/>
      <dgm:t>
        <a:bodyPr/>
        <a:lstStyle/>
        <a:p>
          <a:endParaRPr lang="en-US"/>
        </a:p>
      </dgm:t>
    </dgm:pt>
    <dgm:pt modelId="{5CEDEE5C-61DF-4B93-8595-BFB00CE3DD45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4400" dirty="0" smtClean="0"/>
            <a:t>আরকান ৭টি</a:t>
          </a:r>
          <a:endParaRPr lang="en-US" sz="4400" dirty="0"/>
        </a:p>
      </dgm:t>
    </dgm:pt>
    <dgm:pt modelId="{32E0112C-2EAB-4B17-9CD3-0595782A1C63}" type="parTrans" cxnId="{9DB71BD8-6D21-4403-A4EC-66CC51CDC6B7}">
      <dgm:prSet/>
      <dgm:spPr/>
      <dgm:t>
        <a:bodyPr/>
        <a:lstStyle/>
        <a:p>
          <a:endParaRPr lang="en-US"/>
        </a:p>
      </dgm:t>
    </dgm:pt>
    <dgm:pt modelId="{F242FC10-9CE6-4F84-8F2C-19C56C709FEB}" type="sibTrans" cxnId="{9DB71BD8-6D21-4403-A4EC-66CC51CDC6B7}">
      <dgm:prSet/>
      <dgm:spPr/>
      <dgm:t>
        <a:bodyPr/>
        <a:lstStyle/>
        <a:p>
          <a:endParaRPr lang="en-US"/>
        </a:p>
      </dgm:t>
    </dgm:pt>
    <dgm:pt modelId="{5693B13F-5DF1-48A3-91A7-63B748D77A90}" type="pres">
      <dgm:prSet presAssocID="{A76F213C-A890-4BB0-9A33-9E9737736E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6ADDB-E06F-48F7-AD9F-196F2632A26B}" type="pres">
      <dgm:prSet presAssocID="{EFF14B0E-0E1F-4580-9CB0-8201617F338A}" presName="node" presStyleLbl="node1" presStyleIdx="0" presStyleCnt="3" custScaleX="165803" custScaleY="22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E99F4-949C-442C-A79E-BED722B7A211}" type="pres">
      <dgm:prSet presAssocID="{C2E7E0C1-4D11-4FC4-9F39-1F3DB75F1C4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E10AB8E-3265-4CB4-A1FB-547E754495A2}" type="pres">
      <dgm:prSet presAssocID="{C2E7E0C1-4D11-4FC4-9F39-1F3DB75F1C4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099A882-632B-4EFE-B86B-B9475A33FD17}" type="pres">
      <dgm:prSet presAssocID="{69871984-A0D0-42B2-B096-974D09F90275}" presName="node" presStyleLbl="node1" presStyleIdx="1" presStyleCnt="3" custScaleX="138709" custScaleY="169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43D65-807A-408D-9DDC-853F6AA1B269}" type="pres">
      <dgm:prSet presAssocID="{DAA2F236-5840-4C3C-916A-F23F23710BB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D69CEB0-620D-4236-8827-07F0DE8651EB}" type="pres">
      <dgm:prSet presAssocID="{DAA2F236-5840-4C3C-916A-F23F23710BB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8202ACF-478B-45A0-9ACA-1A4312137A30}" type="pres">
      <dgm:prSet presAssocID="{5CEDEE5C-61DF-4B93-8595-BFB00CE3DD45}" presName="node" presStyleLbl="node1" presStyleIdx="2" presStyleCnt="3" custScaleX="142443" custScaleY="157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0DB4F-CB52-43C2-A3F4-251DD6A370F6}" type="pres">
      <dgm:prSet presAssocID="{F242FC10-9CE6-4F84-8F2C-19C56C709FE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5CCEA33-4B80-4374-83C7-698669BE9A2A}" type="pres">
      <dgm:prSet presAssocID="{F242FC10-9CE6-4F84-8F2C-19C56C709FE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1403ECD-282B-40A0-97A6-2BDF6EFCEDE3}" type="presOf" srcId="{A76F213C-A890-4BB0-9A33-9E9737736EDB}" destId="{5693B13F-5DF1-48A3-91A7-63B748D77A90}" srcOrd="0" destOrd="0" presId="urn:microsoft.com/office/officeart/2005/8/layout/cycle7"/>
    <dgm:cxn modelId="{564164F2-8643-4800-9E09-8959EC20783E}" type="presOf" srcId="{C2E7E0C1-4D11-4FC4-9F39-1F3DB75F1C44}" destId="{6E10AB8E-3265-4CB4-A1FB-547E754495A2}" srcOrd="1" destOrd="0" presId="urn:microsoft.com/office/officeart/2005/8/layout/cycle7"/>
    <dgm:cxn modelId="{AC31D6C3-6ED2-4FC2-8242-73A1F5821373}" type="presOf" srcId="{69871984-A0D0-42B2-B096-974D09F90275}" destId="{6099A882-632B-4EFE-B86B-B9475A33FD17}" srcOrd="0" destOrd="0" presId="urn:microsoft.com/office/officeart/2005/8/layout/cycle7"/>
    <dgm:cxn modelId="{04B10A2A-B4B9-43F5-B1BB-201AB00687AC}" srcId="{A76F213C-A890-4BB0-9A33-9E9737736EDB}" destId="{EFF14B0E-0E1F-4580-9CB0-8201617F338A}" srcOrd="0" destOrd="0" parTransId="{5033E5E2-9A1E-4B49-8694-76B78E9D763B}" sibTransId="{C2E7E0C1-4D11-4FC4-9F39-1F3DB75F1C44}"/>
    <dgm:cxn modelId="{DBB1FB37-C022-481C-8807-CFF8B30EDA5B}" type="presOf" srcId="{DAA2F236-5840-4C3C-916A-F23F23710BB7}" destId="{1D69CEB0-620D-4236-8827-07F0DE8651EB}" srcOrd="1" destOrd="0" presId="urn:microsoft.com/office/officeart/2005/8/layout/cycle7"/>
    <dgm:cxn modelId="{E5F0A18B-DB6C-4790-9774-E087788FD530}" type="presOf" srcId="{F242FC10-9CE6-4F84-8F2C-19C56C709FEB}" destId="{35CCEA33-4B80-4374-83C7-698669BE9A2A}" srcOrd="1" destOrd="0" presId="urn:microsoft.com/office/officeart/2005/8/layout/cycle7"/>
    <dgm:cxn modelId="{0223D499-DA84-40BC-AB89-682557E9FA6A}" type="presOf" srcId="{5CEDEE5C-61DF-4B93-8595-BFB00CE3DD45}" destId="{68202ACF-478B-45A0-9ACA-1A4312137A30}" srcOrd="0" destOrd="0" presId="urn:microsoft.com/office/officeart/2005/8/layout/cycle7"/>
    <dgm:cxn modelId="{9DB71BD8-6D21-4403-A4EC-66CC51CDC6B7}" srcId="{A76F213C-A890-4BB0-9A33-9E9737736EDB}" destId="{5CEDEE5C-61DF-4B93-8595-BFB00CE3DD45}" srcOrd="2" destOrd="0" parTransId="{32E0112C-2EAB-4B17-9CD3-0595782A1C63}" sibTransId="{F242FC10-9CE6-4F84-8F2C-19C56C709FEB}"/>
    <dgm:cxn modelId="{0F46738B-0FB6-405B-85EA-F48C295D6ACE}" type="presOf" srcId="{EFF14B0E-0E1F-4580-9CB0-8201617F338A}" destId="{D786ADDB-E06F-48F7-AD9F-196F2632A26B}" srcOrd="0" destOrd="0" presId="urn:microsoft.com/office/officeart/2005/8/layout/cycle7"/>
    <dgm:cxn modelId="{FB7DCFE7-7EB1-4E22-996C-71F8C6B69BD7}" srcId="{A76F213C-A890-4BB0-9A33-9E9737736EDB}" destId="{69871984-A0D0-42B2-B096-974D09F90275}" srcOrd="1" destOrd="0" parTransId="{2595770A-C3BB-4D69-BD85-1042775F8B17}" sibTransId="{DAA2F236-5840-4C3C-916A-F23F23710BB7}"/>
    <dgm:cxn modelId="{1ED7D157-C7B0-464C-AE2F-16EB9A2538F5}" type="presOf" srcId="{DAA2F236-5840-4C3C-916A-F23F23710BB7}" destId="{7A443D65-807A-408D-9DDC-853F6AA1B269}" srcOrd="0" destOrd="0" presId="urn:microsoft.com/office/officeart/2005/8/layout/cycle7"/>
    <dgm:cxn modelId="{3264CEBA-9D1B-4A0C-93EE-2C63D6DF3E78}" type="presOf" srcId="{C2E7E0C1-4D11-4FC4-9F39-1F3DB75F1C44}" destId="{E2EE99F4-949C-442C-A79E-BED722B7A211}" srcOrd="0" destOrd="0" presId="urn:microsoft.com/office/officeart/2005/8/layout/cycle7"/>
    <dgm:cxn modelId="{55A14904-D649-469E-8206-A6808F2757FC}" type="presOf" srcId="{F242FC10-9CE6-4F84-8F2C-19C56C709FEB}" destId="{4BD0DB4F-CB52-43C2-A3F4-251DD6A370F6}" srcOrd="0" destOrd="0" presId="urn:microsoft.com/office/officeart/2005/8/layout/cycle7"/>
    <dgm:cxn modelId="{70419CB6-3C75-44B1-A247-5B57B2C64747}" type="presParOf" srcId="{5693B13F-5DF1-48A3-91A7-63B748D77A90}" destId="{D786ADDB-E06F-48F7-AD9F-196F2632A26B}" srcOrd="0" destOrd="0" presId="urn:microsoft.com/office/officeart/2005/8/layout/cycle7"/>
    <dgm:cxn modelId="{49CDF6F2-5B2F-433F-AA2B-1D58AEC6D8F9}" type="presParOf" srcId="{5693B13F-5DF1-48A3-91A7-63B748D77A90}" destId="{E2EE99F4-949C-442C-A79E-BED722B7A211}" srcOrd="1" destOrd="0" presId="urn:microsoft.com/office/officeart/2005/8/layout/cycle7"/>
    <dgm:cxn modelId="{2ED14861-C927-4824-8EB3-F831A7FC53FA}" type="presParOf" srcId="{E2EE99F4-949C-442C-A79E-BED722B7A211}" destId="{6E10AB8E-3265-4CB4-A1FB-547E754495A2}" srcOrd="0" destOrd="0" presId="urn:microsoft.com/office/officeart/2005/8/layout/cycle7"/>
    <dgm:cxn modelId="{88475CDF-6668-4538-A851-21E8CCF47A68}" type="presParOf" srcId="{5693B13F-5DF1-48A3-91A7-63B748D77A90}" destId="{6099A882-632B-4EFE-B86B-B9475A33FD17}" srcOrd="2" destOrd="0" presId="urn:microsoft.com/office/officeart/2005/8/layout/cycle7"/>
    <dgm:cxn modelId="{9B2325A5-27A1-4100-B44D-61836B26B2D9}" type="presParOf" srcId="{5693B13F-5DF1-48A3-91A7-63B748D77A90}" destId="{7A443D65-807A-408D-9DDC-853F6AA1B269}" srcOrd="3" destOrd="0" presId="urn:microsoft.com/office/officeart/2005/8/layout/cycle7"/>
    <dgm:cxn modelId="{92AA353C-51A5-47FA-9B85-814751097B8F}" type="presParOf" srcId="{7A443D65-807A-408D-9DDC-853F6AA1B269}" destId="{1D69CEB0-620D-4236-8827-07F0DE8651EB}" srcOrd="0" destOrd="0" presId="urn:microsoft.com/office/officeart/2005/8/layout/cycle7"/>
    <dgm:cxn modelId="{F38285AB-6BA3-4A3B-8394-E5A02DD3B861}" type="presParOf" srcId="{5693B13F-5DF1-48A3-91A7-63B748D77A90}" destId="{68202ACF-478B-45A0-9ACA-1A4312137A30}" srcOrd="4" destOrd="0" presId="urn:microsoft.com/office/officeart/2005/8/layout/cycle7"/>
    <dgm:cxn modelId="{89372EFD-D5E1-47F3-84CF-3A3B4EBC78F4}" type="presParOf" srcId="{5693B13F-5DF1-48A3-91A7-63B748D77A90}" destId="{4BD0DB4F-CB52-43C2-A3F4-251DD6A370F6}" srcOrd="5" destOrd="0" presId="urn:microsoft.com/office/officeart/2005/8/layout/cycle7"/>
    <dgm:cxn modelId="{FBFDE0E2-D130-4879-A79F-452790072B3A}" type="presParOf" srcId="{4BD0DB4F-CB52-43C2-A3F4-251DD6A370F6}" destId="{35CCEA33-4B80-4374-83C7-698669BE9A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23D62-6EEC-40D8-9316-6D6252A361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21724-C102-4561-A6A1-C0C24D07398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</a:rPr>
            <a:t>আরকান বা রুকনসমুহ</a:t>
          </a:r>
          <a:endParaRPr lang="en-US" sz="4400" dirty="0">
            <a:solidFill>
              <a:schemeClr val="tx1"/>
            </a:solidFill>
          </a:endParaRPr>
        </a:p>
      </dgm:t>
    </dgm:pt>
    <dgm:pt modelId="{1C414573-4529-4A84-AD56-263FD6DDCDDA}" type="parTrans" cxnId="{3206B200-1F36-4BAA-8844-EC0F587F51D0}">
      <dgm:prSet/>
      <dgm:spPr/>
      <dgm:t>
        <a:bodyPr/>
        <a:lstStyle/>
        <a:p>
          <a:endParaRPr lang="en-US"/>
        </a:p>
      </dgm:t>
    </dgm:pt>
    <dgm:pt modelId="{2447C370-6DAC-452A-BAB2-43FFEA0D85CD}" type="sibTrans" cxnId="{3206B200-1F36-4BAA-8844-EC0F587F51D0}">
      <dgm:prSet/>
      <dgm:spPr/>
      <dgm:t>
        <a:bodyPr/>
        <a:lstStyle/>
        <a:p>
          <a:endParaRPr lang="en-US"/>
        </a:p>
      </dgm:t>
    </dgm:pt>
    <dgm:pt modelId="{829822F4-7FA0-4AA5-BF42-57A2F44FF8F3}">
      <dgm:prSet phldrT="[Text]" custT="1"/>
      <dgm:spPr/>
      <dgm:t>
        <a:bodyPr/>
        <a:lstStyle/>
        <a:p>
          <a:r>
            <a:rPr lang="bn-BD" sz="2800" smtClean="0"/>
            <a:t>১। </a:t>
          </a:r>
          <a:r>
            <a:rPr lang="bn-BD" sz="2800" dirty="0" smtClean="0"/>
            <a:t>তাকবীরে তাহরীমা</a:t>
          </a:r>
          <a:endParaRPr lang="en-US" sz="2800" dirty="0"/>
        </a:p>
      </dgm:t>
    </dgm:pt>
    <dgm:pt modelId="{D328DBC2-38F7-438D-A5B9-5F33A8331E2E}" type="parTrans" cxnId="{5F15CB97-9C1C-4BBD-84C2-243D5155CDA2}">
      <dgm:prSet/>
      <dgm:spPr/>
      <dgm:t>
        <a:bodyPr/>
        <a:lstStyle/>
        <a:p>
          <a:endParaRPr lang="en-US"/>
        </a:p>
      </dgm:t>
    </dgm:pt>
    <dgm:pt modelId="{E4FFDE07-457C-4A0D-94EC-D9B035CC45C3}" type="sibTrans" cxnId="{5F15CB97-9C1C-4BBD-84C2-243D5155CDA2}">
      <dgm:prSet/>
      <dgm:spPr/>
      <dgm:t>
        <a:bodyPr/>
        <a:lstStyle/>
        <a:p>
          <a:endParaRPr lang="en-US" sz="3200"/>
        </a:p>
      </dgm:t>
    </dgm:pt>
    <dgm:pt modelId="{6C308317-D103-4265-B3EC-0DF6232051BF}">
      <dgm:prSet phldrT="[Text]" custT="1"/>
      <dgm:spPr/>
      <dgm:t>
        <a:bodyPr/>
        <a:lstStyle/>
        <a:p>
          <a:r>
            <a:rPr lang="bn-BD" sz="3200" dirty="0" smtClean="0"/>
            <a:t>২। ক্বিয়াম</a:t>
          </a:r>
          <a:endParaRPr lang="en-US" sz="3200" dirty="0"/>
        </a:p>
      </dgm:t>
    </dgm:pt>
    <dgm:pt modelId="{D3D41E1F-B3AC-4115-B22E-33F6D7EEE6D1}" type="parTrans" cxnId="{B606D111-C49C-4AB4-9963-4607A34D3603}">
      <dgm:prSet/>
      <dgm:spPr/>
      <dgm:t>
        <a:bodyPr/>
        <a:lstStyle/>
        <a:p>
          <a:endParaRPr lang="en-US"/>
        </a:p>
      </dgm:t>
    </dgm:pt>
    <dgm:pt modelId="{4A798587-72D3-44FB-ACCF-162D3277A5A0}" type="sibTrans" cxnId="{B606D111-C49C-4AB4-9963-4607A34D3603}">
      <dgm:prSet/>
      <dgm:spPr/>
      <dgm:t>
        <a:bodyPr/>
        <a:lstStyle/>
        <a:p>
          <a:endParaRPr lang="en-US" sz="3200"/>
        </a:p>
      </dgm:t>
    </dgm:pt>
    <dgm:pt modelId="{598A1BC1-CA05-41EC-8879-F8E5F239381F}">
      <dgm:prSet phldrT="[Text]" custT="1"/>
      <dgm:spPr/>
      <dgm:t>
        <a:bodyPr/>
        <a:lstStyle/>
        <a:p>
          <a:r>
            <a:rPr lang="bn-BD" sz="3200" dirty="0" smtClean="0"/>
            <a:t>৩। ক্বেরাত পড়া</a:t>
          </a:r>
          <a:endParaRPr lang="en-US" sz="3200" dirty="0"/>
        </a:p>
      </dgm:t>
    </dgm:pt>
    <dgm:pt modelId="{9FCC2F01-D6FF-4ECD-9B98-D314EE634BD4}" type="parTrans" cxnId="{06DC4755-015E-40A4-84FE-82073FFBD4D8}">
      <dgm:prSet/>
      <dgm:spPr/>
      <dgm:t>
        <a:bodyPr/>
        <a:lstStyle/>
        <a:p>
          <a:endParaRPr lang="en-US"/>
        </a:p>
      </dgm:t>
    </dgm:pt>
    <dgm:pt modelId="{520BE756-B438-45BF-AA1F-EFCCB0DC8AC5}" type="sibTrans" cxnId="{06DC4755-015E-40A4-84FE-82073FFBD4D8}">
      <dgm:prSet/>
      <dgm:spPr/>
      <dgm:t>
        <a:bodyPr/>
        <a:lstStyle/>
        <a:p>
          <a:endParaRPr lang="en-US" sz="3200"/>
        </a:p>
      </dgm:t>
    </dgm:pt>
    <dgm:pt modelId="{2816358F-2FD1-4289-A07D-BA105CDE16CA}">
      <dgm:prSet phldrT="[Text]" custT="1"/>
      <dgm:spPr/>
      <dgm:t>
        <a:bodyPr/>
        <a:lstStyle/>
        <a:p>
          <a:r>
            <a:rPr lang="bn-BD" sz="3200" dirty="0" smtClean="0"/>
            <a:t>৪। রুকু করা</a:t>
          </a:r>
          <a:endParaRPr lang="en-US" sz="3200" dirty="0"/>
        </a:p>
      </dgm:t>
    </dgm:pt>
    <dgm:pt modelId="{0406ED00-708A-409F-9FA9-A1965313164D}" type="parTrans" cxnId="{45FFB1CB-BBC8-4C6F-8A46-D07654B9B425}">
      <dgm:prSet/>
      <dgm:spPr/>
      <dgm:t>
        <a:bodyPr/>
        <a:lstStyle/>
        <a:p>
          <a:endParaRPr lang="en-US"/>
        </a:p>
      </dgm:t>
    </dgm:pt>
    <dgm:pt modelId="{462727D9-C315-4DB4-BB00-20FF80333668}" type="sibTrans" cxnId="{45FFB1CB-BBC8-4C6F-8A46-D07654B9B425}">
      <dgm:prSet/>
      <dgm:spPr/>
      <dgm:t>
        <a:bodyPr/>
        <a:lstStyle/>
        <a:p>
          <a:endParaRPr lang="en-US" sz="3200"/>
        </a:p>
      </dgm:t>
    </dgm:pt>
    <dgm:pt modelId="{21D5FC5A-94A3-4498-8257-B5508951EB6E}">
      <dgm:prSet phldrT="[Text]" custT="1"/>
      <dgm:spPr/>
      <dgm:t>
        <a:bodyPr/>
        <a:lstStyle/>
        <a:p>
          <a:r>
            <a:rPr lang="bn-BD" sz="3200" dirty="0" smtClean="0"/>
            <a:t>৫। সেজদা করা</a:t>
          </a:r>
          <a:endParaRPr lang="en-US" sz="3200" dirty="0"/>
        </a:p>
      </dgm:t>
    </dgm:pt>
    <dgm:pt modelId="{BFEDA04C-6DB6-4B08-BBC4-C95A634A722A}" type="parTrans" cxnId="{84FBA770-52ED-40E5-BBBC-304FAAE0993B}">
      <dgm:prSet/>
      <dgm:spPr/>
      <dgm:t>
        <a:bodyPr/>
        <a:lstStyle/>
        <a:p>
          <a:endParaRPr lang="en-US"/>
        </a:p>
      </dgm:t>
    </dgm:pt>
    <dgm:pt modelId="{BCB4B45F-36CF-4AF3-82F2-F9A8D6A31DD5}" type="sibTrans" cxnId="{84FBA770-52ED-40E5-BBBC-304FAAE0993B}">
      <dgm:prSet/>
      <dgm:spPr/>
      <dgm:t>
        <a:bodyPr/>
        <a:lstStyle/>
        <a:p>
          <a:endParaRPr lang="en-US" sz="3200"/>
        </a:p>
      </dgm:t>
    </dgm:pt>
    <dgm:pt modelId="{6D9E7E8C-615D-4979-B45E-53CF19E39235}">
      <dgm:prSet phldrT="[Text]" custT="1"/>
      <dgm:spPr/>
      <dgm:t>
        <a:bodyPr/>
        <a:lstStyle/>
        <a:p>
          <a:r>
            <a:rPr lang="bn-BD" sz="3200" dirty="0" smtClean="0"/>
            <a:t>৬। আখেরি বৈঠক</a:t>
          </a:r>
          <a:endParaRPr lang="en-US" sz="3200" dirty="0"/>
        </a:p>
      </dgm:t>
    </dgm:pt>
    <dgm:pt modelId="{E917DBBB-A6E6-48DC-8B38-3BC892683C58}" type="parTrans" cxnId="{4AEAE5A3-8533-417E-813B-FE64C6106C9D}">
      <dgm:prSet/>
      <dgm:spPr/>
      <dgm:t>
        <a:bodyPr/>
        <a:lstStyle/>
        <a:p>
          <a:endParaRPr lang="en-US"/>
        </a:p>
      </dgm:t>
    </dgm:pt>
    <dgm:pt modelId="{913C6A50-1E1C-4B71-8DD0-FB7CFB8B5DBB}" type="sibTrans" cxnId="{4AEAE5A3-8533-417E-813B-FE64C6106C9D}">
      <dgm:prSet/>
      <dgm:spPr/>
      <dgm:t>
        <a:bodyPr/>
        <a:lstStyle/>
        <a:p>
          <a:endParaRPr lang="en-US" sz="3200"/>
        </a:p>
      </dgm:t>
    </dgm:pt>
    <dgm:pt modelId="{C023F016-B728-4AB8-97B9-F1EC681DF63F}">
      <dgm:prSet phldrT="[Text]" custT="1"/>
      <dgm:spPr/>
      <dgm:t>
        <a:bodyPr/>
        <a:lstStyle/>
        <a:p>
          <a:r>
            <a:rPr lang="bn-BD" sz="2800" dirty="0" smtClean="0"/>
            <a:t>৭। সালাম বা কোনো কাজের মাধ্যমে সালাত শেষ করা।</a:t>
          </a:r>
          <a:endParaRPr lang="en-US" sz="2800" dirty="0"/>
        </a:p>
      </dgm:t>
    </dgm:pt>
    <dgm:pt modelId="{9136BCCA-189E-492A-95B1-C285B85A0387}" type="parTrans" cxnId="{6CC43003-72CD-4AB0-AB48-ACFA40086A4E}">
      <dgm:prSet/>
      <dgm:spPr/>
      <dgm:t>
        <a:bodyPr/>
        <a:lstStyle/>
        <a:p>
          <a:endParaRPr lang="en-US"/>
        </a:p>
      </dgm:t>
    </dgm:pt>
    <dgm:pt modelId="{47CA01B5-FECC-4914-825B-EF72F418A8C0}" type="sibTrans" cxnId="{6CC43003-72CD-4AB0-AB48-ACFA40086A4E}">
      <dgm:prSet/>
      <dgm:spPr/>
      <dgm:t>
        <a:bodyPr/>
        <a:lstStyle/>
        <a:p>
          <a:endParaRPr lang="en-US" sz="3200"/>
        </a:p>
      </dgm:t>
    </dgm:pt>
    <dgm:pt modelId="{4ADB9B1E-584D-4E34-B5D2-6C3B9AB26DAC}" type="pres">
      <dgm:prSet presAssocID="{F7323D62-6EEC-40D8-9316-6D6252A361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5D72A-BB42-4CBE-9A44-FC7CF69B8AF7}" type="pres">
      <dgm:prSet presAssocID="{CF021724-C102-4561-A6A1-C0C24D073986}" presName="centerShape" presStyleLbl="node0" presStyleIdx="0" presStyleCnt="1" custScaleX="201464" custLinFactNeighborX="726" custLinFactNeighborY="2174"/>
      <dgm:spPr/>
      <dgm:t>
        <a:bodyPr/>
        <a:lstStyle/>
        <a:p>
          <a:endParaRPr lang="en-US"/>
        </a:p>
      </dgm:t>
    </dgm:pt>
    <dgm:pt modelId="{AF198190-57E1-4641-96AA-CB1B9A679174}" type="pres">
      <dgm:prSet presAssocID="{829822F4-7FA0-4AA5-BF42-57A2F44FF8F3}" presName="node" presStyleLbl="node1" presStyleIdx="0" presStyleCnt="7" custScaleX="162200" custScaleY="117086" custRadScaleRad="101311" custRadScaleInc="53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ECBA4-1F60-418C-AD43-013DAB330331}" type="pres">
      <dgm:prSet presAssocID="{829822F4-7FA0-4AA5-BF42-57A2F44FF8F3}" presName="dummy" presStyleCnt="0"/>
      <dgm:spPr/>
    </dgm:pt>
    <dgm:pt modelId="{1F5E0EEA-C19B-483C-A0D2-C743E64469E8}" type="pres">
      <dgm:prSet presAssocID="{E4FFDE07-457C-4A0D-94EC-D9B035CC45C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23C57FA-3D53-41B7-9905-6910BD9A990F}" type="pres">
      <dgm:prSet presAssocID="{6C308317-D103-4265-B3EC-0DF6232051BF}" presName="node" presStyleLbl="node1" presStyleIdx="1" presStyleCnt="7" custScaleX="137390" custScaleY="129634" custRadScaleRad="99555" custRadScaleInc="59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E09F4-684E-4455-969E-C6EFC9CB30B8}" type="pres">
      <dgm:prSet presAssocID="{6C308317-D103-4265-B3EC-0DF6232051BF}" presName="dummy" presStyleCnt="0"/>
      <dgm:spPr/>
    </dgm:pt>
    <dgm:pt modelId="{50A57682-529D-401B-A8F5-64B40FA69AE2}" type="pres">
      <dgm:prSet presAssocID="{4A798587-72D3-44FB-ACCF-162D3277A5A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DB361A9-E2C5-47E8-A87E-9B04EF132FDC}" type="pres">
      <dgm:prSet presAssocID="{598A1BC1-CA05-41EC-8879-F8E5F239381F}" presName="node" presStyleLbl="node1" presStyleIdx="2" presStyleCnt="7" custScaleX="135684" custScaleY="127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4DF23-5516-4FC8-B9ED-F776881E857B}" type="pres">
      <dgm:prSet presAssocID="{598A1BC1-CA05-41EC-8879-F8E5F239381F}" presName="dummy" presStyleCnt="0"/>
      <dgm:spPr/>
    </dgm:pt>
    <dgm:pt modelId="{D9A901D4-CD2D-4DAF-96B1-71513046DFAA}" type="pres">
      <dgm:prSet presAssocID="{520BE756-B438-45BF-AA1F-EFCCB0DC8AC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FA18C053-44E7-4B27-BCA0-0E6DEA5BDEF3}" type="pres">
      <dgm:prSet presAssocID="{2816358F-2FD1-4289-A07D-BA105CDE16CA}" presName="node" presStyleLbl="node1" presStyleIdx="3" presStyleCnt="7" custScaleX="149850" custScaleY="127637" custRadScaleRad="96125" custRadScaleInc="-21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A32A1-4CB0-4DA2-BBC8-BE3DD9C82C86}" type="pres">
      <dgm:prSet presAssocID="{2816358F-2FD1-4289-A07D-BA105CDE16CA}" presName="dummy" presStyleCnt="0"/>
      <dgm:spPr/>
    </dgm:pt>
    <dgm:pt modelId="{7639122A-9AFA-433D-8D4E-D5358DB73A77}" type="pres">
      <dgm:prSet presAssocID="{462727D9-C315-4DB4-BB00-20FF80333668}" presName="sibTrans" presStyleLbl="sibTrans2D1" presStyleIdx="3" presStyleCnt="7" custLinFactNeighborX="2910" custLinFactNeighborY="12981"/>
      <dgm:spPr/>
      <dgm:t>
        <a:bodyPr/>
        <a:lstStyle/>
        <a:p>
          <a:endParaRPr lang="en-US"/>
        </a:p>
      </dgm:t>
    </dgm:pt>
    <dgm:pt modelId="{D7C116E3-336D-4319-9D47-598B97367816}" type="pres">
      <dgm:prSet presAssocID="{21D5FC5A-94A3-4498-8257-B5508951EB6E}" presName="node" presStyleLbl="node1" presStyleIdx="4" presStyleCnt="7" custScaleX="150442" custScaleY="128241" custRadScaleRad="98838" custRadScaleInc="25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C0935-D657-402E-9548-8065215A6931}" type="pres">
      <dgm:prSet presAssocID="{21D5FC5A-94A3-4498-8257-B5508951EB6E}" presName="dummy" presStyleCnt="0"/>
      <dgm:spPr/>
    </dgm:pt>
    <dgm:pt modelId="{4F0F859C-027F-4F2E-9BF0-9DBF6387FFB3}" type="pres">
      <dgm:prSet presAssocID="{BCB4B45F-36CF-4AF3-82F2-F9A8D6A31DD5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581E772-E742-4225-B995-F402CE05E3C3}" type="pres">
      <dgm:prSet presAssocID="{6D9E7E8C-615D-4979-B45E-53CF19E39235}" presName="node" presStyleLbl="node1" presStyleIdx="5" presStyleCnt="7" custScaleX="148752" custScaleY="128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4B809-A152-4576-AB30-D59DF2DE903D}" type="pres">
      <dgm:prSet presAssocID="{6D9E7E8C-615D-4979-B45E-53CF19E39235}" presName="dummy" presStyleCnt="0"/>
      <dgm:spPr/>
    </dgm:pt>
    <dgm:pt modelId="{7CAD6BDC-3831-476A-94D2-4C357BCC0746}" type="pres">
      <dgm:prSet presAssocID="{913C6A50-1E1C-4B71-8DD0-FB7CFB8B5DB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B386BBA-3634-4AF5-AD66-B6863E5C0BFE}" type="pres">
      <dgm:prSet presAssocID="{C023F016-B728-4AB8-97B9-F1EC681DF63F}" presName="node" presStyleLbl="node1" presStyleIdx="6" presStyleCnt="7" custScaleX="210163" custScaleY="151063" custRadScaleRad="112516" custRadScaleInc="-12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1DE99-02DC-4D3E-9546-FD6BCBA5D787}" type="pres">
      <dgm:prSet presAssocID="{C023F016-B728-4AB8-97B9-F1EC681DF63F}" presName="dummy" presStyleCnt="0"/>
      <dgm:spPr/>
    </dgm:pt>
    <dgm:pt modelId="{8854C441-0AE9-4926-B623-B769C7FC9945}" type="pres">
      <dgm:prSet presAssocID="{47CA01B5-FECC-4914-825B-EF72F418A8C0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D85F052-FC9E-4842-9F24-AB7B0031BECC}" type="presOf" srcId="{6C308317-D103-4265-B3EC-0DF6232051BF}" destId="{923C57FA-3D53-41B7-9905-6910BD9A990F}" srcOrd="0" destOrd="0" presId="urn:microsoft.com/office/officeart/2005/8/layout/radial6"/>
    <dgm:cxn modelId="{84FBA770-52ED-40E5-BBBC-304FAAE0993B}" srcId="{CF021724-C102-4561-A6A1-C0C24D073986}" destId="{21D5FC5A-94A3-4498-8257-B5508951EB6E}" srcOrd="4" destOrd="0" parTransId="{BFEDA04C-6DB6-4B08-BBC4-C95A634A722A}" sibTransId="{BCB4B45F-36CF-4AF3-82F2-F9A8D6A31DD5}"/>
    <dgm:cxn modelId="{45FFB1CB-BBC8-4C6F-8A46-D07654B9B425}" srcId="{CF021724-C102-4561-A6A1-C0C24D073986}" destId="{2816358F-2FD1-4289-A07D-BA105CDE16CA}" srcOrd="3" destOrd="0" parTransId="{0406ED00-708A-409F-9FA9-A1965313164D}" sibTransId="{462727D9-C315-4DB4-BB00-20FF80333668}"/>
    <dgm:cxn modelId="{678E4295-CB66-4853-9B12-35A40CB8222D}" type="presOf" srcId="{E4FFDE07-457C-4A0D-94EC-D9B035CC45C3}" destId="{1F5E0EEA-C19B-483C-A0D2-C743E64469E8}" srcOrd="0" destOrd="0" presId="urn:microsoft.com/office/officeart/2005/8/layout/radial6"/>
    <dgm:cxn modelId="{D45353E7-9C39-418E-8EB7-DD8CEB34AC3C}" type="presOf" srcId="{CF021724-C102-4561-A6A1-C0C24D073986}" destId="{B4B5D72A-BB42-4CBE-9A44-FC7CF69B8AF7}" srcOrd="0" destOrd="0" presId="urn:microsoft.com/office/officeart/2005/8/layout/radial6"/>
    <dgm:cxn modelId="{92583553-2795-433F-87BE-A0B695B6A09D}" type="presOf" srcId="{2816358F-2FD1-4289-A07D-BA105CDE16CA}" destId="{FA18C053-44E7-4B27-BCA0-0E6DEA5BDEF3}" srcOrd="0" destOrd="0" presId="urn:microsoft.com/office/officeart/2005/8/layout/radial6"/>
    <dgm:cxn modelId="{F190EAFE-22D2-481C-810C-8FF0C5FFC407}" type="presOf" srcId="{598A1BC1-CA05-41EC-8879-F8E5F239381F}" destId="{4DB361A9-E2C5-47E8-A87E-9B04EF132FDC}" srcOrd="0" destOrd="0" presId="urn:microsoft.com/office/officeart/2005/8/layout/radial6"/>
    <dgm:cxn modelId="{4AEAE5A3-8533-417E-813B-FE64C6106C9D}" srcId="{CF021724-C102-4561-A6A1-C0C24D073986}" destId="{6D9E7E8C-615D-4979-B45E-53CF19E39235}" srcOrd="5" destOrd="0" parTransId="{E917DBBB-A6E6-48DC-8B38-3BC892683C58}" sibTransId="{913C6A50-1E1C-4B71-8DD0-FB7CFB8B5DBB}"/>
    <dgm:cxn modelId="{81168C57-2A22-479A-B300-2E862CE8696F}" type="presOf" srcId="{F7323D62-6EEC-40D8-9316-6D6252A36154}" destId="{4ADB9B1E-584D-4E34-B5D2-6C3B9AB26DAC}" srcOrd="0" destOrd="0" presId="urn:microsoft.com/office/officeart/2005/8/layout/radial6"/>
    <dgm:cxn modelId="{06DC4755-015E-40A4-84FE-82073FFBD4D8}" srcId="{CF021724-C102-4561-A6A1-C0C24D073986}" destId="{598A1BC1-CA05-41EC-8879-F8E5F239381F}" srcOrd="2" destOrd="0" parTransId="{9FCC2F01-D6FF-4ECD-9B98-D314EE634BD4}" sibTransId="{520BE756-B438-45BF-AA1F-EFCCB0DC8AC5}"/>
    <dgm:cxn modelId="{99F03672-E786-4206-9D24-40AD75399F55}" type="presOf" srcId="{21D5FC5A-94A3-4498-8257-B5508951EB6E}" destId="{D7C116E3-336D-4319-9D47-598B97367816}" srcOrd="0" destOrd="0" presId="urn:microsoft.com/office/officeart/2005/8/layout/radial6"/>
    <dgm:cxn modelId="{39C57EE7-8855-45E5-A8B9-810AD0B79086}" type="presOf" srcId="{829822F4-7FA0-4AA5-BF42-57A2F44FF8F3}" destId="{AF198190-57E1-4641-96AA-CB1B9A679174}" srcOrd="0" destOrd="0" presId="urn:microsoft.com/office/officeart/2005/8/layout/radial6"/>
    <dgm:cxn modelId="{49611A49-7D43-4DAD-8729-204389FC4169}" type="presOf" srcId="{BCB4B45F-36CF-4AF3-82F2-F9A8D6A31DD5}" destId="{4F0F859C-027F-4F2E-9BF0-9DBF6387FFB3}" srcOrd="0" destOrd="0" presId="urn:microsoft.com/office/officeart/2005/8/layout/radial6"/>
    <dgm:cxn modelId="{E65F9B7D-EAE4-4374-BF3F-BEFF4FF09168}" type="presOf" srcId="{520BE756-B438-45BF-AA1F-EFCCB0DC8AC5}" destId="{D9A901D4-CD2D-4DAF-96B1-71513046DFAA}" srcOrd="0" destOrd="0" presId="urn:microsoft.com/office/officeart/2005/8/layout/radial6"/>
    <dgm:cxn modelId="{5F15CB97-9C1C-4BBD-84C2-243D5155CDA2}" srcId="{CF021724-C102-4561-A6A1-C0C24D073986}" destId="{829822F4-7FA0-4AA5-BF42-57A2F44FF8F3}" srcOrd="0" destOrd="0" parTransId="{D328DBC2-38F7-438D-A5B9-5F33A8331E2E}" sibTransId="{E4FFDE07-457C-4A0D-94EC-D9B035CC45C3}"/>
    <dgm:cxn modelId="{F94C6FC5-6AF8-4851-BC5D-F2F066D163E4}" type="presOf" srcId="{47CA01B5-FECC-4914-825B-EF72F418A8C0}" destId="{8854C441-0AE9-4926-B623-B769C7FC9945}" srcOrd="0" destOrd="0" presId="urn:microsoft.com/office/officeart/2005/8/layout/radial6"/>
    <dgm:cxn modelId="{6CC43003-72CD-4AB0-AB48-ACFA40086A4E}" srcId="{CF021724-C102-4561-A6A1-C0C24D073986}" destId="{C023F016-B728-4AB8-97B9-F1EC681DF63F}" srcOrd="6" destOrd="0" parTransId="{9136BCCA-189E-492A-95B1-C285B85A0387}" sibTransId="{47CA01B5-FECC-4914-825B-EF72F418A8C0}"/>
    <dgm:cxn modelId="{B3605896-A07E-4813-8B9E-B4DCD321D300}" type="presOf" srcId="{913C6A50-1E1C-4B71-8DD0-FB7CFB8B5DBB}" destId="{7CAD6BDC-3831-476A-94D2-4C357BCC0746}" srcOrd="0" destOrd="0" presId="urn:microsoft.com/office/officeart/2005/8/layout/radial6"/>
    <dgm:cxn modelId="{B606D111-C49C-4AB4-9963-4607A34D3603}" srcId="{CF021724-C102-4561-A6A1-C0C24D073986}" destId="{6C308317-D103-4265-B3EC-0DF6232051BF}" srcOrd="1" destOrd="0" parTransId="{D3D41E1F-B3AC-4115-B22E-33F6D7EEE6D1}" sibTransId="{4A798587-72D3-44FB-ACCF-162D3277A5A0}"/>
    <dgm:cxn modelId="{84FA725E-9707-496A-8AC2-DF3173521789}" type="presOf" srcId="{6D9E7E8C-615D-4979-B45E-53CF19E39235}" destId="{9581E772-E742-4225-B995-F402CE05E3C3}" srcOrd="0" destOrd="0" presId="urn:microsoft.com/office/officeart/2005/8/layout/radial6"/>
    <dgm:cxn modelId="{EBACE308-A16F-4CBE-B79B-5D71C6623C7D}" type="presOf" srcId="{4A798587-72D3-44FB-ACCF-162D3277A5A0}" destId="{50A57682-529D-401B-A8F5-64B40FA69AE2}" srcOrd="0" destOrd="0" presId="urn:microsoft.com/office/officeart/2005/8/layout/radial6"/>
    <dgm:cxn modelId="{112CF697-CE62-4E98-87C7-CDAE5C484F6B}" type="presOf" srcId="{C023F016-B728-4AB8-97B9-F1EC681DF63F}" destId="{4B386BBA-3634-4AF5-AD66-B6863E5C0BFE}" srcOrd="0" destOrd="0" presId="urn:microsoft.com/office/officeart/2005/8/layout/radial6"/>
    <dgm:cxn modelId="{3206B200-1F36-4BAA-8844-EC0F587F51D0}" srcId="{F7323D62-6EEC-40D8-9316-6D6252A36154}" destId="{CF021724-C102-4561-A6A1-C0C24D073986}" srcOrd="0" destOrd="0" parTransId="{1C414573-4529-4A84-AD56-263FD6DDCDDA}" sibTransId="{2447C370-6DAC-452A-BAB2-43FFEA0D85CD}"/>
    <dgm:cxn modelId="{5D23C818-A93C-4575-8ACD-72C1900884E5}" type="presOf" srcId="{462727D9-C315-4DB4-BB00-20FF80333668}" destId="{7639122A-9AFA-433D-8D4E-D5358DB73A77}" srcOrd="0" destOrd="0" presId="urn:microsoft.com/office/officeart/2005/8/layout/radial6"/>
    <dgm:cxn modelId="{326AF89D-17B4-40D9-900F-8147004F89A6}" type="presParOf" srcId="{4ADB9B1E-584D-4E34-B5D2-6C3B9AB26DAC}" destId="{B4B5D72A-BB42-4CBE-9A44-FC7CF69B8AF7}" srcOrd="0" destOrd="0" presId="urn:microsoft.com/office/officeart/2005/8/layout/radial6"/>
    <dgm:cxn modelId="{E9D5481D-1B99-48D1-A31E-0338095522C3}" type="presParOf" srcId="{4ADB9B1E-584D-4E34-B5D2-6C3B9AB26DAC}" destId="{AF198190-57E1-4641-96AA-CB1B9A679174}" srcOrd="1" destOrd="0" presId="urn:microsoft.com/office/officeart/2005/8/layout/radial6"/>
    <dgm:cxn modelId="{6E95FF54-7252-4C18-A549-3D21513C4CCB}" type="presParOf" srcId="{4ADB9B1E-584D-4E34-B5D2-6C3B9AB26DAC}" destId="{C82ECBA4-1F60-418C-AD43-013DAB330331}" srcOrd="2" destOrd="0" presId="urn:microsoft.com/office/officeart/2005/8/layout/radial6"/>
    <dgm:cxn modelId="{DA2C4094-9E9B-4372-9EE5-528E636CC460}" type="presParOf" srcId="{4ADB9B1E-584D-4E34-B5D2-6C3B9AB26DAC}" destId="{1F5E0EEA-C19B-483C-A0D2-C743E64469E8}" srcOrd="3" destOrd="0" presId="urn:microsoft.com/office/officeart/2005/8/layout/radial6"/>
    <dgm:cxn modelId="{6035C4B1-42C4-4084-81F3-7736FCFE3737}" type="presParOf" srcId="{4ADB9B1E-584D-4E34-B5D2-6C3B9AB26DAC}" destId="{923C57FA-3D53-41B7-9905-6910BD9A990F}" srcOrd="4" destOrd="0" presId="urn:microsoft.com/office/officeart/2005/8/layout/radial6"/>
    <dgm:cxn modelId="{1585B6E6-F0D4-481A-AF50-D830AE7E6F61}" type="presParOf" srcId="{4ADB9B1E-584D-4E34-B5D2-6C3B9AB26DAC}" destId="{63FE09F4-684E-4455-969E-C6EFC9CB30B8}" srcOrd="5" destOrd="0" presId="urn:microsoft.com/office/officeart/2005/8/layout/radial6"/>
    <dgm:cxn modelId="{BE6143B2-3046-4F1A-BC43-5F617046ADE8}" type="presParOf" srcId="{4ADB9B1E-584D-4E34-B5D2-6C3B9AB26DAC}" destId="{50A57682-529D-401B-A8F5-64B40FA69AE2}" srcOrd="6" destOrd="0" presId="urn:microsoft.com/office/officeart/2005/8/layout/radial6"/>
    <dgm:cxn modelId="{63D00B1E-8495-4F39-B4C9-D5013AFAABC9}" type="presParOf" srcId="{4ADB9B1E-584D-4E34-B5D2-6C3B9AB26DAC}" destId="{4DB361A9-E2C5-47E8-A87E-9B04EF132FDC}" srcOrd="7" destOrd="0" presId="urn:microsoft.com/office/officeart/2005/8/layout/radial6"/>
    <dgm:cxn modelId="{488C0D09-EB15-4C96-8C78-F85845EF24E2}" type="presParOf" srcId="{4ADB9B1E-584D-4E34-B5D2-6C3B9AB26DAC}" destId="{1654DF23-5516-4FC8-B9ED-F776881E857B}" srcOrd="8" destOrd="0" presId="urn:microsoft.com/office/officeart/2005/8/layout/radial6"/>
    <dgm:cxn modelId="{54399E36-4388-4DCC-ACB0-D52F7E873FF8}" type="presParOf" srcId="{4ADB9B1E-584D-4E34-B5D2-6C3B9AB26DAC}" destId="{D9A901D4-CD2D-4DAF-96B1-71513046DFAA}" srcOrd="9" destOrd="0" presId="urn:microsoft.com/office/officeart/2005/8/layout/radial6"/>
    <dgm:cxn modelId="{B5DF2422-F241-451A-8768-BDDD37EDA79A}" type="presParOf" srcId="{4ADB9B1E-584D-4E34-B5D2-6C3B9AB26DAC}" destId="{FA18C053-44E7-4B27-BCA0-0E6DEA5BDEF3}" srcOrd="10" destOrd="0" presId="urn:microsoft.com/office/officeart/2005/8/layout/radial6"/>
    <dgm:cxn modelId="{BA6A324A-A91F-4445-B85C-810D7027F372}" type="presParOf" srcId="{4ADB9B1E-584D-4E34-B5D2-6C3B9AB26DAC}" destId="{DAFA32A1-4CB0-4DA2-BBC8-BE3DD9C82C86}" srcOrd="11" destOrd="0" presId="urn:microsoft.com/office/officeart/2005/8/layout/radial6"/>
    <dgm:cxn modelId="{59D5A4C7-7BD0-40F9-8C00-F7F4ADDB38C6}" type="presParOf" srcId="{4ADB9B1E-584D-4E34-B5D2-6C3B9AB26DAC}" destId="{7639122A-9AFA-433D-8D4E-D5358DB73A77}" srcOrd="12" destOrd="0" presId="urn:microsoft.com/office/officeart/2005/8/layout/radial6"/>
    <dgm:cxn modelId="{70663535-448F-4988-8B77-DD55B781B330}" type="presParOf" srcId="{4ADB9B1E-584D-4E34-B5D2-6C3B9AB26DAC}" destId="{D7C116E3-336D-4319-9D47-598B97367816}" srcOrd="13" destOrd="0" presId="urn:microsoft.com/office/officeart/2005/8/layout/radial6"/>
    <dgm:cxn modelId="{DDDFEFBA-6FAB-485B-96E0-2BCFF054ECD9}" type="presParOf" srcId="{4ADB9B1E-584D-4E34-B5D2-6C3B9AB26DAC}" destId="{0B5C0935-D657-402E-9548-8065215A6931}" srcOrd="14" destOrd="0" presId="urn:microsoft.com/office/officeart/2005/8/layout/radial6"/>
    <dgm:cxn modelId="{132E521B-D331-4AC7-97A6-07749BDFEB1B}" type="presParOf" srcId="{4ADB9B1E-584D-4E34-B5D2-6C3B9AB26DAC}" destId="{4F0F859C-027F-4F2E-9BF0-9DBF6387FFB3}" srcOrd="15" destOrd="0" presId="urn:microsoft.com/office/officeart/2005/8/layout/radial6"/>
    <dgm:cxn modelId="{5C14EFBB-35BB-45D0-8A5E-4E4C0FE134C6}" type="presParOf" srcId="{4ADB9B1E-584D-4E34-B5D2-6C3B9AB26DAC}" destId="{9581E772-E742-4225-B995-F402CE05E3C3}" srcOrd="16" destOrd="0" presId="urn:microsoft.com/office/officeart/2005/8/layout/radial6"/>
    <dgm:cxn modelId="{3F8D68AA-B00C-4B5A-BF3B-845DD96CA022}" type="presParOf" srcId="{4ADB9B1E-584D-4E34-B5D2-6C3B9AB26DAC}" destId="{7F94B809-A152-4576-AB30-D59DF2DE903D}" srcOrd="17" destOrd="0" presId="urn:microsoft.com/office/officeart/2005/8/layout/radial6"/>
    <dgm:cxn modelId="{45D0C458-C69A-4D27-BA39-F27E2628562C}" type="presParOf" srcId="{4ADB9B1E-584D-4E34-B5D2-6C3B9AB26DAC}" destId="{7CAD6BDC-3831-476A-94D2-4C357BCC0746}" srcOrd="18" destOrd="0" presId="urn:microsoft.com/office/officeart/2005/8/layout/radial6"/>
    <dgm:cxn modelId="{0F99E072-8C09-4D15-A376-FF07A7A598F1}" type="presParOf" srcId="{4ADB9B1E-584D-4E34-B5D2-6C3B9AB26DAC}" destId="{4B386BBA-3634-4AF5-AD66-B6863E5C0BFE}" srcOrd="19" destOrd="0" presId="urn:microsoft.com/office/officeart/2005/8/layout/radial6"/>
    <dgm:cxn modelId="{63BAC572-C6CE-4133-81A0-0C945BD1A092}" type="presParOf" srcId="{4ADB9B1E-584D-4E34-B5D2-6C3B9AB26DAC}" destId="{C4F1DE99-02DC-4D3E-9546-FD6BCBA5D787}" srcOrd="20" destOrd="0" presId="urn:microsoft.com/office/officeart/2005/8/layout/radial6"/>
    <dgm:cxn modelId="{A164542B-1704-447A-AC96-B3BD6B49B6D7}" type="presParOf" srcId="{4ADB9B1E-584D-4E34-B5D2-6C3B9AB26DAC}" destId="{8854C441-0AE9-4926-B623-B769C7FC9945}" srcOrd="21" destOrd="0" presId="urn:microsoft.com/office/officeart/2005/8/layout/radial6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3B7C6-F0CF-4306-9E1E-DE41175357C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51127-2213-420D-9246-A9A87B11D7E4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আহকাম বা শর্তসমুহ</a:t>
          </a:r>
          <a:endParaRPr lang="en-US" sz="3600" b="1" cap="none" spc="100" dirty="0">
            <a:ln w="18000">
              <a:solidFill>
                <a:schemeClr val="accent1">
                  <a:satMod val="200000"/>
                  <a:tint val="72000"/>
                </a:schemeClr>
              </a:solidFill>
              <a:prstDash val="solid"/>
            </a:ln>
            <a:solidFill>
              <a:srgbClr val="FFFF00"/>
            </a:solidFill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gm:t>
    </dgm:pt>
    <dgm:pt modelId="{7A49DF1D-EC13-442F-A8D4-1747C14B552D}" type="parTrans" cxnId="{BAE4C9F6-A680-483E-9B6F-19FE85654668}">
      <dgm:prSet/>
      <dgm:spPr/>
      <dgm:t>
        <a:bodyPr/>
        <a:lstStyle/>
        <a:p>
          <a:endParaRPr lang="en-US"/>
        </a:p>
      </dgm:t>
    </dgm:pt>
    <dgm:pt modelId="{0D82DC28-1740-4BDC-A079-B234DF48058E}" type="sibTrans" cxnId="{BAE4C9F6-A680-483E-9B6F-19FE85654668}">
      <dgm:prSet/>
      <dgm:spPr/>
      <dgm:t>
        <a:bodyPr/>
        <a:lstStyle/>
        <a:p>
          <a:endParaRPr lang="en-US"/>
        </a:p>
      </dgm:t>
    </dgm:pt>
    <dgm:pt modelId="{83878020-56AA-4E21-9211-197BCA1A6C77}">
      <dgm:prSet phldrT="[Text]" custT="1"/>
      <dgm:spPr/>
      <dgm:t>
        <a:bodyPr/>
        <a:lstStyle/>
        <a:p>
          <a:r>
            <a:rPr lang="bn-BD" sz="2800" dirty="0" smtClean="0"/>
            <a:t>১ শরীর পাক</a:t>
          </a:r>
          <a:endParaRPr lang="en-US" sz="2800" dirty="0"/>
        </a:p>
      </dgm:t>
    </dgm:pt>
    <dgm:pt modelId="{82BAFF05-9DFA-4786-B731-426959F179FD}" type="parTrans" cxnId="{018D250A-3F3E-418F-8C69-06EA6DCE7E06}">
      <dgm:prSet/>
      <dgm:spPr/>
      <dgm:t>
        <a:bodyPr/>
        <a:lstStyle/>
        <a:p>
          <a:endParaRPr lang="en-US" sz="4000"/>
        </a:p>
      </dgm:t>
    </dgm:pt>
    <dgm:pt modelId="{ACF5D8F0-D807-4ECC-AEBF-E2CBD01425AA}" type="sibTrans" cxnId="{018D250A-3F3E-418F-8C69-06EA6DCE7E06}">
      <dgm:prSet/>
      <dgm:spPr/>
      <dgm:t>
        <a:bodyPr/>
        <a:lstStyle/>
        <a:p>
          <a:endParaRPr lang="en-US"/>
        </a:p>
      </dgm:t>
    </dgm:pt>
    <dgm:pt modelId="{1509A17A-53A6-44E1-AFD3-02528B0A2E27}">
      <dgm:prSet phldrT="[Text]" custT="1"/>
      <dgm:spPr/>
      <dgm:t>
        <a:bodyPr/>
        <a:lstStyle/>
        <a:p>
          <a:r>
            <a:rPr lang="bn-BD" sz="2400" dirty="0" smtClean="0"/>
            <a:t>৫ কেবলামুখী হওয়া </a:t>
          </a:r>
          <a:endParaRPr lang="en-US" sz="2400" dirty="0"/>
        </a:p>
      </dgm:t>
    </dgm:pt>
    <dgm:pt modelId="{659FC00E-1DE5-4AA9-BFCC-5003710B299B}" type="parTrans" cxnId="{51A4A67D-80CF-4541-BADD-80C3447CEE49}">
      <dgm:prSet/>
      <dgm:spPr/>
      <dgm:t>
        <a:bodyPr/>
        <a:lstStyle/>
        <a:p>
          <a:endParaRPr lang="en-US" sz="4000"/>
        </a:p>
      </dgm:t>
    </dgm:pt>
    <dgm:pt modelId="{21C29D98-78C6-4930-8222-095499E8C0CA}" type="sibTrans" cxnId="{51A4A67D-80CF-4541-BADD-80C3447CEE49}">
      <dgm:prSet/>
      <dgm:spPr/>
      <dgm:t>
        <a:bodyPr/>
        <a:lstStyle/>
        <a:p>
          <a:endParaRPr lang="en-US"/>
        </a:p>
      </dgm:t>
    </dgm:pt>
    <dgm:pt modelId="{0A2A8086-8B16-45DE-B48F-7E5FC22C0D42}">
      <dgm:prSet phldrT="[Text]" custT="1"/>
      <dgm:spPr/>
      <dgm:t>
        <a:bodyPr/>
        <a:lstStyle/>
        <a:p>
          <a:r>
            <a:rPr lang="bn-BD" sz="3200" dirty="0" smtClean="0"/>
            <a:t>২ কাপড় পাক</a:t>
          </a:r>
          <a:endParaRPr lang="en-US" sz="3200" dirty="0"/>
        </a:p>
      </dgm:t>
    </dgm:pt>
    <dgm:pt modelId="{B18607B6-5322-4076-9A03-4D8F4DD9DB79}" type="parTrans" cxnId="{F533F350-A167-4AC9-8FA2-2C44A7AC6D26}">
      <dgm:prSet/>
      <dgm:spPr/>
      <dgm:t>
        <a:bodyPr/>
        <a:lstStyle/>
        <a:p>
          <a:endParaRPr lang="en-US" sz="4000"/>
        </a:p>
      </dgm:t>
    </dgm:pt>
    <dgm:pt modelId="{E30D838A-CFDF-4E10-9537-66A4ACB20CCE}" type="sibTrans" cxnId="{F533F350-A167-4AC9-8FA2-2C44A7AC6D26}">
      <dgm:prSet/>
      <dgm:spPr/>
      <dgm:t>
        <a:bodyPr/>
        <a:lstStyle/>
        <a:p>
          <a:endParaRPr lang="en-US"/>
        </a:p>
      </dgm:t>
    </dgm:pt>
    <dgm:pt modelId="{A2F712F8-172A-4E90-920F-18E39D8D0138}">
      <dgm:prSet phldrT="[Text]" custT="1"/>
      <dgm:spPr/>
      <dgm:t>
        <a:bodyPr/>
        <a:lstStyle/>
        <a:p>
          <a:r>
            <a:rPr lang="bn-BD" sz="2400" dirty="0" smtClean="0"/>
            <a:t>৩ নামাজের জায়গা পাক</a:t>
          </a:r>
          <a:endParaRPr lang="en-US" sz="2400" dirty="0"/>
        </a:p>
      </dgm:t>
    </dgm:pt>
    <dgm:pt modelId="{7D43CC4E-36C5-41A7-90B5-0348DA6C8968}" type="parTrans" cxnId="{11085033-0A48-4E3D-9BE1-2671D5C041C8}">
      <dgm:prSet/>
      <dgm:spPr/>
      <dgm:t>
        <a:bodyPr/>
        <a:lstStyle/>
        <a:p>
          <a:endParaRPr lang="en-US" sz="4000"/>
        </a:p>
      </dgm:t>
    </dgm:pt>
    <dgm:pt modelId="{B8542E34-4F27-4C5C-ADC8-BE2C7CDA6E0A}" type="sibTrans" cxnId="{11085033-0A48-4E3D-9BE1-2671D5C041C8}">
      <dgm:prSet/>
      <dgm:spPr/>
      <dgm:t>
        <a:bodyPr/>
        <a:lstStyle/>
        <a:p>
          <a:endParaRPr lang="en-US"/>
        </a:p>
      </dgm:t>
    </dgm:pt>
    <dgm:pt modelId="{1F6881EE-FC9B-4034-BC85-BB16DABCE257}">
      <dgm:prSet phldrT="[Text]" custT="1"/>
      <dgm:spPr/>
      <dgm:t>
        <a:bodyPr/>
        <a:lstStyle/>
        <a:p>
          <a:r>
            <a:rPr lang="bn-BD" sz="2800" dirty="0" smtClean="0"/>
            <a:t>৪ সতর ঢাকা</a:t>
          </a:r>
          <a:endParaRPr lang="en-US" sz="2800" dirty="0"/>
        </a:p>
      </dgm:t>
    </dgm:pt>
    <dgm:pt modelId="{E2A1F9C6-5F8C-464F-9589-C95BB3576140}" type="parTrans" cxnId="{AB43FCEE-282B-40A5-A502-9EF97562C5E5}">
      <dgm:prSet/>
      <dgm:spPr/>
      <dgm:t>
        <a:bodyPr/>
        <a:lstStyle/>
        <a:p>
          <a:endParaRPr lang="en-US" sz="4000"/>
        </a:p>
      </dgm:t>
    </dgm:pt>
    <dgm:pt modelId="{4CA52FD2-BEB8-4501-B3D7-F5401B6FFCAA}" type="sibTrans" cxnId="{AB43FCEE-282B-40A5-A502-9EF97562C5E5}">
      <dgm:prSet/>
      <dgm:spPr/>
      <dgm:t>
        <a:bodyPr/>
        <a:lstStyle/>
        <a:p>
          <a:endParaRPr lang="en-US"/>
        </a:p>
      </dgm:t>
    </dgm:pt>
    <dgm:pt modelId="{1C48CB64-63D6-4B5D-9F6F-C10756339375}">
      <dgm:prSet phldrT="[Text]" custT="1"/>
      <dgm:spPr/>
      <dgm:t>
        <a:bodyPr/>
        <a:lstStyle/>
        <a:p>
          <a:r>
            <a:rPr lang="bn-BD" sz="2400" dirty="0" smtClean="0"/>
            <a:t>৬ ওয়াক্ত মতো নামাজ পড়া </a:t>
          </a:r>
          <a:endParaRPr lang="en-US" sz="2400" dirty="0"/>
        </a:p>
      </dgm:t>
    </dgm:pt>
    <dgm:pt modelId="{E257F3D7-A863-4730-922D-C60A6EEF341C}" type="parTrans" cxnId="{AF8D785E-12AB-4D85-AC4C-7579F020DE71}">
      <dgm:prSet/>
      <dgm:spPr/>
      <dgm:t>
        <a:bodyPr/>
        <a:lstStyle/>
        <a:p>
          <a:endParaRPr lang="en-US" sz="4000"/>
        </a:p>
      </dgm:t>
    </dgm:pt>
    <dgm:pt modelId="{3F9178C2-BB2E-4219-AC5D-5E27D9CA3BD3}" type="sibTrans" cxnId="{AF8D785E-12AB-4D85-AC4C-7579F020DE71}">
      <dgm:prSet/>
      <dgm:spPr/>
      <dgm:t>
        <a:bodyPr/>
        <a:lstStyle/>
        <a:p>
          <a:endParaRPr lang="en-US"/>
        </a:p>
      </dgm:t>
    </dgm:pt>
    <dgm:pt modelId="{4766E895-5F22-4BF4-B0AB-97F6263D8CFC}">
      <dgm:prSet phldrT="[Text]" custT="1"/>
      <dgm:spPr/>
      <dgm:t>
        <a:bodyPr/>
        <a:lstStyle/>
        <a:p>
          <a:r>
            <a:rPr lang="bn-BD" sz="2400" dirty="0" smtClean="0"/>
            <a:t>৭ নামাজের নিয়ত করা।</a:t>
          </a:r>
          <a:endParaRPr lang="en-US" sz="2400" dirty="0"/>
        </a:p>
      </dgm:t>
    </dgm:pt>
    <dgm:pt modelId="{636A9571-6114-4CA4-BD0E-2848D4367232}" type="parTrans" cxnId="{E4E5BB85-A1BC-4D5D-BA0C-218E072D5D6D}">
      <dgm:prSet/>
      <dgm:spPr/>
      <dgm:t>
        <a:bodyPr/>
        <a:lstStyle/>
        <a:p>
          <a:endParaRPr lang="en-US" sz="4000"/>
        </a:p>
      </dgm:t>
    </dgm:pt>
    <dgm:pt modelId="{3D1AE4C9-DEEF-405F-81DE-25442EDAB051}" type="sibTrans" cxnId="{E4E5BB85-A1BC-4D5D-BA0C-218E072D5D6D}">
      <dgm:prSet/>
      <dgm:spPr/>
      <dgm:t>
        <a:bodyPr/>
        <a:lstStyle/>
        <a:p>
          <a:endParaRPr lang="en-US"/>
        </a:p>
      </dgm:t>
    </dgm:pt>
    <dgm:pt modelId="{C94AC06B-5063-4C70-AE2B-A90AF3244DE4}" type="pres">
      <dgm:prSet presAssocID="{F443B7C6-F0CF-4306-9E1E-DE41175357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C5B17D9-AA6C-45E1-A8AE-37AE0A4A7BDB}" type="pres">
      <dgm:prSet presAssocID="{CFB51127-2213-420D-9246-A9A87B11D7E4}" presName="singleCycle" presStyleCnt="0"/>
      <dgm:spPr/>
    </dgm:pt>
    <dgm:pt modelId="{E95A6547-8F14-4D99-8267-9FE0B03AA0EF}" type="pres">
      <dgm:prSet presAssocID="{CFB51127-2213-420D-9246-A9A87B11D7E4}" presName="singleCenter" presStyleLbl="node1" presStyleIdx="0" presStyleCnt="8" custScaleX="130597" custScaleY="11628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E570A91-859F-4D15-84D6-A4B19178C830}" type="pres">
      <dgm:prSet presAssocID="{82BAFF05-9DFA-4786-B731-426959F179FD}" presName="Name56" presStyleLbl="parChTrans1D2" presStyleIdx="0" presStyleCnt="7" custSzX="844779"/>
      <dgm:spPr/>
      <dgm:t>
        <a:bodyPr/>
        <a:lstStyle/>
        <a:p>
          <a:endParaRPr lang="en-US"/>
        </a:p>
      </dgm:t>
    </dgm:pt>
    <dgm:pt modelId="{5BBA4915-6566-4B54-8B02-885E3188DEC3}" type="pres">
      <dgm:prSet presAssocID="{83878020-56AA-4E21-9211-197BCA1A6C77}" presName="text0" presStyleLbl="node1" presStyleIdx="1" presStyleCnt="8" custScaleX="130597" custScaleY="137706" custRadScaleRad="98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B015E-FA9E-4DE7-A32F-64D74A025E81}" type="pres">
      <dgm:prSet presAssocID="{B18607B6-5322-4076-9A03-4D8F4DD9DB79}" presName="Name56" presStyleLbl="parChTrans1D2" presStyleIdx="1" presStyleCnt="7" custSzX="473779"/>
      <dgm:spPr/>
      <dgm:t>
        <a:bodyPr/>
        <a:lstStyle/>
        <a:p>
          <a:endParaRPr lang="en-US"/>
        </a:p>
      </dgm:t>
    </dgm:pt>
    <dgm:pt modelId="{C0478597-77C1-4C35-8C01-7EA262D6EEDC}" type="pres">
      <dgm:prSet presAssocID="{0A2A8086-8B16-45DE-B48F-7E5FC22C0D42}" presName="text0" presStyleLbl="node1" presStyleIdx="2" presStyleCnt="8" custScaleX="178814" custScaleY="116285" custRadScaleRad="99458" custRadScaleInc="-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F6687-3804-4574-9BF3-F80484EDC00B}" type="pres">
      <dgm:prSet presAssocID="{7D43CC4E-36C5-41A7-90B5-0348DA6C8968}" presName="Name56" presStyleLbl="parChTrans1D2" presStyleIdx="2" presStyleCnt="7" custSzX="810588"/>
      <dgm:spPr/>
      <dgm:t>
        <a:bodyPr/>
        <a:lstStyle/>
        <a:p>
          <a:endParaRPr lang="en-US"/>
        </a:p>
      </dgm:t>
    </dgm:pt>
    <dgm:pt modelId="{30A948B0-8A26-49CA-847B-565480C0C86E}" type="pres">
      <dgm:prSet presAssocID="{A2F712F8-172A-4E90-920F-18E39D8D0138}" presName="text0" presStyleLbl="node1" presStyleIdx="3" presStyleCnt="8" custScaleX="155382" custScaleY="116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81E8-A4B7-48F1-88D8-33D2D76F19FE}" type="pres">
      <dgm:prSet presAssocID="{E2A1F9C6-5F8C-464F-9589-C95BB3576140}" presName="Name56" presStyleLbl="parChTrans1D2" presStyleIdx="3" presStyleCnt="7" custSzX="698643"/>
      <dgm:spPr/>
      <dgm:t>
        <a:bodyPr/>
        <a:lstStyle/>
        <a:p>
          <a:endParaRPr lang="en-US"/>
        </a:p>
      </dgm:t>
    </dgm:pt>
    <dgm:pt modelId="{6AC42AE8-8D68-4A4C-AEB0-4CF19B555CE6}" type="pres">
      <dgm:prSet presAssocID="{1F6881EE-FC9B-4034-BC85-BB16DABCE257}" presName="text0" presStyleLbl="node1" presStyleIdx="4" presStyleCnt="8" custScaleX="181024" custScaleY="116285" custRadScaleRad="98792" custRadScaleInc="-1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11E3A-9A11-466F-A3BF-AA381522F435}" type="pres">
      <dgm:prSet presAssocID="{659FC00E-1DE5-4AA9-BFCC-5003710B299B}" presName="Name56" presStyleLbl="parChTrans1D2" presStyleIdx="4" presStyleCnt="7" custSzX="698643"/>
      <dgm:spPr/>
      <dgm:t>
        <a:bodyPr/>
        <a:lstStyle/>
        <a:p>
          <a:endParaRPr lang="en-US"/>
        </a:p>
      </dgm:t>
    </dgm:pt>
    <dgm:pt modelId="{E37CDE13-4093-49E9-9F35-197EDB4AB167}" type="pres">
      <dgm:prSet presAssocID="{1509A17A-53A6-44E1-AFD3-02528B0A2E27}" presName="text0" presStyleLbl="node1" presStyleIdx="5" presStyleCnt="8" custScaleX="170058" custScaleY="116285" custRadScaleRad="98792" custRadScaleInc="1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3C32A-0E73-42AD-BD8E-049280354E90}" type="pres">
      <dgm:prSet presAssocID="{E257F3D7-A863-4730-922D-C60A6EEF341C}" presName="Name56" presStyleLbl="parChTrans1D2" presStyleIdx="5" presStyleCnt="7" custSzX="810588"/>
      <dgm:spPr/>
      <dgm:t>
        <a:bodyPr/>
        <a:lstStyle/>
        <a:p>
          <a:endParaRPr lang="en-US"/>
        </a:p>
      </dgm:t>
    </dgm:pt>
    <dgm:pt modelId="{8CB726B0-D818-44BB-B5F9-5D77D960A2C9}" type="pres">
      <dgm:prSet presAssocID="{1C48CB64-63D6-4B5D-9F6F-C10756339375}" presName="text0" presStyleLbl="node1" presStyleIdx="6" presStyleCnt="8" custScaleX="161046" custScaleY="116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56A3F-04CC-465C-988F-9E4D68AA6499}" type="pres">
      <dgm:prSet presAssocID="{636A9571-6114-4CA4-BD0E-2848D4367232}" presName="Name56" presStyleLbl="parChTrans1D2" presStyleIdx="6" presStyleCnt="7" custSzX="473779"/>
      <dgm:spPr/>
      <dgm:t>
        <a:bodyPr/>
        <a:lstStyle/>
        <a:p>
          <a:endParaRPr lang="en-US"/>
        </a:p>
      </dgm:t>
    </dgm:pt>
    <dgm:pt modelId="{D15B9193-23FB-42A1-84A5-E6458BC2E6DB}" type="pres">
      <dgm:prSet presAssocID="{4766E895-5F22-4BF4-B0AB-97F6263D8CFC}" presName="text0" presStyleLbl="node1" presStyleIdx="7" presStyleCnt="8" custScaleX="181646" custScaleY="116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8D713-6C13-4849-8CDF-E49A3033BCB8}" type="presOf" srcId="{83878020-56AA-4E21-9211-197BCA1A6C77}" destId="{5BBA4915-6566-4B54-8B02-885E3188DEC3}" srcOrd="0" destOrd="0" presId="urn:microsoft.com/office/officeart/2008/layout/RadialCluster"/>
    <dgm:cxn modelId="{11085033-0A48-4E3D-9BE1-2671D5C041C8}" srcId="{CFB51127-2213-420D-9246-A9A87B11D7E4}" destId="{A2F712F8-172A-4E90-920F-18E39D8D0138}" srcOrd="2" destOrd="0" parTransId="{7D43CC4E-36C5-41A7-90B5-0348DA6C8968}" sibTransId="{B8542E34-4F27-4C5C-ADC8-BE2C7CDA6E0A}"/>
    <dgm:cxn modelId="{AF8D785E-12AB-4D85-AC4C-7579F020DE71}" srcId="{CFB51127-2213-420D-9246-A9A87B11D7E4}" destId="{1C48CB64-63D6-4B5D-9F6F-C10756339375}" srcOrd="5" destOrd="0" parTransId="{E257F3D7-A863-4730-922D-C60A6EEF341C}" sibTransId="{3F9178C2-BB2E-4219-AC5D-5E27D9CA3BD3}"/>
    <dgm:cxn modelId="{70A2B6C0-A1B8-4891-8918-0D066C5BA9E6}" type="presOf" srcId="{E2A1F9C6-5F8C-464F-9589-C95BB3576140}" destId="{F2A681E8-A4B7-48F1-88D8-33D2D76F19FE}" srcOrd="0" destOrd="0" presId="urn:microsoft.com/office/officeart/2008/layout/RadialCluster"/>
    <dgm:cxn modelId="{AB43FCEE-282B-40A5-A502-9EF97562C5E5}" srcId="{CFB51127-2213-420D-9246-A9A87B11D7E4}" destId="{1F6881EE-FC9B-4034-BC85-BB16DABCE257}" srcOrd="3" destOrd="0" parTransId="{E2A1F9C6-5F8C-464F-9589-C95BB3576140}" sibTransId="{4CA52FD2-BEB8-4501-B3D7-F5401B6FFCAA}"/>
    <dgm:cxn modelId="{2C88E717-0853-464F-9BFF-3DC5CFE114CA}" type="presOf" srcId="{4766E895-5F22-4BF4-B0AB-97F6263D8CFC}" destId="{D15B9193-23FB-42A1-84A5-E6458BC2E6DB}" srcOrd="0" destOrd="0" presId="urn:microsoft.com/office/officeart/2008/layout/RadialCluster"/>
    <dgm:cxn modelId="{E4E5BB85-A1BC-4D5D-BA0C-218E072D5D6D}" srcId="{CFB51127-2213-420D-9246-A9A87B11D7E4}" destId="{4766E895-5F22-4BF4-B0AB-97F6263D8CFC}" srcOrd="6" destOrd="0" parTransId="{636A9571-6114-4CA4-BD0E-2848D4367232}" sibTransId="{3D1AE4C9-DEEF-405F-81DE-25442EDAB051}"/>
    <dgm:cxn modelId="{8E5F725E-F7F9-411C-A1CC-D13998CF6D62}" type="presOf" srcId="{1509A17A-53A6-44E1-AFD3-02528B0A2E27}" destId="{E37CDE13-4093-49E9-9F35-197EDB4AB167}" srcOrd="0" destOrd="0" presId="urn:microsoft.com/office/officeart/2008/layout/RadialCluster"/>
    <dgm:cxn modelId="{9A635B55-A05C-4900-A1D1-05CCC4D67E06}" type="presOf" srcId="{CFB51127-2213-420D-9246-A9A87B11D7E4}" destId="{E95A6547-8F14-4D99-8267-9FE0B03AA0EF}" srcOrd="0" destOrd="0" presId="urn:microsoft.com/office/officeart/2008/layout/RadialCluster"/>
    <dgm:cxn modelId="{7906D5DE-5516-479B-A5BA-336A4F694AF5}" type="presOf" srcId="{B18607B6-5322-4076-9A03-4D8F4DD9DB79}" destId="{CB2B015E-FA9E-4DE7-A32F-64D74A025E81}" srcOrd="0" destOrd="0" presId="urn:microsoft.com/office/officeart/2008/layout/RadialCluster"/>
    <dgm:cxn modelId="{10CAFE65-7365-42C2-9AFF-462B0C6E2327}" type="presOf" srcId="{0A2A8086-8B16-45DE-B48F-7E5FC22C0D42}" destId="{C0478597-77C1-4C35-8C01-7EA262D6EEDC}" srcOrd="0" destOrd="0" presId="urn:microsoft.com/office/officeart/2008/layout/RadialCluster"/>
    <dgm:cxn modelId="{A8860CF6-356F-457B-A529-8A0E10841E18}" type="presOf" srcId="{F443B7C6-F0CF-4306-9E1E-DE41175357C8}" destId="{C94AC06B-5063-4C70-AE2B-A90AF3244DE4}" srcOrd="0" destOrd="0" presId="urn:microsoft.com/office/officeart/2008/layout/RadialCluster"/>
    <dgm:cxn modelId="{51A4A67D-80CF-4541-BADD-80C3447CEE49}" srcId="{CFB51127-2213-420D-9246-A9A87B11D7E4}" destId="{1509A17A-53A6-44E1-AFD3-02528B0A2E27}" srcOrd="4" destOrd="0" parTransId="{659FC00E-1DE5-4AA9-BFCC-5003710B299B}" sibTransId="{21C29D98-78C6-4930-8222-095499E8C0CA}"/>
    <dgm:cxn modelId="{018D250A-3F3E-418F-8C69-06EA6DCE7E06}" srcId="{CFB51127-2213-420D-9246-A9A87B11D7E4}" destId="{83878020-56AA-4E21-9211-197BCA1A6C77}" srcOrd="0" destOrd="0" parTransId="{82BAFF05-9DFA-4786-B731-426959F179FD}" sibTransId="{ACF5D8F0-D807-4ECC-AEBF-E2CBD01425AA}"/>
    <dgm:cxn modelId="{18A145B5-767F-412D-8470-2DBA70A9EBDF}" type="presOf" srcId="{636A9571-6114-4CA4-BD0E-2848D4367232}" destId="{00556A3F-04CC-465C-988F-9E4D68AA6499}" srcOrd="0" destOrd="0" presId="urn:microsoft.com/office/officeart/2008/layout/RadialCluster"/>
    <dgm:cxn modelId="{D8AF8F5A-2801-4030-814F-676129784C77}" type="presOf" srcId="{659FC00E-1DE5-4AA9-BFCC-5003710B299B}" destId="{1A811E3A-9A11-466F-A3BF-AA381522F435}" srcOrd="0" destOrd="0" presId="urn:microsoft.com/office/officeart/2008/layout/RadialCluster"/>
    <dgm:cxn modelId="{1B647322-52F1-4AE3-A46D-BB5A12DF9E94}" type="presOf" srcId="{E257F3D7-A863-4730-922D-C60A6EEF341C}" destId="{9553C32A-0E73-42AD-BD8E-049280354E90}" srcOrd="0" destOrd="0" presId="urn:microsoft.com/office/officeart/2008/layout/RadialCluster"/>
    <dgm:cxn modelId="{1F92DB5A-3710-453A-81F5-E2108E824635}" type="presOf" srcId="{7D43CC4E-36C5-41A7-90B5-0348DA6C8968}" destId="{722F6687-3804-4574-9BF3-F80484EDC00B}" srcOrd="0" destOrd="0" presId="urn:microsoft.com/office/officeart/2008/layout/RadialCluster"/>
    <dgm:cxn modelId="{F533F350-A167-4AC9-8FA2-2C44A7AC6D26}" srcId="{CFB51127-2213-420D-9246-A9A87B11D7E4}" destId="{0A2A8086-8B16-45DE-B48F-7E5FC22C0D42}" srcOrd="1" destOrd="0" parTransId="{B18607B6-5322-4076-9A03-4D8F4DD9DB79}" sibTransId="{E30D838A-CFDF-4E10-9537-66A4ACB20CCE}"/>
    <dgm:cxn modelId="{DEAFBBC3-D896-477D-8609-C58F2C1C85AB}" type="presOf" srcId="{1F6881EE-FC9B-4034-BC85-BB16DABCE257}" destId="{6AC42AE8-8D68-4A4C-AEB0-4CF19B555CE6}" srcOrd="0" destOrd="0" presId="urn:microsoft.com/office/officeart/2008/layout/RadialCluster"/>
    <dgm:cxn modelId="{53D06FDC-FAB7-435D-B3A8-5EE0B06642C5}" type="presOf" srcId="{82BAFF05-9DFA-4786-B731-426959F179FD}" destId="{8E570A91-859F-4D15-84D6-A4B19178C830}" srcOrd="0" destOrd="0" presId="urn:microsoft.com/office/officeart/2008/layout/RadialCluster"/>
    <dgm:cxn modelId="{957316AB-753F-46CE-82EF-B91CE425D878}" type="presOf" srcId="{A2F712F8-172A-4E90-920F-18E39D8D0138}" destId="{30A948B0-8A26-49CA-847B-565480C0C86E}" srcOrd="0" destOrd="0" presId="urn:microsoft.com/office/officeart/2008/layout/RadialCluster"/>
    <dgm:cxn modelId="{CCC4F0A5-AA84-4D9E-8356-2DBC979007C0}" type="presOf" srcId="{1C48CB64-63D6-4B5D-9F6F-C10756339375}" destId="{8CB726B0-D818-44BB-B5F9-5D77D960A2C9}" srcOrd="0" destOrd="0" presId="urn:microsoft.com/office/officeart/2008/layout/RadialCluster"/>
    <dgm:cxn modelId="{BAE4C9F6-A680-483E-9B6F-19FE85654668}" srcId="{F443B7C6-F0CF-4306-9E1E-DE41175357C8}" destId="{CFB51127-2213-420D-9246-A9A87B11D7E4}" srcOrd="0" destOrd="0" parTransId="{7A49DF1D-EC13-442F-A8D4-1747C14B552D}" sibTransId="{0D82DC28-1740-4BDC-A079-B234DF48058E}"/>
    <dgm:cxn modelId="{20DAA561-5975-473C-A8BF-BC14001F4BC3}" type="presParOf" srcId="{C94AC06B-5063-4C70-AE2B-A90AF3244DE4}" destId="{6C5B17D9-AA6C-45E1-A8AE-37AE0A4A7BDB}" srcOrd="0" destOrd="0" presId="urn:microsoft.com/office/officeart/2008/layout/RadialCluster"/>
    <dgm:cxn modelId="{E62F5BD2-760E-42EB-8BDA-3E00BA593D57}" type="presParOf" srcId="{6C5B17D9-AA6C-45E1-A8AE-37AE0A4A7BDB}" destId="{E95A6547-8F14-4D99-8267-9FE0B03AA0EF}" srcOrd="0" destOrd="0" presId="urn:microsoft.com/office/officeart/2008/layout/RadialCluster"/>
    <dgm:cxn modelId="{BFECCFB0-803A-487A-8977-10AE33D312CC}" type="presParOf" srcId="{6C5B17D9-AA6C-45E1-A8AE-37AE0A4A7BDB}" destId="{8E570A91-859F-4D15-84D6-A4B19178C830}" srcOrd="1" destOrd="0" presId="urn:microsoft.com/office/officeart/2008/layout/RadialCluster"/>
    <dgm:cxn modelId="{4074F0A9-FFAD-46D3-947E-A5BB887857DF}" type="presParOf" srcId="{6C5B17D9-AA6C-45E1-A8AE-37AE0A4A7BDB}" destId="{5BBA4915-6566-4B54-8B02-885E3188DEC3}" srcOrd="2" destOrd="0" presId="urn:microsoft.com/office/officeart/2008/layout/RadialCluster"/>
    <dgm:cxn modelId="{0261467D-E6E9-4DB3-B7E4-B87440994CA5}" type="presParOf" srcId="{6C5B17D9-AA6C-45E1-A8AE-37AE0A4A7BDB}" destId="{CB2B015E-FA9E-4DE7-A32F-64D74A025E81}" srcOrd="3" destOrd="0" presId="urn:microsoft.com/office/officeart/2008/layout/RadialCluster"/>
    <dgm:cxn modelId="{0683DD50-16D8-49E1-B7CE-7197DA679A76}" type="presParOf" srcId="{6C5B17D9-AA6C-45E1-A8AE-37AE0A4A7BDB}" destId="{C0478597-77C1-4C35-8C01-7EA262D6EEDC}" srcOrd="4" destOrd="0" presId="urn:microsoft.com/office/officeart/2008/layout/RadialCluster"/>
    <dgm:cxn modelId="{1E28AAA5-2836-484E-90F3-FF301EFF337F}" type="presParOf" srcId="{6C5B17D9-AA6C-45E1-A8AE-37AE0A4A7BDB}" destId="{722F6687-3804-4574-9BF3-F80484EDC00B}" srcOrd="5" destOrd="0" presId="urn:microsoft.com/office/officeart/2008/layout/RadialCluster"/>
    <dgm:cxn modelId="{8DA4A1BF-9F71-4E3D-B39D-A534325E27B2}" type="presParOf" srcId="{6C5B17D9-AA6C-45E1-A8AE-37AE0A4A7BDB}" destId="{30A948B0-8A26-49CA-847B-565480C0C86E}" srcOrd="6" destOrd="0" presId="urn:microsoft.com/office/officeart/2008/layout/RadialCluster"/>
    <dgm:cxn modelId="{26F41ECA-E04C-4191-AB0B-AC34FD844D83}" type="presParOf" srcId="{6C5B17D9-AA6C-45E1-A8AE-37AE0A4A7BDB}" destId="{F2A681E8-A4B7-48F1-88D8-33D2D76F19FE}" srcOrd="7" destOrd="0" presId="urn:microsoft.com/office/officeart/2008/layout/RadialCluster"/>
    <dgm:cxn modelId="{7BFAAA85-5B7C-4188-8470-FA922319C2DA}" type="presParOf" srcId="{6C5B17D9-AA6C-45E1-A8AE-37AE0A4A7BDB}" destId="{6AC42AE8-8D68-4A4C-AEB0-4CF19B555CE6}" srcOrd="8" destOrd="0" presId="urn:microsoft.com/office/officeart/2008/layout/RadialCluster"/>
    <dgm:cxn modelId="{C3AD0D28-E3B9-4A29-B489-8B85F973DFAC}" type="presParOf" srcId="{6C5B17D9-AA6C-45E1-A8AE-37AE0A4A7BDB}" destId="{1A811E3A-9A11-466F-A3BF-AA381522F435}" srcOrd="9" destOrd="0" presId="urn:microsoft.com/office/officeart/2008/layout/RadialCluster"/>
    <dgm:cxn modelId="{8D23BD66-A18E-4063-838B-FE3D683AFE83}" type="presParOf" srcId="{6C5B17D9-AA6C-45E1-A8AE-37AE0A4A7BDB}" destId="{E37CDE13-4093-49E9-9F35-197EDB4AB167}" srcOrd="10" destOrd="0" presId="urn:microsoft.com/office/officeart/2008/layout/RadialCluster"/>
    <dgm:cxn modelId="{44135E90-6C67-4D9F-957E-B6D00F22E146}" type="presParOf" srcId="{6C5B17D9-AA6C-45E1-A8AE-37AE0A4A7BDB}" destId="{9553C32A-0E73-42AD-BD8E-049280354E90}" srcOrd="11" destOrd="0" presId="urn:microsoft.com/office/officeart/2008/layout/RadialCluster"/>
    <dgm:cxn modelId="{ABE499FB-69F9-429A-8D0F-270B2A504337}" type="presParOf" srcId="{6C5B17D9-AA6C-45E1-A8AE-37AE0A4A7BDB}" destId="{8CB726B0-D818-44BB-B5F9-5D77D960A2C9}" srcOrd="12" destOrd="0" presId="urn:microsoft.com/office/officeart/2008/layout/RadialCluster"/>
    <dgm:cxn modelId="{C103EADF-59DF-4015-99D8-AD95D0AD4496}" type="presParOf" srcId="{6C5B17D9-AA6C-45E1-A8AE-37AE0A4A7BDB}" destId="{00556A3F-04CC-465C-988F-9E4D68AA6499}" srcOrd="13" destOrd="0" presId="urn:microsoft.com/office/officeart/2008/layout/RadialCluster"/>
    <dgm:cxn modelId="{73BD8276-C995-4659-8FD5-1148A4DADEC6}" type="presParOf" srcId="{6C5B17D9-AA6C-45E1-A8AE-37AE0A4A7BDB}" destId="{D15B9193-23FB-42A1-84A5-E6458BC2E6DB}" srcOrd="14" destOrd="0" presId="urn:microsoft.com/office/officeart/2008/layout/RadialCluster"/>
  </dgm:cxnLst>
  <dgm:bg>
    <a:solidFill>
      <a:srgbClr val="00B050"/>
    </a:solidFill>
  </dgm:bg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6ADDB-E06F-48F7-AD9F-196F2632A26B}">
      <dsp:nvSpPr>
        <dsp:cNvPr id="0" name=""/>
        <dsp:cNvSpPr/>
      </dsp:nvSpPr>
      <dsp:spPr>
        <a:xfrm>
          <a:off x="1164452" y="-459173"/>
          <a:ext cx="3809997" cy="256232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solidFill>
                <a:schemeClr val="tx1"/>
              </a:solidFill>
            </a:rPr>
            <a:t>সালাতের ফরজ ১৪টি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1239500" y="-384125"/>
        <a:ext cx="3659901" cy="2412230"/>
      </dsp:txXfrm>
    </dsp:sp>
    <dsp:sp modelId="{E2EE99F4-949C-442C-A79E-BED722B7A211}">
      <dsp:nvSpPr>
        <dsp:cNvPr id="0" name=""/>
        <dsp:cNvSpPr/>
      </dsp:nvSpPr>
      <dsp:spPr>
        <a:xfrm rot="3600000">
          <a:off x="3881362" y="2419820"/>
          <a:ext cx="453365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2002" y="2500247"/>
        <a:ext cx="212085" cy="241279"/>
      </dsp:txXfrm>
    </dsp:sp>
    <dsp:sp modelId="{6099A882-632B-4EFE-B86B-B9475A33FD17}">
      <dsp:nvSpPr>
        <dsp:cNvPr id="0" name=""/>
        <dsp:cNvSpPr/>
      </dsp:nvSpPr>
      <dsp:spPr>
        <a:xfrm>
          <a:off x="3374255" y="3138622"/>
          <a:ext cx="3187402" cy="194335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আহকাম ৭টি</a:t>
          </a:r>
          <a:endParaRPr lang="en-US" sz="4400" kern="1200" dirty="0"/>
        </a:p>
      </dsp:txBody>
      <dsp:txXfrm>
        <a:off x="3431174" y="3195541"/>
        <a:ext cx="3073564" cy="1829512"/>
      </dsp:txXfrm>
    </dsp:sp>
    <dsp:sp modelId="{7A443D65-807A-408D-9DDC-853F6AA1B269}">
      <dsp:nvSpPr>
        <dsp:cNvPr id="0" name=""/>
        <dsp:cNvSpPr/>
      </dsp:nvSpPr>
      <dsp:spPr>
        <a:xfrm rot="10800000">
          <a:off x="2864219" y="3909231"/>
          <a:ext cx="453365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984859" y="3989658"/>
        <a:ext cx="212085" cy="241279"/>
      </dsp:txXfrm>
    </dsp:sp>
    <dsp:sp modelId="{68202ACF-478B-45A0-9ACA-1A4312137A30}">
      <dsp:nvSpPr>
        <dsp:cNvPr id="0" name=""/>
        <dsp:cNvSpPr/>
      </dsp:nvSpPr>
      <dsp:spPr>
        <a:xfrm>
          <a:off x="-465657" y="3204003"/>
          <a:ext cx="3273206" cy="1812588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আরকান ৭টি</a:t>
          </a:r>
          <a:endParaRPr lang="en-US" sz="4400" kern="1200" dirty="0"/>
        </a:p>
      </dsp:txBody>
      <dsp:txXfrm>
        <a:off x="-412568" y="3257092"/>
        <a:ext cx="3167028" cy="1706410"/>
      </dsp:txXfrm>
    </dsp:sp>
    <dsp:sp modelId="{4BD0DB4F-CB52-43C2-A3F4-251DD6A370F6}">
      <dsp:nvSpPr>
        <dsp:cNvPr id="0" name=""/>
        <dsp:cNvSpPr/>
      </dsp:nvSpPr>
      <dsp:spPr>
        <a:xfrm rot="18000000">
          <a:off x="1785300" y="2452511"/>
          <a:ext cx="453365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05940" y="2532938"/>
        <a:ext cx="212085" cy="241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4C441-0AE9-4926-B623-B769C7FC9945}">
      <dsp:nvSpPr>
        <dsp:cNvPr id="0" name=""/>
        <dsp:cNvSpPr/>
      </dsp:nvSpPr>
      <dsp:spPr>
        <a:xfrm>
          <a:off x="1071777" y="539139"/>
          <a:ext cx="5506614" cy="5506614"/>
        </a:xfrm>
        <a:prstGeom prst="blockArc">
          <a:avLst>
            <a:gd name="adj1" fmla="val 13129137"/>
            <a:gd name="adj2" fmla="val 17203865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D6BDC-3831-476A-94D2-4C357BCC0746}">
      <dsp:nvSpPr>
        <dsp:cNvPr id="0" name=""/>
        <dsp:cNvSpPr/>
      </dsp:nvSpPr>
      <dsp:spPr>
        <a:xfrm>
          <a:off x="1280469" y="240541"/>
          <a:ext cx="5506614" cy="5506614"/>
        </a:xfrm>
        <a:prstGeom prst="blockArc">
          <a:avLst>
            <a:gd name="adj1" fmla="val 9476833"/>
            <a:gd name="adj2" fmla="val 1266486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F859C-027F-4F2E-9BF0-9DBF6387FFB3}">
      <dsp:nvSpPr>
        <dsp:cNvPr id="0" name=""/>
        <dsp:cNvSpPr/>
      </dsp:nvSpPr>
      <dsp:spPr>
        <a:xfrm>
          <a:off x="1400406" y="611644"/>
          <a:ext cx="5506614" cy="5506614"/>
        </a:xfrm>
        <a:prstGeom prst="blockArc">
          <a:avLst>
            <a:gd name="adj1" fmla="val 7164786"/>
            <a:gd name="adj2" fmla="val 997391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9122A-9AFA-433D-8D4E-D5358DB73A77}">
      <dsp:nvSpPr>
        <dsp:cNvPr id="0" name=""/>
        <dsp:cNvSpPr/>
      </dsp:nvSpPr>
      <dsp:spPr>
        <a:xfrm>
          <a:off x="1495176" y="1290728"/>
          <a:ext cx="5506614" cy="5506614"/>
        </a:xfrm>
        <a:prstGeom prst="blockArc">
          <a:avLst>
            <a:gd name="adj1" fmla="val 3605745"/>
            <a:gd name="adj2" fmla="val 7069798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901D4-CD2D-4DAF-96B1-71513046DFAA}">
      <dsp:nvSpPr>
        <dsp:cNvPr id="0" name=""/>
        <dsp:cNvSpPr/>
      </dsp:nvSpPr>
      <dsp:spPr>
        <a:xfrm>
          <a:off x="1445565" y="515678"/>
          <a:ext cx="5506614" cy="5506614"/>
        </a:xfrm>
        <a:prstGeom prst="blockArc">
          <a:avLst>
            <a:gd name="adj1" fmla="val 952504"/>
            <a:gd name="adj2" fmla="val 376617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57682-529D-401B-A8F5-64B40FA69AE2}">
      <dsp:nvSpPr>
        <dsp:cNvPr id="0" name=""/>
        <dsp:cNvSpPr/>
      </dsp:nvSpPr>
      <dsp:spPr>
        <a:xfrm>
          <a:off x="1406284" y="671229"/>
          <a:ext cx="5506614" cy="5506614"/>
        </a:xfrm>
        <a:prstGeom prst="blockArc">
          <a:avLst>
            <a:gd name="adj1" fmla="val 19883701"/>
            <a:gd name="adj2" fmla="val 748168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E0EEA-C19B-483C-A0D2-C743E64469E8}">
      <dsp:nvSpPr>
        <dsp:cNvPr id="0" name=""/>
        <dsp:cNvSpPr/>
      </dsp:nvSpPr>
      <dsp:spPr>
        <a:xfrm>
          <a:off x="1374640" y="611430"/>
          <a:ext cx="5506614" cy="5506614"/>
        </a:xfrm>
        <a:prstGeom prst="blockArc">
          <a:avLst>
            <a:gd name="adj1" fmla="val 16807127"/>
            <a:gd name="adj2" fmla="val 19969860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5D72A-BB42-4CBE-9A44-FC7CF69B8AF7}">
      <dsp:nvSpPr>
        <dsp:cNvPr id="0" name=""/>
        <dsp:cNvSpPr/>
      </dsp:nvSpPr>
      <dsp:spPr>
        <a:xfrm>
          <a:off x="2053426" y="2457217"/>
          <a:ext cx="4298735" cy="213374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</a:rPr>
            <a:t>আরকান বা রুকনসমুহ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2682961" y="2769697"/>
        <a:ext cx="3039665" cy="1508788"/>
      </dsp:txXfrm>
    </dsp:sp>
    <dsp:sp modelId="{AF198190-57E1-4641-96AA-CB1B9A679174}">
      <dsp:nvSpPr>
        <dsp:cNvPr id="0" name=""/>
        <dsp:cNvSpPr/>
      </dsp:nvSpPr>
      <dsp:spPr>
        <a:xfrm>
          <a:off x="3390898" y="-167221"/>
          <a:ext cx="2422658" cy="174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smtClean="0"/>
            <a:t>১। </a:t>
          </a:r>
          <a:r>
            <a:rPr lang="bn-BD" sz="2800" kern="1200" dirty="0" smtClean="0"/>
            <a:t>তাকবীরে তাহরীমা</a:t>
          </a:r>
          <a:endParaRPr lang="en-US" sz="2800" kern="1200" dirty="0"/>
        </a:p>
      </dsp:txBody>
      <dsp:txXfrm>
        <a:off x="3745688" y="88888"/>
        <a:ext cx="1713078" cy="1236606"/>
      </dsp:txXfrm>
    </dsp:sp>
    <dsp:sp modelId="{923C57FA-3D53-41B7-9905-6910BD9A990F}">
      <dsp:nvSpPr>
        <dsp:cNvPr id="0" name=""/>
        <dsp:cNvSpPr/>
      </dsp:nvSpPr>
      <dsp:spPr>
        <a:xfrm>
          <a:off x="5503582" y="1163962"/>
          <a:ext cx="2052090" cy="1936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২। ক্বিয়াম</a:t>
          </a:r>
          <a:endParaRPr lang="en-US" sz="3200" kern="1200" dirty="0"/>
        </a:p>
      </dsp:txBody>
      <dsp:txXfrm>
        <a:off x="5804104" y="1447518"/>
        <a:ext cx="1451046" cy="1369132"/>
      </dsp:txXfrm>
    </dsp:sp>
    <dsp:sp modelId="{4DB361A9-E2C5-47E8-A87E-9B04EF132FDC}">
      <dsp:nvSpPr>
        <dsp:cNvPr id="0" name=""/>
        <dsp:cNvSpPr/>
      </dsp:nvSpPr>
      <dsp:spPr>
        <a:xfrm>
          <a:off x="5782146" y="3058728"/>
          <a:ext cx="2026609" cy="1897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৩। ক্বেরাত পড়া</a:t>
          </a:r>
          <a:endParaRPr lang="en-US" sz="3200" kern="1200" dirty="0"/>
        </a:p>
      </dsp:txBody>
      <dsp:txXfrm>
        <a:off x="6078936" y="3336593"/>
        <a:ext cx="1433029" cy="1341650"/>
      </dsp:txXfrm>
    </dsp:sp>
    <dsp:sp modelId="{FA18C053-44E7-4B27-BCA0-0E6DEA5BDEF3}">
      <dsp:nvSpPr>
        <dsp:cNvPr id="0" name=""/>
        <dsp:cNvSpPr/>
      </dsp:nvSpPr>
      <dsp:spPr>
        <a:xfrm>
          <a:off x="4315003" y="4716133"/>
          <a:ext cx="2238195" cy="1906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৪। রুকু করা</a:t>
          </a:r>
          <a:endParaRPr lang="en-US" sz="3200" kern="1200" dirty="0"/>
        </a:p>
      </dsp:txBody>
      <dsp:txXfrm>
        <a:off x="4642779" y="4995321"/>
        <a:ext cx="1582643" cy="1348041"/>
      </dsp:txXfrm>
    </dsp:sp>
    <dsp:sp modelId="{D7C116E3-336D-4319-9D47-598B97367816}">
      <dsp:nvSpPr>
        <dsp:cNvPr id="0" name=""/>
        <dsp:cNvSpPr/>
      </dsp:nvSpPr>
      <dsp:spPr>
        <a:xfrm>
          <a:off x="1704445" y="4758803"/>
          <a:ext cx="2247038" cy="1915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৫। সেজদা করা</a:t>
          </a:r>
          <a:endParaRPr lang="en-US" sz="3200" kern="1200" dirty="0"/>
        </a:p>
      </dsp:txBody>
      <dsp:txXfrm>
        <a:off x="2033516" y="5039312"/>
        <a:ext cx="1588896" cy="1354420"/>
      </dsp:txXfrm>
    </dsp:sp>
    <dsp:sp modelId="{9581E772-E742-4225-B995-F402CE05E3C3}">
      <dsp:nvSpPr>
        <dsp:cNvPr id="0" name=""/>
        <dsp:cNvSpPr/>
      </dsp:nvSpPr>
      <dsp:spPr>
        <a:xfrm>
          <a:off x="420844" y="3044905"/>
          <a:ext cx="2221795" cy="1925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৬। আখেরি বৈঠক</a:t>
          </a:r>
          <a:endParaRPr lang="en-US" sz="3200" kern="1200" dirty="0"/>
        </a:p>
      </dsp:txBody>
      <dsp:txXfrm>
        <a:off x="746218" y="3326819"/>
        <a:ext cx="1571047" cy="1361199"/>
      </dsp:txXfrm>
    </dsp:sp>
    <dsp:sp modelId="{4B386BBA-3634-4AF5-AD66-B6863E5C0BFE}">
      <dsp:nvSpPr>
        <dsp:cNvPr id="0" name=""/>
        <dsp:cNvSpPr/>
      </dsp:nvSpPr>
      <dsp:spPr>
        <a:xfrm>
          <a:off x="152269" y="472054"/>
          <a:ext cx="3139045" cy="2256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৭। সালাম বা কোনো কাজের মাধ্যমে সালাত শেষ করা।</a:t>
          </a:r>
          <a:endParaRPr lang="en-US" sz="2800" kern="1200" dirty="0"/>
        </a:p>
      </dsp:txBody>
      <dsp:txXfrm>
        <a:off x="611971" y="802483"/>
        <a:ext cx="2219641" cy="1595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A6547-8F14-4D99-8267-9FE0B03AA0EF}">
      <dsp:nvSpPr>
        <dsp:cNvPr id="0" name=""/>
        <dsp:cNvSpPr/>
      </dsp:nvSpPr>
      <dsp:spPr>
        <a:xfrm>
          <a:off x="2903254" y="1956568"/>
          <a:ext cx="2149522" cy="1913958"/>
        </a:xfrm>
        <a:prstGeom prst="round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আহকাম বা শর্তসমুহ</a:t>
          </a:r>
          <a:endParaRPr lang="en-US" sz="3600" b="1" kern="1200" cap="none" spc="100" dirty="0">
            <a:ln w="18000">
              <a:solidFill>
                <a:schemeClr val="accent1">
                  <a:satMod val="200000"/>
                  <a:tint val="72000"/>
                </a:schemeClr>
              </a:solidFill>
              <a:prstDash val="solid"/>
            </a:ln>
            <a:solidFill>
              <a:srgbClr val="FFFF00"/>
            </a:solidFill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sp:txBody>
      <dsp:txXfrm>
        <a:off x="2996686" y="2050000"/>
        <a:ext cx="1962658" cy="1727094"/>
      </dsp:txXfrm>
    </dsp:sp>
    <dsp:sp modelId="{8E570A91-859F-4D15-84D6-A4B19178C830}">
      <dsp:nvSpPr>
        <dsp:cNvPr id="0" name=""/>
        <dsp:cNvSpPr/>
      </dsp:nvSpPr>
      <dsp:spPr>
        <a:xfrm rot="16200000">
          <a:off x="3723630" y="1702183"/>
          <a:ext cx="5087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7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A4915-6566-4B54-8B02-885E3188DEC3}">
      <dsp:nvSpPr>
        <dsp:cNvPr id="0" name=""/>
        <dsp:cNvSpPr/>
      </dsp:nvSpPr>
      <dsp:spPr>
        <a:xfrm>
          <a:off x="3257925" y="-70776"/>
          <a:ext cx="1440179" cy="1518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১ শরীর পাক</a:t>
          </a:r>
          <a:endParaRPr lang="en-US" sz="2800" kern="1200" dirty="0"/>
        </a:p>
      </dsp:txBody>
      <dsp:txXfrm>
        <a:off x="3328229" y="-472"/>
        <a:ext cx="1299571" cy="1377967"/>
      </dsp:txXfrm>
    </dsp:sp>
    <dsp:sp modelId="{CB2B015E-FA9E-4DE7-A32F-64D74A025E81}">
      <dsp:nvSpPr>
        <dsp:cNvPr id="0" name=""/>
        <dsp:cNvSpPr/>
      </dsp:nvSpPr>
      <dsp:spPr>
        <a:xfrm rot="8470749">
          <a:off x="4904357" y="2101069"/>
          <a:ext cx="166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8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78597-77C1-4C35-8C01-7EA262D6EEDC}">
      <dsp:nvSpPr>
        <dsp:cNvPr id="0" name=""/>
        <dsp:cNvSpPr/>
      </dsp:nvSpPr>
      <dsp:spPr>
        <a:xfrm>
          <a:off x="4733702" y="871014"/>
          <a:ext cx="1971900" cy="1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২ কাপড় পাক</a:t>
          </a:r>
          <a:endParaRPr lang="en-US" sz="3200" kern="1200" dirty="0"/>
        </a:p>
      </dsp:txBody>
      <dsp:txXfrm>
        <a:off x="4796301" y="933613"/>
        <a:ext cx="1846702" cy="1157153"/>
      </dsp:txXfrm>
    </dsp:sp>
    <dsp:sp modelId="{722F6687-3804-4574-9BF3-F80484EDC00B}">
      <dsp:nvSpPr>
        <dsp:cNvPr id="0" name=""/>
        <dsp:cNvSpPr/>
      </dsp:nvSpPr>
      <dsp:spPr>
        <a:xfrm rot="771429">
          <a:off x="5049436" y="3188496"/>
          <a:ext cx="2664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4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948B0-8A26-49CA-847B-565480C0C86E}">
      <dsp:nvSpPr>
        <dsp:cNvPr id="0" name=""/>
        <dsp:cNvSpPr/>
      </dsp:nvSpPr>
      <dsp:spPr>
        <a:xfrm>
          <a:off x="5312515" y="2772509"/>
          <a:ext cx="1713500" cy="1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৩ নামাজের জায়গা পাক</a:t>
          </a:r>
          <a:endParaRPr lang="en-US" sz="2400" kern="1200" dirty="0"/>
        </a:p>
      </dsp:txBody>
      <dsp:txXfrm>
        <a:off x="5375114" y="2835108"/>
        <a:ext cx="1588302" cy="1157153"/>
      </dsp:txXfrm>
    </dsp:sp>
    <dsp:sp modelId="{F2A681E8-A4B7-48F1-88D8-33D2D76F19FE}">
      <dsp:nvSpPr>
        <dsp:cNvPr id="0" name=""/>
        <dsp:cNvSpPr/>
      </dsp:nvSpPr>
      <dsp:spPr>
        <a:xfrm rot="3836870">
          <a:off x="4322031" y="4068869"/>
          <a:ext cx="4415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5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42AE8-8D68-4A4C-AEB0-4CF19B555CE6}">
      <dsp:nvSpPr>
        <dsp:cNvPr id="0" name=""/>
        <dsp:cNvSpPr/>
      </dsp:nvSpPr>
      <dsp:spPr>
        <a:xfrm>
          <a:off x="3955077" y="4267212"/>
          <a:ext cx="1996271" cy="1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৪ সতর ঢাকা</a:t>
          </a:r>
          <a:endParaRPr lang="en-US" sz="2800" kern="1200" dirty="0"/>
        </a:p>
      </dsp:txBody>
      <dsp:txXfrm>
        <a:off x="4017676" y="4329811"/>
        <a:ext cx="1871073" cy="1157153"/>
      </dsp:txXfrm>
    </dsp:sp>
    <dsp:sp modelId="{1A811E3A-9A11-466F-A3BF-AA381522F435}">
      <dsp:nvSpPr>
        <dsp:cNvPr id="0" name=""/>
        <dsp:cNvSpPr/>
      </dsp:nvSpPr>
      <dsp:spPr>
        <a:xfrm rot="6963130">
          <a:off x="3192448" y="4068869"/>
          <a:ext cx="4415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5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CDE13-4093-49E9-9F35-197EDB4AB167}">
      <dsp:nvSpPr>
        <dsp:cNvPr id="0" name=""/>
        <dsp:cNvSpPr/>
      </dsp:nvSpPr>
      <dsp:spPr>
        <a:xfrm>
          <a:off x="2065145" y="4267212"/>
          <a:ext cx="1875342" cy="1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৫ কেবলামুখী হওয়া </a:t>
          </a:r>
          <a:endParaRPr lang="en-US" sz="2400" kern="1200" dirty="0"/>
        </a:p>
      </dsp:txBody>
      <dsp:txXfrm>
        <a:off x="2127744" y="4329811"/>
        <a:ext cx="1750144" cy="1157153"/>
      </dsp:txXfrm>
    </dsp:sp>
    <dsp:sp modelId="{9553C32A-0E73-42AD-BD8E-049280354E90}">
      <dsp:nvSpPr>
        <dsp:cNvPr id="0" name=""/>
        <dsp:cNvSpPr/>
      </dsp:nvSpPr>
      <dsp:spPr>
        <a:xfrm rot="10028571">
          <a:off x="2671807" y="3184932"/>
          <a:ext cx="234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3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726B0-D818-44BB-B5F9-5D77D960A2C9}">
      <dsp:nvSpPr>
        <dsp:cNvPr id="0" name=""/>
        <dsp:cNvSpPr/>
      </dsp:nvSpPr>
      <dsp:spPr>
        <a:xfrm>
          <a:off x="898784" y="2772509"/>
          <a:ext cx="1775961" cy="1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৬ ওয়াক্ত মতো নামাজ পড়া </a:t>
          </a:r>
          <a:endParaRPr lang="en-US" sz="2400" kern="1200" dirty="0"/>
        </a:p>
      </dsp:txBody>
      <dsp:txXfrm>
        <a:off x="961383" y="2835108"/>
        <a:ext cx="1650763" cy="1157153"/>
      </dsp:txXfrm>
    </dsp:sp>
    <dsp:sp modelId="{00556A3F-04CC-465C-988F-9E4D68AA6499}">
      <dsp:nvSpPr>
        <dsp:cNvPr id="0" name=""/>
        <dsp:cNvSpPr/>
      </dsp:nvSpPr>
      <dsp:spPr>
        <a:xfrm rot="2314286">
          <a:off x="2886298" y="2104909"/>
          <a:ext cx="155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B9193-23FB-42A1-84A5-E6458BC2E6DB}">
      <dsp:nvSpPr>
        <dsp:cNvPr id="0" name=""/>
        <dsp:cNvSpPr/>
      </dsp:nvSpPr>
      <dsp:spPr>
        <a:xfrm>
          <a:off x="1219203" y="871014"/>
          <a:ext cx="2003131" cy="1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৭ নামাজের নিয়ত করা।</a:t>
          </a:r>
          <a:endParaRPr lang="en-US" sz="2400" kern="1200" dirty="0"/>
        </a:p>
      </dsp:txBody>
      <dsp:txXfrm>
        <a:off x="1281802" y="933613"/>
        <a:ext cx="1877933" cy="115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0"/>
            <a:ext cx="5867400" cy="2646878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46879"/>
            <a:ext cx="5867400" cy="383012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31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229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বা জোড়ায় 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09549"/>
            <a:ext cx="8305800" cy="4062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১।সালাতের আরকান-আহকাম বলতে কী বোঝায়?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২।সালাতের আরকানগুলো কী কী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৩।সালাতের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আহকামগুলো বলি।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038600" cy="18620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88037"/>
            <a:ext cx="7086600" cy="363176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সালাতের ফরজ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867400" cy="186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229600" cy="280076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সালাতে পড়ার নিয়ম লিখে আনবে। 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0"/>
            <a:ext cx="8305800" cy="22159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13" y="2514600"/>
            <a:ext cx="5867976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305800" cy="243143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7690" y="2924949"/>
            <a:ext cx="3742944" cy="2893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৯ম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বিষয়ঃফিক্‌হ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 নামাজ।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তারিখঃ৬/৬/২০২১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971800"/>
            <a:ext cx="4267200" cy="28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নামঃমুহাম্মাদ হেদায়েত উল্লাহ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অধ্যাপক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চাটখিল কামিল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1" y="2667000"/>
            <a:ext cx="5029200" cy="3081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621333"/>
            <a:ext cx="3505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1" y="76200"/>
            <a:ext cx="5029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867400"/>
            <a:ext cx="4724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জামাতে নামাজ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256" y="324058"/>
            <a:ext cx="473354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19400"/>
            <a:ext cx="8839200" cy="30469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সালাত তথা নামাযের ফরজ সমুহ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7818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658" y="2057399"/>
            <a:ext cx="7772400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জানতে পারবে......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পরিচয়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ফরজসমুহ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আদায়ের নিয়ম।</a:t>
            </a:r>
          </a:p>
        </p:txBody>
      </p:sp>
    </p:spTree>
    <p:extLst>
      <p:ext uri="{BB962C8B-B14F-4D97-AF65-F5344CB8AC3E}">
        <p14:creationId xmlns:p14="http://schemas.microsoft.com/office/powerpoint/2010/main" val="20351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6406831"/>
              </p:ext>
            </p:extLst>
          </p:nvPr>
        </p:nvGraphicFramePr>
        <p:xfrm>
          <a:off x="1600200" y="838200"/>
          <a:ext cx="6096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9434619"/>
              </p:ext>
            </p:extLst>
          </p:nvPr>
        </p:nvGraphicFramePr>
        <p:xfrm>
          <a:off x="495300" y="457200"/>
          <a:ext cx="822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0"/>
            <a:ext cx="6553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সালাতের রুকনসমূহ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8610692"/>
              </p:ext>
            </p:extLst>
          </p:nvPr>
        </p:nvGraphicFramePr>
        <p:xfrm>
          <a:off x="533400" y="1143000"/>
          <a:ext cx="7924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52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আহকাম বা</a:t>
            </a:r>
            <a:r>
              <a:rPr lang="bn-BD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শর্তসমুহ</a:t>
            </a:r>
            <a:endParaRPr lang="en-US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7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7818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534400" cy="3785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১।সালাত কোন ভাষার শব্দ?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২।সালাত অর্থ কী?</a:t>
            </a:r>
          </a:p>
        </p:txBody>
      </p:sp>
    </p:spTree>
    <p:extLst>
      <p:ext uri="{BB962C8B-B14F-4D97-AF65-F5344CB8AC3E}">
        <p14:creationId xmlns:p14="http://schemas.microsoft.com/office/powerpoint/2010/main" val="40923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192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hedayet ullah</dc:creator>
  <cp:lastModifiedBy>hedayet ullah</cp:lastModifiedBy>
  <cp:revision>84</cp:revision>
  <dcterms:created xsi:type="dcterms:W3CDTF">2006-08-16T00:00:00Z</dcterms:created>
  <dcterms:modified xsi:type="dcterms:W3CDTF">2021-06-09T03:14:40Z</dcterms:modified>
</cp:coreProperties>
</file>