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5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656" y="-196239"/>
            <a:ext cx="9414346" cy="7342466"/>
          </a:xfrm>
          <a:prstGeom prst="rect"/>
        </p:spPr>
      </p:pic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 rot="21600000" flipH="1">
            <a:off x="3920121" y="3771252"/>
            <a:ext cx="3248964" cy="1702177"/>
          </a:xfrm>
          <a:prstGeom prst="rect"/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sz="26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sz="26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</a:t>
            </a:r>
            <a:r>
              <a:rPr altLang="en-US" sz="26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sz="26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ইকে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68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0" sz="68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্ব</a:t>
            </a:r>
            <a:r>
              <a:rPr altLang="en-US" b="0" sz="68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68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</a:t>
            </a:r>
            <a:r>
              <a:rPr altLang="en-US" b="0" sz="6800" i="0" lang="en-GB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তম</a:t>
            </a:r>
            <a:r>
              <a:rPr altLang="en-US" sz="2600" i="0" lang="en-US" u="none">
                <a:solidFill>
                  <a:srgbClr val="FFC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altLang="zh-CN" sz="2600" i="0" lang="en-US" u="none">
              <a:solidFill>
                <a:srgbClr val="FFC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>
          <a:xfrm>
            <a:off x="957324" y="0"/>
            <a:ext cx="3643809" cy="712176"/>
          </a:xfrm>
        </p:spPr>
        <p:txBody>
          <a:bodyPr/>
          <a:p>
            <a:r>
              <a:rPr altLang="en-US" b="1" sz="4500" lang="en-GB"/>
              <a:t>দ</a:t>
            </a:r>
            <a:r>
              <a:rPr altLang="en-US" b="1" sz="4500" lang="en-GB"/>
              <a:t>স</a:t>
            </a:r>
            <a:r>
              <a:rPr altLang="en-US" b="1" sz="4500" lang="en-GB"/>
              <a:t>্ত</a:t>
            </a:r>
            <a:r>
              <a:rPr altLang="en-US" b="1" sz="4500" lang="en-GB"/>
              <a:t>া</a:t>
            </a:r>
            <a:r>
              <a:rPr altLang="en-US" b="1" sz="4500" lang="en-US"/>
              <a:t>(</a:t>
            </a:r>
            <a:r>
              <a:rPr altLang="en-US" b="1" sz="4500" lang="en-GB"/>
              <a:t>জিং</a:t>
            </a:r>
            <a:r>
              <a:rPr altLang="en-US" b="1" sz="4500" lang="en-GB"/>
              <a:t>ক</a:t>
            </a:r>
            <a:r>
              <a:rPr altLang="en-US" b="1" sz="4500" lang="en-US"/>
              <a:t>) </a:t>
            </a:r>
            <a:endParaRPr b="1" sz="4500" lang="en-GB"/>
          </a:p>
        </p:txBody>
      </p:sp>
      <p:pic>
        <p:nvPicPr>
          <p:cNvPr id="2097162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0028" r="20028"/>
          <a:stretch>
            <a:fillRect/>
          </a:stretch>
        </p:blipFill>
        <p:spPr>
          <a:xfrm>
            <a:off x="4266624" y="0"/>
            <a:ext cx="4928934" cy="6914465"/>
          </a:xfrm>
        </p:spPr>
      </p:pic>
      <p:sp>
        <p:nvSpPr>
          <p:cNvPr id="1048606" name=""/>
          <p:cNvSpPr>
            <a:spLocks noGrp="1"/>
          </p:cNvSpPr>
          <p:nvPr>
            <p:ph type="body" sz="half" idx="2"/>
          </p:nvPr>
        </p:nvSpPr>
        <p:spPr>
          <a:xfrm>
            <a:off x="420064" y="936718"/>
            <a:ext cx="3846560" cy="6059695"/>
          </a:xfrm>
        </p:spPr>
        <p:txBody>
          <a:bodyPr/>
          <a:p>
            <a:r>
              <a:rPr altLang="en-US" b="1" sz="2900" i="1" lang="en-GB">
                <a:solidFill>
                  <a:srgbClr val="F46D43"/>
                </a:solidFill>
              </a:rPr>
              <a:t>১</a:t>
            </a:r>
            <a:r>
              <a:rPr altLang="en-US" b="1" sz="2900" i="1" lang="en-GB">
                <a:solidFill>
                  <a:srgbClr val="F46D43"/>
                </a:solidFill>
              </a:rPr>
              <a:t>।</a:t>
            </a:r>
            <a:r>
              <a:rPr altLang="en-US" b="1" sz="2900" i="1" lang="en-GB">
                <a:solidFill>
                  <a:srgbClr val="F46D43"/>
                </a:solidFill>
              </a:rPr>
              <a:t>ফ</a:t>
            </a:r>
            <a:r>
              <a:rPr altLang="en-US" b="1" sz="2900" i="1" lang="en-GB">
                <a:solidFill>
                  <a:srgbClr val="F46D43"/>
                </a:solidFill>
              </a:rPr>
              <a:t>ু</a:t>
            </a:r>
            <a:r>
              <a:rPr altLang="en-US" b="1" sz="2900" i="1" lang="en-GB">
                <a:solidFill>
                  <a:srgbClr val="F46D43"/>
                </a:solidFill>
              </a:rPr>
              <a:t>ল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ও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ফ</a:t>
            </a:r>
            <a:r>
              <a:rPr altLang="en-US" b="1" sz="2900" i="1" lang="en-GB">
                <a:solidFill>
                  <a:srgbClr val="F46D43"/>
                </a:solidFill>
              </a:rPr>
              <a:t>ল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উৎ</a:t>
            </a:r>
            <a:r>
              <a:rPr altLang="en-US" b="1" sz="2900" i="1" lang="en-GB">
                <a:solidFill>
                  <a:srgbClr val="F46D43"/>
                </a:solidFill>
              </a:rPr>
              <a:t>পাদন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এ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স</a:t>
            </a:r>
            <a:r>
              <a:rPr altLang="en-US" b="1" sz="2900" i="1" lang="en-GB">
                <a:solidFill>
                  <a:srgbClr val="F46D43"/>
                </a:solidFill>
              </a:rPr>
              <a:t>হায়তা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করে</a:t>
            </a:r>
            <a:r>
              <a:rPr altLang="en-US" b="1" sz="2900" i="1" lang="en-GB">
                <a:solidFill>
                  <a:srgbClr val="F46D43"/>
                </a:solidFill>
              </a:rPr>
              <a:t>। </a:t>
            </a:r>
            <a:endParaRPr b="1" sz="2900" i="1" lang="en-GB">
              <a:solidFill>
                <a:srgbClr val="F46D43"/>
              </a:solidFill>
            </a:endParaRPr>
          </a:p>
          <a:p>
            <a:r>
              <a:rPr altLang="en-US" b="1" sz="2900" i="1" lang="en-GB">
                <a:solidFill>
                  <a:srgbClr val="F46D43"/>
                </a:solidFill>
              </a:rPr>
              <a:t>২</a:t>
            </a:r>
            <a:r>
              <a:rPr altLang="en-US" b="1" sz="2900" i="1" lang="en-GB">
                <a:solidFill>
                  <a:srgbClr val="F46D43"/>
                </a:solidFill>
              </a:rPr>
              <a:t>।</a:t>
            </a:r>
            <a:r>
              <a:rPr altLang="en-US" b="1" sz="2900" i="1" lang="en-GB">
                <a:solidFill>
                  <a:srgbClr val="F46D43"/>
                </a:solidFill>
              </a:rPr>
              <a:t>উ</a:t>
            </a:r>
            <a:r>
              <a:rPr altLang="en-US" b="1" sz="2900" i="1" lang="en-GB">
                <a:solidFill>
                  <a:srgbClr val="F46D43"/>
                </a:solidFill>
              </a:rPr>
              <a:t>উদ্ভিদের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স</a:t>
            </a:r>
            <a:r>
              <a:rPr altLang="en-US" b="1" sz="2900" i="1" lang="en-GB">
                <a:solidFill>
                  <a:srgbClr val="F46D43"/>
                </a:solidFill>
              </a:rPr>
              <a:t>ব</a:t>
            </a:r>
            <a:r>
              <a:rPr altLang="en-US" b="1" sz="2900" i="1" lang="en-GB">
                <a:solidFill>
                  <a:srgbClr val="F46D43"/>
                </a:solidFill>
              </a:rPr>
              <a:t>ু</a:t>
            </a:r>
            <a:r>
              <a:rPr altLang="en-US" b="1" sz="2900" i="1" lang="en-GB">
                <a:solidFill>
                  <a:srgbClr val="F46D43"/>
                </a:solidFill>
              </a:rPr>
              <a:t>জ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ক</a:t>
            </a:r>
            <a:r>
              <a:rPr altLang="en-US" b="1" sz="2900" i="1" lang="en-GB">
                <a:solidFill>
                  <a:srgbClr val="F46D43"/>
                </a:solidFill>
              </a:rPr>
              <a:t>ন</a:t>
            </a:r>
            <a:r>
              <a:rPr altLang="en-US" b="1" sz="2900" i="1" lang="en-GB">
                <a:solidFill>
                  <a:srgbClr val="F46D43"/>
                </a:solidFill>
              </a:rPr>
              <a:t>ি</a:t>
            </a:r>
            <a:r>
              <a:rPr altLang="en-US" b="1" sz="2900" i="1" lang="en-GB">
                <a:solidFill>
                  <a:srgbClr val="F46D43"/>
                </a:solidFill>
              </a:rPr>
              <a:t>ক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গঠ</a:t>
            </a:r>
            <a:r>
              <a:rPr altLang="en-US" b="1" sz="2900" i="1" lang="en-GB">
                <a:solidFill>
                  <a:srgbClr val="F46D43"/>
                </a:solidFill>
              </a:rPr>
              <a:t>ন</a:t>
            </a:r>
            <a:r>
              <a:rPr altLang="en-US" b="1" sz="2900" i="1" lang="en-GB">
                <a:solidFill>
                  <a:srgbClr val="F46D43"/>
                </a:solidFill>
              </a:rPr>
              <a:t>ে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স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হ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য্য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করে</a:t>
            </a:r>
            <a:r>
              <a:rPr altLang="en-US" b="1" sz="2900" i="1" lang="en-GB">
                <a:solidFill>
                  <a:srgbClr val="F46D43"/>
                </a:solidFill>
              </a:rPr>
              <a:t>। </a:t>
            </a:r>
            <a:endParaRPr b="1" sz="2900" i="1" lang="en-GB">
              <a:solidFill>
                <a:srgbClr val="F46D43"/>
              </a:solidFill>
            </a:endParaRPr>
          </a:p>
          <a:p>
            <a:r>
              <a:rPr altLang="en-US" b="1" sz="2900" i="1" lang="en-GB">
                <a:solidFill>
                  <a:srgbClr val="F46D43"/>
                </a:solidFill>
              </a:rPr>
              <a:t>৩</a:t>
            </a:r>
            <a:r>
              <a:rPr altLang="en-US" b="1" sz="2900" i="1" lang="en-GB">
                <a:solidFill>
                  <a:srgbClr val="F46D43"/>
                </a:solidFill>
              </a:rPr>
              <a:t>।</a:t>
            </a:r>
            <a:r>
              <a:rPr altLang="en-US" b="1" sz="2900" i="1" lang="en-GB">
                <a:solidFill>
                  <a:srgbClr val="F46D43"/>
                </a:solidFill>
              </a:rPr>
              <a:t>দ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ন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ও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ফ</a:t>
            </a:r>
            <a:r>
              <a:rPr altLang="en-US" b="1" sz="2900" i="1" lang="en-GB">
                <a:solidFill>
                  <a:srgbClr val="F46D43"/>
                </a:solidFill>
              </a:rPr>
              <a:t>ল</a:t>
            </a:r>
            <a:r>
              <a:rPr altLang="en-US" b="1" sz="2900" i="1" lang="en-GB">
                <a:solidFill>
                  <a:srgbClr val="F46D43"/>
                </a:solidFill>
              </a:rPr>
              <a:t>জ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ত</a:t>
            </a:r>
            <a:r>
              <a:rPr altLang="en-US" b="1" sz="2900" i="1" lang="en-GB">
                <a:solidFill>
                  <a:srgbClr val="F46D43"/>
                </a:solidFill>
              </a:rPr>
              <a:t>ী</a:t>
            </a:r>
            <a:r>
              <a:rPr altLang="en-US" b="1" sz="2900" i="1" lang="en-GB">
                <a:solidFill>
                  <a:srgbClr val="F46D43"/>
                </a:solidFill>
              </a:rPr>
              <a:t>য়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ফ</a:t>
            </a:r>
            <a:r>
              <a:rPr altLang="en-US" b="1" sz="2900" i="1" lang="en-GB">
                <a:solidFill>
                  <a:srgbClr val="F46D43"/>
                </a:solidFill>
              </a:rPr>
              <a:t>স</a:t>
            </a:r>
            <a:r>
              <a:rPr altLang="en-US" b="1" sz="2900" i="1" lang="en-GB">
                <a:solidFill>
                  <a:srgbClr val="F46D43"/>
                </a:solidFill>
              </a:rPr>
              <a:t>লের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উৎ</a:t>
            </a:r>
            <a:r>
              <a:rPr altLang="en-US" b="1" sz="2900" i="1" lang="en-GB">
                <a:solidFill>
                  <a:srgbClr val="F46D43"/>
                </a:solidFill>
              </a:rPr>
              <a:t>পাদন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ব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ড়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য়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। </a:t>
            </a:r>
            <a:endParaRPr b="1" sz="2900" i="1" lang="en-GB">
              <a:solidFill>
                <a:srgbClr val="F46D43"/>
              </a:solidFill>
            </a:endParaRPr>
          </a:p>
          <a:p>
            <a:r>
              <a:rPr altLang="en-US" b="1" sz="2900" i="1" lang="en-GB">
                <a:solidFill>
                  <a:srgbClr val="F46D43"/>
                </a:solidFill>
              </a:rPr>
              <a:t>৪</a:t>
            </a:r>
            <a:r>
              <a:rPr altLang="en-US" b="1" sz="2900" i="1" lang="en-GB">
                <a:solidFill>
                  <a:srgbClr val="F46D43"/>
                </a:solidFill>
              </a:rPr>
              <a:t>।</a:t>
            </a:r>
            <a:r>
              <a:rPr altLang="en-US" b="1" sz="2900" i="1" lang="en-GB">
                <a:solidFill>
                  <a:srgbClr val="F46D43"/>
                </a:solidFill>
              </a:rPr>
              <a:t>ব</a:t>
            </a:r>
            <a:r>
              <a:rPr altLang="en-US" b="1" sz="2900" i="1" lang="en-GB">
                <a:solidFill>
                  <a:srgbClr val="F46D43"/>
                </a:solidFill>
              </a:rPr>
              <a:t>ী</a:t>
            </a:r>
            <a:r>
              <a:rPr altLang="en-US" b="1" sz="2900" i="1" lang="en-GB">
                <a:solidFill>
                  <a:srgbClr val="F46D43"/>
                </a:solidFill>
              </a:rPr>
              <a:t>জ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গঠ</a:t>
            </a:r>
            <a:r>
              <a:rPr altLang="en-US" b="1" sz="2900" i="1" lang="en-GB">
                <a:solidFill>
                  <a:srgbClr val="F46D43"/>
                </a:solidFill>
              </a:rPr>
              <a:t>ন</a:t>
            </a:r>
            <a:r>
              <a:rPr altLang="en-US" b="1" sz="2900" i="1" lang="en-GB">
                <a:solidFill>
                  <a:srgbClr val="F46D43"/>
                </a:solidFill>
              </a:rPr>
              <a:t>ে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অ</a:t>
            </a:r>
            <a:r>
              <a:rPr altLang="en-US" b="1" sz="2900" i="1" lang="en-GB">
                <a:solidFill>
                  <a:srgbClr val="F46D43"/>
                </a:solidFill>
              </a:rPr>
              <a:t>ংশ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গ</a:t>
            </a:r>
            <a:r>
              <a:rPr altLang="en-US" b="1" sz="2900" i="1" lang="en-GB">
                <a:solidFill>
                  <a:srgbClr val="F46D43"/>
                </a:solidFill>
              </a:rPr>
              <a:t>্র</a:t>
            </a:r>
            <a:r>
              <a:rPr altLang="en-US" b="1" sz="2900" i="1" lang="en-GB">
                <a:solidFill>
                  <a:srgbClr val="F46D43"/>
                </a:solidFill>
              </a:rPr>
              <a:t>হণ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করে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। </a:t>
            </a:r>
            <a:endParaRPr b="1" sz="2900" i="1" lang="en-GB">
              <a:solidFill>
                <a:srgbClr val="F46D43"/>
              </a:solidFill>
            </a:endParaRPr>
          </a:p>
          <a:p>
            <a:r>
              <a:rPr altLang="en-US" b="1" sz="2900" i="1" lang="en-GB">
                <a:solidFill>
                  <a:srgbClr val="F46D43"/>
                </a:solidFill>
              </a:rPr>
              <a:t>৫</a:t>
            </a:r>
            <a:r>
              <a:rPr altLang="en-US" b="1" sz="2900" i="1" lang="en-GB">
                <a:solidFill>
                  <a:srgbClr val="F46D43"/>
                </a:solidFill>
              </a:rPr>
              <a:t>।</a:t>
            </a:r>
            <a:r>
              <a:rPr altLang="en-US" b="1" sz="2900" i="1" lang="en-GB">
                <a:solidFill>
                  <a:srgbClr val="F46D43"/>
                </a:solidFill>
              </a:rPr>
              <a:t>প</a:t>
            </a:r>
            <a:r>
              <a:rPr altLang="en-US" b="1" sz="2900" i="1" lang="en-GB">
                <a:solidFill>
                  <a:srgbClr val="F46D43"/>
                </a:solidFill>
              </a:rPr>
              <a:t>ে</a:t>
            </a:r>
            <a:r>
              <a:rPr altLang="en-US" b="1" sz="2900" i="1" lang="en-GB">
                <a:solidFill>
                  <a:srgbClr val="F46D43"/>
                </a:solidFill>
              </a:rPr>
              <a:t>ঁ</a:t>
            </a:r>
            <a:r>
              <a:rPr altLang="en-US" b="1" sz="2900" i="1" lang="en-GB">
                <a:solidFill>
                  <a:srgbClr val="F46D43"/>
                </a:solidFill>
              </a:rPr>
              <a:t>য়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জ</a:t>
            </a:r>
            <a:r>
              <a:rPr altLang="en-US" b="1" sz="2900" i="1" lang="en-US">
                <a:solidFill>
                  <a:srgbClr val="F46D43"/>
                </a:solidFill>
              </a:rPr>
              <a:t>, </a:t>
            </a:r>
            <a:r>
              <a:rPr altLang="en-US" b="1" sz="2900" i="1" lang="en-GB">
                <a:solidFill>
                  <a:srgbClr val="F46D43"/>
                </a:solidFill>
              </a:rPr>
              <a:t>ম</a:t>
            </a:r>
            <a:r>
              <a:rPr altLang="en-US" b="1" sz="2900" i="1" lang="en-GB">
                <a:solidFill>
                  <a:srgbClr val="F46D43"/>
                </a:solidFill>
              </a:rPr>
              <a:t>ট</a:t>
            </a:r>
            <a:r>
              <a:rPr altLang="en-US" b="1" sz="2900" i="1" lang="en-GB">
                <a:solidFill>
                  <a:srgbClr val="F46D43"/>
                </a:solidFill>
              </a:rPr>
              <a:t>র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প</a:t>
            </a:r>
            <a:r>
              <a:rPr altLang="en-US" b="1" sz="2900" i="1" lang="en-GB">
                <a:solidFill>
                  <a:srgbClr val="F46D43"/>
                </a:solidFill>
              </a:rPr>
              <a:t>্র</a:t>
            </a:r>
            <a:r>
              <a:rPr altLang="en-US" b="1" sz="2900" i="1" lang="en-GB">
                <a:solidFill>
                  <a:srgbClr val="F46D43"/>
                </a:solidFill>
              </a:rPr>
              <a:t>ভৃ</a:t>
            </a:r>
            <a:r>
              <a:rPr altLang="en-US" b="1" sz="2900" i="1" lang="en-GB">
                <a:solidFill>
                  <a:srgbClr val="F46D43"/>
                </a:solidFill>
              </a:rPr>
              <a:t>ত</a:t>
            </a:r>
            <a:r>
              <a:rPr altLang="en-US" b="1" sz="2900" i="1" lang="en-GB">
                <a:solidFill>
                  <a:srgbClr val="F46D43"/>
                </a:solidFill>
              </a:rPr>
              <a:t>ি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ফ</a:t>
            </a:r>
            <a:r>
              <a:rPr altLang="en-US" b="1" sz="2900" i="1" lang="en-GB">
                <a:solidFill>
                  <a:srgbClr val="F46D43"/>
                </a:solidFill>
              </a:rPr>
              <a:t>স</a:t>
            </a:r>
            <a:r>
              <a:rPr altLang="en-US" b="1" sz="2900" i="1" lang="en-GB">
                <a:solidFill>
                  <a:srgbClr val="F46D43"/>
                </a:solidFill>
              </a:rPr>
              <a:t>লের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উৎ</a:t>
            </a:r>
            <a:r>
              <a:rPr altLang="en-US" b="1" sz="2900" i="1" lang="en-GB">
                <a:solidFill>
                  <a:srgbClr val="F46D43"/>
                </a:solidFill>
              </a:rPr>
              <a:t>পাদন</a:t>
            </a:r>
            <a:r>
              <a:rPr altLang="en-US" b="1" sz="2900" i="1" lang="en-US">
                <a:solidFill>
                  <a:srgbClr val="F46D43"/>
                </a:solidFill>
              </a:rPr>
              <a:t> </a:t>
            </a:r>
            <a:r>
              <a:rPr altLang="en-US" b="1" sz="2900" i="1" lang="en-GB">
                <a:solidFill>
                  <a:srgbClr val="F46D43"/>
                </a:solidFill>
              </a:rPr>
              <a:t>ব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ড়</a:t>
            </a:r>
            <a:r>
              <a:rPr altLang="en-US" b="1" sz="2900" i="1" lang="en-GB">
                <a:solidFill>
                  <a:srgbClr val="F46D43"/>
                </a:solidFill>
              </a:rPr>
              <a:t>া</a:t>
            </a:r>
            <a:r>
              <a:rPr altLang="en-US" b="1" sz="2900" i="1" lang="en-GB">
                <a:solidFill>
                  <a:srgbClr val="F46D43"/>
                </a:solidFill>
              </a:rPr>
              <a:t>য়</a:t>
            </a:r>
            <a:r>
              <a:rPr altLang="en-US" b="1" sz="2900" i="1" lang="en-GB">
                <a:solidFill>
                  <a:srgbClr val="F46D43"/>
                </a:solidFill>
              </a:rPr>
              <a:t>। </a:t>
            </a:r>
            <a:endParaRPr b="1" sz="2900" i="1" lang="en-GB">
              <a:solidFill>
                <a:srgbClr val="F46D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>
          <a:xfrm>
            <a:off x="260720" y="345927"/>
            <a:ext cx="5390288" cy="492078"/>
          </a:xfrm>
        </p:spPr>
        <p:txBody>
          <a:bodyPr>
            <a:normAutofit fontScale="90000"/>
          </a:bodyPr>
          <a:p>
            <a:r>
              <a:rPr altLang="en-US" b="1" sz="5000" lang="en-GB"/>
              <a:t>লৌ</a:t>
            </a:r>
            <a:r>
              <a:rPr altLang="en-US" b="1" sz="5000" lang="en-GB"/>
              <a:t>হ</a:t>
            </a:r>
            <a:r>
              <a:rPr altLang="en-US" b="1" sz="5000" lang="en-US"/>
              <a:t>(</a:t>
            </a:r>
            <a:r>
              <a:rPr altLang="en-US" b="1" sz="5000" lang="en-GB"/>
              <a:t>আ</a:t>
            </a:r>
            <a:r>
              <a:rPr altLang="en-US" b="1" sz="5000" lang="en-GB"/>
              <a:t>য়</a:t>
            </a:r>
            <a:r>
              <a:rPr altLang="en-US" b="1" sz="5000" lang="en-GB"/>
              <a:t>র</a:t>
            </a:r>
            <a:r>
              <a:rPr altLang="en-US" b="1" sz="5000" lang="en-GB"/>
              <a:t>ন</a:t>
            </a:r>
            <a:r>
              <a:rPr altLang="en-US" b="1" sz="5000" lang="en-US"/>
              <a:t>)</a:t>
            </a:r>
            <a:endParaRPr b="1" sz="5000" lang="en-GB"/>
          </a:p>
        </p:txBody>
      </p:sp>
      <p:pic>
        <p:nvPicPr>
          <p:cNvPr id="2097153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4381" r="14381"/>
          <a:stretch>
            <a:fillRect/>
          </a:stretch>
        </p:blipFill>
        <p:spPr>
          <a:xfrm>
            <a:off x="3887391" y="67713"/>
            <a:ext cx="6376878" cy="7011099"/>
          </a:xfrm>
        </p:spPr>
      </p:pic>
      <p:sp>
        <p:nvSpPr>
          <p:cNvPr id="1048603" name=""/>
          <p:cNvSpPr>
            <a:spLocks noGrp="1"/>
          </p:cNvSpPr>
          <p:nvPr>
            <p:ph type="body" sz="half" idx="2"/>
          </p:nvPr>
        </p:nvSpPr>
        <p:spPr>
          <a:xfrm>
            <a:off x="140731" y="1041278"/>
            <a:ext cx="3763079" cy="6037534"/>
          </a:xfrm>
        </p:spPr>
        <p:txBody>
          <a:bodyPr>
            <a:normAutofit/>
          </a:bodyPr>
          <a:p>
            <a:r>
              <a:rPr altLang="en-US" b="1" sz="3100" lang="en-GB"/>
              <a:t>১</a:t>
            </a:r>
            <a:r>
              <a:rPr altLang="en-US" b="1" sz="3100" lang="en-GB"/>
              <a:t>।</a:t>
            </a:r>
            <a:r>
              <a:rPr altLang="en-US" b="1" sz="3100" lang="en-GB"/>
              <a:t>উ</a:t>
            </a:r>
            <a:r>
              <a:rPr altLang="en-US" b="1" sz="3100" lang="en-GB"/>
              <a:t>দ</a:t>
            </a:r>
            <a:r>
              <a:rPr altLang="en-US" b="1" sz="3100" lang="en-GB"/>
              <a:t>্ভ</a:t>
            </a:r>
            <a:r>
              <a:rPr altLang="en-US" b="1" sz="3100" lang="en-GB"/>
              <a:t>দ</a:t>
            </a:r>
            <a:r>
              <a:rPr altLang="en-US" b="1" sz="3100" lang="en-GB"/>
              <a:t>ে</a:t>
            </a:r>
            <a:r>
              <a:rPr altLang="en-US" b="1" sz="3100" lang="en-GB"/>
              <a:t>র</a:t>
            </a:r>
            <a:r>
              <a:rPr altLang="en-US" b="1" sz="3100" lang="en-US"/>
              <a:t> </a:t>
            </a:r>
            <a:r>
              <a:rPr altLang="en-US" b="1" sz="3100" lang="en-GB"/>
              <a:t>স</a:t>
            </a:r>
            <a:r>
              <a:rPr altLang="en-US" b="1" sz="3100" lang="en-GB"/>
              <a:t>ব</a:t>
            </a:r>
            <a:r>
              <a:rPr altLang="en-US" b="1" sz="3100" lang="en-GB"/>
              <a:t>ু</a:t>
            </a:r>
            <a:r>
              <a:rPr altLang="en-US" b="1" sz="3100" lang="en-GB"/>
              <a:t>জ</a:t>
            </a:r>
            <a:r>
              <a:rPr altLang="en-US" b="1" sz="3100" lang="en-US"/>
              <a:t> </a:t>
            </a:r>
            <a:r>
              <a:rPr altLang="en-US" b="1" sz="3100" lang="en-US"/>
              <a:t> </a:t>
            </a:r>
            <a:r>
              <a:rPr altLang="en-US" b="1" sz="3100" lang="en-GB"/>
              <a:t>ক</a:t>
            </a:r>
            <a:r>
              <a:rPr altLang="en-US" b="1" sz="3100" lang="en-GB"/>
              <a:t>ন</a:t>
            </a:r>
            <a:r>
              <a:rPr altLang="en-US" b="1" sz="3100" lang="en-GB"/>
              <a:t>ি</a:t>
            </a:r>
            <a:r>
              <a:rPr altLang="en-US" b="1" sz="3100" lang="en-GB"/>
              <a:t>ক</a:t>
            </a:r>
            <a:r>
              <a:rPr altLang="en-US" b="1" sz="3100" lang="en-GB"/>
              <a:t>া</a:t>
            </a:r>
            <a:r>
              <a:rPr altLang="en-US" b="1" sz="3100" lang="en-US"/>
              <a:t> </a:t>
            </a:r>
            <a:r>
              <a:rPr altLang="en-US" b="1" sz="3100" lang="en-GB"/>
              <a:t>গঠ</a:t>
            </a:r>
            <a:r>
              <a:rPr altLang="en-US" b="1" sz="3100" lang="en-GB"/>
              <a:t>ন</a:t>
            </a:r>
            <a:r>
              <a:rPr altLang="en-US" b="1" sz="3100" lang="en-GB"/>
              <a:t>ে</a:t>
            </a:r>
            <a:r>
              <a:rPr altLang="en-US" b="1" sz="3100" lang="en-US"/>
              <a:t> </a:t>
            </a:r>
            <a:r>
              <a:rPr altLang="en-US" b="1" sz="3100" lang="en-GB"/>
              <a:t>সহায়তা</a:t>
            </a:r>
            <a:r>
              <a:rPr altLang="en-US" b="1" sz="3100" lang="en-US"/>
              <a:t> </a:t>
            </a:r>
            <a:r>
              <a:rPr altLang="en-US" b="1" sz="3100" lang="en-GB"/>
              <a:t>করে</a:t>
            </a:r>
            <a:r>
              <a:rPr altLang="en-US" b="1" sz="3100" lang="en-GB"/>
              <a:t>। </a:t>
            </a:r>
            <a:endParaRPr b="1" sz="3100" lang="en-GB"/>
          </a:p>
          <a:p>
            <a:r>
              <a:rPr altLang="en-US" b="1" sz="3100" lang="en-GB"/>
              <a:t>২</a:t>
            </a:r>
            <a:r>
              <a:rPr altLang="en-US" b="1" sz="3100" lang="en-GB"/>
              <a:t>।</a:t>
            </a:r>
            <a:r>
              <a:rPr altLang="en-US" b="1" sz="3100" lang="en-GB"/>
              <a:t>ব</a:t>
            </a:r>
            <a:r>
              <a:rPr altLang="en-US" b="1" sz="3100" lang="en-GB"/>
              <a:t>ী</a:t>
            </a:r>
            <a:r>
              <a:rPr altLang="en-US" b="1" sz="3100" lang="en-GB"/>
              <a:t>জ</a:t>
            </a:r>
            <a:r>
              <a:rPr altLang="en-US" b="1" sz="3100" lang="en-US"/>
              <a:t> </a:t>
            </a:r>
            <a:r>
              <a:rPr altLang="en-US" b="1" sz="3100" lang="en-GB"/>
              <a:t>উৎ</a:t>
            </a:r>
            <a:r>
              <a:rPr altLang="en-US" b="1" sz="3100" lang="en-GB"/>
              <a:t>পাদন</a:t>
            </a:r>
            <a:r>
              <a:rPr altLang="en-US" b="1" sz="3100" lang="en-US"/>
              <a:t> </a:t>
            </a:r>
            <a:r>
              <a:rPr altLang="en-US" b="1" sz="3100" lang="en-GB"/>
              <a:t>স</a:t>
            </a:r>
            <a:r>
              <a:rPr altLang="en-US" b="1" sz="3100" lang="en-GB"/>
              <a:t>হ</a:t>
            </a:r>
            <a:r>
              <a:rPr altLang="en-US" b="1" sz="3100" lang="en-GB"/>
              <a:t>ায়তা</a:t>
            </a:r>
            <a:r>
              <a:rPr altLang="en-US" b="1" sz="3100" lang="en-US"/>
              <a:t> </a:t>
            </a:r>
            <a:r>
              <a:rPr altLang="en-US" b="1" sz="3100" lang="en-GB"/>
              <a:t>করে</a:t>
            </a:r>
            <a:r>
              <a:rPr altLang="en-US" b="1" sz="3100" lang="en-GB"/>
              <a:t>। </a:t>
            </a:r>
            <a:endParaRPr b="1" sz="3100" lang="en-GB"/>
          </a:p>
          <a:p>
            <a:r>
              <a:rPr altLang="en-US" b="1" sz="3100" lang="en-GB"/>
              <a:t>৩</a:t>
            </a:r>
            <a:r>
              <a:rPr altLang="en-US" b="1" sz="3100" lang="en-GB"/>
              <a:t>।</a:t>
            </a:r>
            <a:r>
              <a:rPr altLang="en-US" b="1" sz="3100" lang="en-GB"/>
              <a:t>ফ</a:t>
            </a:r>
            <a:r>
              <a:rPr altLang="en-US" b="1" sz="3100" lang="en-GB"/>
              <a:t>স</a:t>
            </a:r>
            <a:r>
              <a:rPr altLang="en-US" b="1" sz="3100" lang="en-GB"/>
              <a:t>লের</a:t>
            </a:r>
            <a:r>
              <a:rPr altLang="en-US" b="1" sz="3100" lang="en-US"/>
              <a:t> </a:t>
            </a:r>
            <a:r>
              <a:rPr altLang="en-US" b="1" sz="3100" lang="en-GB"/>
              <a:t>গুন</a:t>
            </a:r>
            <a:r>
              <a:rPr altLang="en-US" b="1" sz="3100" lang="en-GB"/>
              <a:t>গ</a:t>
            </a:r>
            <a:r>
              <a:rPr altLang="en-US" b="1" sz="3100" lang="en-GB"/>
              <a:t>ত</a:t>
            </a:r>
            <a:r>
              <a:rPr altLang="en-US" b="1" sz="3100" lang="en-US"/>
              <a:t> </a:t>
            </a:r>
            <a:r>
              <a:rPr altLang="en-US" b="1" sz="3100" lang="en-GB"/>
              <a:t>ম</a:t>
            </a:r>
            <a:r>
              <a:rPr altLang="en-US" b="1" sz="3100" lang="en-GB"/>
              <a:t>া</a:t>
            </a:r>
            <a:r>
              <a:rPr altLang="en-US" b="1" sz="3100" lang="en-GB"/>
              <a:t>ন</a:t>
            </a:r>
            <a:r>
              <a:rPr altLang="en-US" b="1" sz="3100" lang="en-US"/>
              <a:t> </a:t>
            </a:r>
            <a:r>
              <a:rPr altLang="en-US" b="1" sz="3100" lang="en-GB"/>
              <a:t>ব</a:t>
            </a:r>
            <a:r>
              <a:rPr altLang="en-US" b="1" sz="3100" lang="en-GB"/>
              <a:t>া</a:t>
            </a:r>
            <a:r>
              <a:rPr altLang="en-US" b="1" sz="3100" lang="en-GB"/>
              <a:t>ড়</a:t>
            </a:r>
            <a:r>
              <a:rPr altLang="en-US" b="1" sz="3100" lang="en-GB"/>
              <a:t>া</a:t>
            </a:r>
            <a:r>
              <a:rPr altLang="en-US" b="1" sz="3100" lang="en-GB"/>
              <a:t>য়</a:t>
            </a:r>
            <a:r>
              <a:rPr altLang="en-US" b="1" sz="3100" lang="en-GB"/>
              <a:t>। </a:t>
            </a:r>
            <a:endParaRPr b="1" sz="3100" lang="en-GB"/>
          </a:p>
          <a:p>
            <a:r>
              <a:rPr altLang="en-US" b="1" sz="3100" lang="en-GB"/>
              <a:t>৪</a:t>
            </a:r>
            <a:r>
              <a:rPr altLang="en-US" b="1" sz="3100" lang="en-GB"/>
              <a:t>।</a:t>
            </a:r>
            <a:r>
              <a:rPr altLang="en-US" b="1" sz="3100" lang="en-GB"/>
              <a:t>বাঁ</a:t>
            </a:r>
            <a:r>
              <a:rPr altLang="en-US" b="1" sz="3100" lang="en-GB"/>
              <a:t>ধা</a:t>
            </a:r>
            <a:r>
              <a:rPr altLang="en-US" b="1" sz="3100" lang="en-GB"/>
              <a:t>ক</a:t>
            </a:r>
            <a:r>
              <a:rPr altLang="en-US" b="1" sz="3100" lang="en-GB"/>
              <a:t>প</a:t>
            </a:r>
            <a:r>
              <a:rPr altLang="en-US" b="1" sz="3100" lang="en-GB"/>
              <a:t>ি</a:t>
            </a:r>
            <a:r>
              <a:rPr altLang="en-US" b="1" sz="3100" lang="en-US"/>
              <a:t> </a:t>
            </a:r>
            <a:r>
              <a:rPr altLang="en-US" b="1" sz="3100" lang="en-GB"/>
              <a:t>শ</a:t>
            </a:r>
            <a:r>
              <a:rPr altLang="en-US" b="1" sz="3100" lang="en-GB"/>
              <a:t>া</a:t>
            </a:r>
            <a:r>
              <a:rPr altLang="en-US" b="1" sz="3100" lang="en-GB"/>
              <a:t>ল</a:t>
            </a:r>
            <a:r>
              <a:rPr altLang="en-US" b="1" sz="3100" lang="en-GB"/>
              <a:t>গ</a:t>
            </a:r>
            <a:r>
              <a:rPr altLang="en-US" b="1" sz="3100" lang="en-GB"/>
              <a:t>ম</a:t>
            </a:r>
            <a:r>
              <a:rPr altLang="en-US" b="1" sz="3100" lang="en-US"/>
              <a:t> </a:t>
            </a:r>
            <a:r>
              <a:rPr altLang="en-US" b="1" sz="3100" lang="en-GB"/>
              <a:t>ম</a:t>
            </a:r>
            <a:r>
              <a:rPr altLang="en-US" b="1" sz="3100" lang="en-GB"/>
              <a:t>ু</a:t>
            </a:r>
            <a:r>
              <a:rPr altLang="en-US" b="1" sz="3100" lang="en-GB"/>
              <a:t>ল</a:t>
            </a:r>
            <a:r>
              <a:rPr altLang="en-US" b="1" sz="3100" lang="en-GB"/>
              <a:t>া</a:t>
            </a:r>
            <a:r>
              <a:rPr altLang="en-US" b="1" sz="3100" lang="en-US"/>
              <a:t> </a:t>
            </a:r>
            <a:r>
              <a:rPr altLang="en-US" b="1" sz="3100" lang="en-GB"/>
              <a:t>ই</a:t>
            </a:r>
            <a:r>
              <a:rPr altLang="en-US" b="1" sz="3100" lang="en-GB"/>
              <a:t>ত্যাদি</a:t>
            </a:r>
            <a:r>
              <a:rPr altLang="en-US" b="1" sz="3100" lang="en-US"/>
              <a:t> </a:t>
            </a:r>
            <a:r>
              <a:rPr altLang="en-US" b="1" sz="3100" lang="en-GB"/>
              <a:t>ফ</a:t>
            </a:r>
            <a:r>
              <a:rPr altLang="en-US" b="1" sz="3100" lang="en-GB"/>
              <a:t>ল</a:t>
            </a:r>
            <a:r>
              <a:rPr altLang="en-US" b="1" sz="3100" lang="en-GB"/>
              <a:t>ন</a:t>
            </a:r>
            <a:r>
              <a:rPr altLang="en-US" b="1" sz="3100" lang="en-US"/>
              <a:t> </a:t>
            </a:r>
            <a:r>
              <a:rPr altLang="en-US" b="1" sz="3100" lang="en-GB"/>
              <a:t>বৃ</a:t>
            </a:r>
            <a:r>
              <a:rPr altLang="en-US" b="1" sz="3100" lang="en-GB"/>
              <a:t>দ্ধি</a:t>
            </a:r>
            <a:r>
              <a:rPr altLang="en-US" b="1" sz="3100" lang="en-US"/>
              <a:t> </a:t>
            </a:r>
            <a:r>
              <a:rPr altLang="en-US" b="1" sz="3100" lang="en-GB"/>
              <a:t>ক</a:t>
            </a:r>
            <a:r>
              <a:rPr altLang="en-US" b="1" sz="3100" lang="en-GB"/>
              <a:t>রে</a:t>
            </a:r>
            <a:r>
              <a:rPr altLang="en-US" b="1" sz="3100" lang="en-GB"/>
              <a:t>। </a:t>
            </a:r>
            <a:endParaRPr b="1" sz="3100" lang="en-GB"/>
          </a:p>
          <a:p>
            <a:r>
              <a:rPr altLang="en-US" b="1" sz="3100" lang="en-GB"/>
              <a:t>৫</a:t>
            </a:r>
            <a:r>
              <a:rPr altLang="en-US" b="1" sz="3100" lang="en-GB"/>
              <a:t>।</a:t>
            </a:r>
            <a:r>
              <a:rPr altLang="en-US" b="1" sz="3100" lang="en-GB"/>
              <a:t>শ</a:t>
            </a:r>
            <a:r>
              <a:rPr altLang="en-US" b="1" sz="3100" lang="en-GB"/>
              <a:t>ি</a:t>
            </a:r>
            <a:r>
              <a:rPr altLang="en-US" b="1" sz="3100" lang="en-GB"/>
              <a:t>ক</a:t>
            </a:r>
            <a:r>
              <a:rPr altLang="en-US" b="1" sz="3100" lang="en-GB"/>
              <a:t>ড়</a:t>
            </a:r>
            <a:r>
              <a:rPr altLang="en-US" b="1" sz="3100" lang="en-US"/>
              <a:t> </a:t>
            </a:r>
            <a:r>
              <a:rPr altLang="en-US" b="1" sz="3100" lang="en-GB"/>
              <a:t>বৃ</a:t>
            </a:r>
            <a:r>
              <a:rPr altLang="en-US" b="1" sz="3100" lang="en-GB"/>
              <a:t>দ্ধি</a:t>
            </a:r>
            <a:r>
              <a:rPr altLang="en-US" b="1" sz="3100" lang="en-GB"/>
              <a:t>ত</a:t>
            </a:r>
            <a:r>
              <a:rPr altLang="en-US" b="1" sz="3100" lang="en-GB"/>
              <a:t>ে</a:t>
            </a:r>
            <a:r>
              <a:rPr altLang="en-US" b="1" sz="3100" lang="en-US"/>
              <a:t> </a:t>
            </a:r>
            <a:r>
              <a:rPr altLang="en-US" b="1" sz="3100" lang="en-GB"/>
              <a:t>স</a:t>
            </a:r>
            <a:r>
              <a:rPr altLang="en-US" b="1" sz="3100" lang="en-GB"/>
              <a:t>হ</a:t>
            </a:r>
            <a:r>
              <a:rPr altLang="en-US" b="1" sz="3100" lang="en-GB"/>
              <a:t>া</a:t>
            </a:r>
            <a:r>
              <a:rPr altLang="en-US" b="1" sz="3100" lang="en-GB"/>
              <a:t>য়তা</a:t>
            </a:r>
            <a:r>
              <a:rPr altLang="en-US" b="1" sz="3100" lang="en-US"/>
              <a:t> </a:t>
            </a:r>
            <a:r>
              <a:rPr altLang="en-US" b="1" sz="3100" lang="en-GB"/>
              <a:t>করে</a:t>
            </a:r>
            <a:r>
              <a:rPr altLang="en-US" b="1" sz="3100" lang="en-GB"/>
              <a:t>। </a:t>
            </a:r>
            <a:endParaRPr b="1" sz="3100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>
          <a:xfrm rot="55733">
            <a:off x="-67210" y="-983517"/>
            <a:ext cx="9278420" cy="7216513"/>
          </a:xfrm>
        </p:spPr>
        <p:txBody>
          <a:bodyPr>
            <a:normAutofit/>
          </a:bodyPr>
          <a:p>
            <a:pPr indent="-857250" marL="862013">
              <a:buFont typeface="Wingdings" charset="2"/>
              <a:buChar char="n"/>
            </a:pPr>
            <a:r>
              <a:rPr altLang="en-US" b="1" sz="6900" i="1" lang="en-GB" u="sng"/>
              <a:t>এ</a:t>
            </a:r>
            <a:r>
              <a:rPr altLang="en-US" b="1" sz="6900" i="1" lang="en-GB" u="sng"/>
              <a:t>ক</a:t>
            </a:r>
            <a:r>
              <a:rPr altLang="en-US" b="1" sz="6900" i="1" lang="en-GB" u="sng"/>
              <a:t>ক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ক</a:t>
            </a:r>
            <a:r>
              <a:rPr altLang="en-US" b="1" sz="6900" i="1" lang="en-GB" u="sng"/>
              <a:t>া</a:t>
            </a:r>
            <a:r>
              <a:rPr altLang="en-US" b="1" sz="6900" i="1" lang="en-GB" u="sng"/>
              <a:t>জ</a:t>
            </a:r>
            <a:r>
              <a:rPr altLang="en-US" b="1" sz="6900" i="1" lang="en-US" u="sng"/>
              <a:t> </a:t>
            </a:r>
            <a:r>
              <a:rPr altLang="en-US" b="1" sz="6900" i="1" lang="en-US" u="sng"/>
              <a:t> </a:t>
            </a:r>
            <a:br>
              <a:rPr altLang="en-US" b="1" sz="6900" i="1" lang="en-US" u="sng"/>
            </a:br>
            <a:r>
              <a:rPr altLang="en-US" b="1" sz="6900" i="1" lang="en-GB" u="sng"/>
              <a:t>ব</a:t>
            </a:r>
            <a:r>
              <a:rPr altLang="en-US" b="1" sz="6900" i="1" lang="en-GB" u="sng"/>
              <a:t>ি</a:t>
            </a:r>
            <a:r>
              <a:rPr altLang="en-US" b="1" sz="6900" i="1" lang="en-GB" u="sng"/>
              <a:t>ভ</a:t>
            </a:r>
            <a:r>
              <a:rPr altLang="en-US" b="1" sz="6900" i="1" lang="en-GB" u="sng"/>
              <a:t>ি</a:t>
            </a:r>
            <a:r>
              <a:rPr altLang="en-US" b="1" sz="6900" i="1" lang="en-GB" u="sng"/>
              <a:t>ন্ন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ফ</a:t>
            </a:r>
            <a:r>
              <a:rPr altLang="en-US" b="1" sz="6900" i="1" lang="en-GB" u="sng"/>
              <a:t>স</a:t>
            </a:r>
            <a:r>
              <a:rPr altLang="en-US" b="1" sz="6900" i="1" lang="en-GB" u="sng"/>
              <a:t>ল</a:t>
            </a:r>
            <a:r>
              <a:rPr altLang="en-US" b="1" sz="6900" i="1" lang="en-GB" u="sng"/>
              <a:t>ে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ক</a:t>
            </a:r>
            <a:r>
              <a:rPr altLang="en-US" b="1" sz="6900" i="1" lang="en-GB" u="sng"/>
              <a:t>ী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ধ</a:t>
            </a:r>
            <a:r>
              <a:rPr altLang="en-US" b="1" sz="6900" i="1" lang="en-GB" u="sng"/>
              <a:t>রনের</a:t>
            </a:r>
            <a:r>
              <a:rPr altLang="en-US" b="1" sz="6900" i="1" lang="en-US" u="sng"/>
              <a:t> 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স</a:t>
            </a:r>
            <a:r>
              <a:rPr altLang="en-US" b="1" sz="6900" i="1" lang="en-GB" u="sng"/>
              <a:t>া</a:t>
            </a:r>
            <a:r>
              <a:rPr altLang="en-US" b="1" sz="6900" i="1" lang="en-GB" u="sng"/>
              <a:t>র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ব</a:t>
            </a:r>
            <a:r>
              <a:rPr altLang="en-US" b="1" sz="6900" i="1" lang="en-GB" u="sng"/>
              <a:t>্য</a:t>
            </a:r>
            <a:r>
              <a:rPr altLang="en-US" b="1" sz="6900" i="1" lang="en-GB" u="sng"/>
              <a:t>বহার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করা</a:t>
            </a:r>
            <a:r>
              <a:rPr altLang="en-US" b="1" sz="6900" i="1" lang="en-US" u="sng"/>
              <a:t> 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হ</a:t>
            </a:r>
            <a:r>
              <a:rPr altLang="en-US" b="1" sz="6900" i="1" lang="en-GB" u="sng"/>
              <a:t>য়</a:t>
            </a:r>
            <a:r>
              <a:rPr altLang="en-US" b="1" sz="6900" i="1" lang="en-US" u="sng"/>
              <a:t> 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ত</a:t>
            </a:r>
            <a:r>
              <a:rPr altLang="en-US" b="1" sz="6900" i="1" lang="en-GB" u="sng"/>
              <a:t>া</a:t>
            </a:r>
            <a:r>
              <a:rPr altLang="en-US" b="1" sz="6900" i="1" lang="en-GB" u="sng"/>
              <a:t>র</a:t>
            </a:r>
            <a:r>
              <a:rPr altLang="en-US" b="1" sz="6900" i="1" lang="en-US" u="sng"/>
              <a:t> 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এ</a:t>
            </a:r>
            <a:r>
              <a:rPr altLang="en-US" b="1" sz="6900" i="1" lang="en-GB" u="sng"/>
              <a:t>ক</a:t>
            </a:r>
            <a:r>
              <a:rPr altLang="en-US" b="1" sz="6900" i="1" lang="en-GB" u="sng"/>
              <a:t>টি</a:t>
            </a:r>
            <a:r>
              <a:rPr altLang="en-US" b="1" sz="6900" i="1" lang="en-US" u="sng"/>
              <a:t> 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ত</a:t>
            </a:r>
            <a:r>
              <a:rPr altLang="en-US" b="1" sz="6900" i="1" lang="en-GB" u="sng"/>
              <a:t>া</a:t>
            </a:r>
            <a:r>
              <a:rPr altLang="en-US" b="1" sz="6900" i="1" lang="en-GB" u="sng"/>
              <a:t>লিকা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তৈরি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করতে</a:t>
            </a:r>
            <a:r>
              <a:rPr altLang="en-US" b="1" sz="6900" i="1" lang="en-US" u="sng"/>
              <a:t> </a:t>
            </a:r>
            <a:r>
              <a:rPr altLang="en-US" b="1" sz="6900" i="1" lang="en-GB" u="sng"/>
              <a:t>হবে</a:t>
            </a:r>
            <a:r>
              <a:rPr altLang="en-US" b="1" sz="6900" i="1" lang="en-GB" u="sng"/>
              <a:t>। </a:t>
            </a:r>
            <a:endParaRPr b="1" sz="6900" i="1" lang="en-GB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326776" y="-825406"/>
            <a:ext cx="12720896" cy="9127864"/>
          </a:xfrm>
          <a:prstGeom prst="rect"/>
        </p:spPr>
      </p:pic>
      <p:sp>
        <p:nvSpPr>
          <p:cNvPr id="1048589" name=""/>
          <p:cNvSpPr>
            <a:spLocks noGrp="1"/>
          </p:cNvSpPr>
          <p:nvPr>
            <p:ph type="title"/>
          </p:nvPr>
        </p:nvSpPr>
        <p:spPr>
          <a:xfrm flipV="0">
            <a:off x="1595023" y="3140053"/>
            <a:ext cx="7886700" cy="1833196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sz="6200" lang="en-GB"/>
              <a:t>আ</a:t>
            </a:r>
            <a:r>
              <a:rPr altLang="en-US" b="1" sz="6200" lang="en-GB"/>
              <a:t>ল</a:t>
            </a:r>
            <a:r>
              <a:rPr altLang="en-US" b="1" sz="6200" lang="en-GB"/>
              <a:t>্ল</a:t>
            </a:r>
            <a:r>
              <a:rPr altLang="en-US" b="1" sz="6200" lang="en-GB"/>
              <a:t>াহ</a:t>
            </a:r>
            <a:r>
              <a:rPr altLang="en-US" b="1" sz="6200" lang="en-US"/>
              <a:t> </a:t>
            </a:r>
            <a:r>
              <a:rPr altLang="en-US" b="1" sz="6200" lang="en-GB"/>
              <a:t>হাফেজ</a:t>
            </a:r>
            <a:r>
              <a:rPr altLang="en-US" b="1" sz="6200" lang="en-US"/>
              <a:t> </a:t>
            </a:r>
            <a:r>
              <a:rPr altLang="en-US" b="1" sz="6200" lang="en-US"/>
              <a:t> </a:t>
            </a:r>
            <a:endParaRPr b="1" sz="6200"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body" sz="half" idx="2"/>
          </p:nvPr>
        </p:nvSpPr>
        <p:spPr>
          <a:xfrm>
            <a:off x="150667" y="2612832"/>
            <a:ext cx="3407957" cy="4076543"/>
          </a:xfrm>
        </p:spPr>
        <p:txBody>
          <a:bodyPr>
            <a:normAutofit/>
          </a:bodyPr>
          <a:p>
            <a:pPr indent="-457200" marL="457200">
              <a:buFont typeface="Arial"/>
              <a:buChar char="•"/>
            </a:pPr>
            <a:r>
              <a:rPr altLang="en-US" b="1" sz="3500" lang="en-GB"/>
              <a:t>স</a:t>
            </a:r>
            <a:r>
              <a:rPr altLang="en-US" b="1" sz="3500" lang="en-GB"/>
              <a:t>াদিয়া</a:t>
            </a:r>
            <a:r>
              <a:rPr altLang="en-US" b="1" sz="3500" lang="en-US"/>
              <a:t> </a:t>
            </a:r>
            <a:r>
              <a:rPr altLang="en-US" b="1" sz="3500" lang="en-GB"/>
              <a:t>শারমিন</a:t>
            </a:r>
            <a:r>
              <a:rPr altLang="en-US" b="1" sz="3500" lang="en-US"/>
              <a:t> </a:t>
            </a:r>
            <a:r>
              <a:rPr altLang="en-US" b="1" sz="3500" lang="en-GB"/>
              <a:t>স</a:t>
            </a:r>
            <a:r>
              <a:rPr altLang="en-US" b="1" sz="3500" lang="en-GB"/>
              <a:t>হকারী</a:t>
            </a:r>
            <a:r>
              <a:rPr altLang="en-US" b="1" sz="3500" lang="en-US"/>
              <a:t> </a:t>
            </a:r>
            <a:r>
              <a:rPr altLang="en-US" b="1" sz="3500" lang="en-GB"/>
              <a:t>শিক্ষক</a:t>
            </a:r>
            <a:r>
              <a:rPr altLang="en-US" b="1" sz="3500" lang="en-US"/>
              <a:t> </a:t>
            </a:r>
            <a:r>
              <a:rPr altLang="en-US" b="1" sz="3500" lang="en-US"/>
              <a:t>(</a:t>
            </a:r>
            <a:r>
              <a:rPr altLang="en-US" b="1" sz="3500" lang="en-GB"/>
              <a:t>কৃষি</a:t>
            </a:r>
            <a:r>
              <a:rPr altLang="en-US" b="1" sz="3500" lang="en-US"/>
              <a:t>)</a:t>
            </a:r>
            <a:r>
              <a:rPr altLang="en-US" b="1" sz="3500" lang="en-US"/>
              <a:t> </a:t>
            </a:r>
            <a:endParaRPr b="1" sz="3500" lang="en-GB"/>
          </a:p>
          <a:p>
            <a:pPr indent="-457200" marL="457200">
              <a:buFont typeface="Arial"/>
              <a:buChar char="•"/>
            </a:pPr>
            <a:r>
              <a:rPr altLang="en-US" b="1" sz="3500" lang="en-GB"/>
              <a:t>ক</a:t>
            </a:r>
            <a:r>
              <a:rPr altLang="en-US" b="1" sz="3500" lang="en-GB"/>
              <a:t>িসামত</a:t>
            </a:r>
            <a:r>
              <a:rPr altLang="en-US" b="1" sz="3500" lang="en-US"/>
              <a:t> </a:t>
            </a:r>
            <a:r>
              <a:rPr altLang="en-US" b="1" sz="3500" lang="en-GB"/>
              <a:t>হারাটি</a:t>
            </a:r>
            <a:r>
              <a:rPr altLang="en-US" b="1" sz="3500" lang="en-US"/>
              <a:t> </a:t>
            </a:r>
            <a:r>
              <a:rPr altLang="en-US" b="1" sz="3500" lang="en-GB"/>
              <a:t>ডি</a:t>
            </a:r>
            <a:r>
              <a:rPr altLang="en-US" b="1" sz="3500" lang="en-US"/>
              <a:t> </a:t>
            </a:r>
            <a:r>
              <a:rPr altLang="en-US" b="1" sz="3500" lang="en-GB"/>
              <a:t>এস</a:t>
            </a:r>
            <a:r>
              <a:rPr altLang="en-US" b="1" sz="3500" lang="en-US"/>
              <a:t> </a:t>
            </a:r>
            <a:r>
              <a:rPr altLang="en-US" b="1" sz="3500" lang="en-GB"/>
              <a:t>আই</a:t>
            </a:r>
            <a:r>
              <a:rPr altLang="en-US" b="1" sz="3500" lang="en-US"/>
              <a:t> </a:t>
            </a:r>
            <a:r>
              <a:rPr altLang="en-US" b="1" sz="3500" lang="en-GB"/>
              <a:t>দাখিল</a:t>
            </a:r>
            <a:r>
              <a:rPr altLang="en-US" b="1" sz="3500" lang="en-US"/>
              <a:t> </a:t>
            </a:r>
            <a:r>
              <a:rPr altLang="en-US" b="1" sz="3500" lang="en-GB"/>
              <a:t>মাদ্রাসা</a:t>
            </a:r>
            <a:r>
              <a:rPr altLang="en-US" b="1" sz="3500" lang="en-US"/>
              <a:t> </a:t>
            </a:r>
            <a:endParaRPr b="1" sz="3500" lang="en-GB"/>
          </a:p>
          <a:p>
            <a:pPr indent="-457200" marL="457200">
              <a:buFont typeface="Arial"/>
              <a:buChar char="•"/>
            </a:pPr>
            <a:endParaRPr b="1" sz="3500" lang="en-GB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8548">
            <a:off x="650730" y="1075804"/>
            <a:ext cx="1271628" cy="1417131"/>
          </a:xfrm>
          <a:prstGeom prst="rect"/>
        </p:spPr>
      </p:pic>
      <p:sp>
        <p:nvSpPr>
          <p:cNvPr id="1048614" name=""/>
          <p:cNvSpPr txBox="1"/>
          <p:nvPr/>
        </p:nvSpPr>
        <p:spPr>
          <a:xfrm>
            <a:off x="572000" y="511045"/>
            <a:ext cx="1719563" cy="561339"/>
          </a:xfrm>
          <a:prstGeom prst="rect"/>
        </p:spPr>
        <p:txBody>
          <a:bodyPr rtlCol="0" wrap="square">
            <a:spAutoFit/>
          </a:bodyPr>
          <a:p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প</a:t>
            </a:r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</a:t>
            </a:r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চ</a:t>
            </a:r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</a:t>
            </a:r>
            <a:r>
              <a:rPr altLang="en-US" b="1" sz="3100" lang="en-GB" u="sng">
                <a:solidFill>
                  <a:srgbClr val="0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endParaRPr b="1" sz="3100" lang="en-GB" u="sng">
              <a:solidFill>
                <a:srgbClr val="00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flipH="1">
            <a:off x="3684198" y="71493"/>
            <a:ext cx="60058" cy="6786507"/>
          </a:xfrm>
          <a:prstGeom prst="straightConnector1"/>
          <a:ln w="25400">
            <a:solidFill>
              <a:srgbClr val="666666"/>
            </a:solidFill>
            <a:tailEnd type="triangle" w="lg" len="lg"/>
          </a:ln>
        </p:spPr>
      </p:cxnSp>
      <p:sp>
        <p:nvSpPr>
          <p:cNvPr id="1048615" name=""/>
          <p:cNvSpPr txBox="1"/>
          <p:nvPr/>
        </p:nvSpPr>
        <p:spPr>
          <a:xfrm>
            <a:off x="4106152" y="1491000"/>
            <a:ext cx="4000000" cy="586739"/>
          </a:xfrm>
          <a:prstGeom prst="rect"/>
          <a:solidFill>
            <a:srgbClr val="02A5E3"/>
          </a:solidFill>
          <a:ln>
            <a:solidFill>
              <a:srgbClr val="FFC00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3400" lang="en-GB">
                <a:solidFill>
                  <a:srgbClr val="000000"/>
                </a:solidFill>
              </a:rPr>
              <a:t>ব</a:t>
            </a:r>
            <a:r>
              <a:rPr altLang="en-US" b="1" sz="3400" lang="en-GB">
                <a:solidFill>
                  <a:srgbClr val="000000"/>
                </a:solidFill>
              </a:rPr>
              <a:t>ি</a:t>
            </a:r>
            <a:r>
              <a:rPr altLang="en-US" b="1" sz="3400" lang="en-GB">
                <a:solidFill>
                  <a:srgbClr val="000000"/>
                </a:solidFill>
              </a:rPr>
              <a:t>ষয়</a:t>
            </a:r>
            <a:r>
              <a:rPr altLang="en-US" b="1" sz="3400" lang="en-GB">
                <a:solidFill>
                  <a:srgbClr val="000000"/>
                </a:solidFill>
              </a:rPr>
              <a:t>ঃ</a:t>
            </a:r>
            <a:r>
              <a:rPr altLang="en-US" b="1" sz="3400" lang="en-US">
                <a:solidFill>
                  <a:srgbClr val="000000"/>
                </a:solidFill>
              </a:rPr>
              <a:t> </a:t>
            </a:r>
            <a:r>
              <a:rPr altLang="en-US" b="1" sz="3400" lang="en-GB">
                <a:solidFill>
                  <a:srgbClr val="000000"/>
                </a:solidFill>
              </a:rPr>
              <a:t>কৃ</a:t>
            </a:r>
            <a:r>
              <a:rPr altLang="en-US" b="1" sz="3400" lang="en-GB">
                <a:solidFill>
                  <a:srgbClr val="000000"/>
                </a:solidFill>
              </a:rPr>
              <a:t>ষি</a:t>
            </a:r>
            <a:r>
              <a:rPr altLang="en-US" b="1" sz="3400" lang="en-US">
                <a:solidFill>
                  <a:srgbClr val="000000"/>
                </a:solidFill>
              </a:rPr>
              <a:t> </a:t>
            </a:r>
            <a:r>
              <a:rPr altLang="en-US" b="1" sz="3400" lang="en-GB">
                <a:solidFill>
                  <a:srgbClr val="000000"/>
                </a:solidFill>
              </a:rPr>
              <a:t>শিক্ষা</a:t>
            </a:r>
            <a:r>
              <a:rPr altLang="en-US" b="1" sz="3400" lang="en-US">
                <a:solidFill>
                  <a:srgbClr val="000000"/>
                </a:solidFill>
              </a:rPr>
              <a:t> </a:t>
            </a:r>
            <a:endParaRPr b="1" sz="3400" lang="en-GB">
              <a:solidFill>
                <a:srgbClr val="000000"/>
              </a:solidFill>
            </a:endParaRPr>
          </a:p>
        </p:txBody>
      </p:sp>
      <p:sp>
        <p:nvSpPr>
          <p:cNvPr id="1048616" name=""/>
          <p:cNvSpPr txBox="1"/>
          <p:nvPr/>
        </p:nvSpPr>
        <p:spPr>
          <a:xfrm>
            <a:off x="4106153" y="2152186"/>
            <a:ext cx="3651591" cy="688339"/>
          </a:xfrm>
          <a:prstGeom prst="rect"/>
          <a:solidFill>
            <a:srgbClr val="02A5E3"/>
          </a:solidFill>
        </p:spPr>
        <p:txBody>
          <a:bodyPr rtlCol="0" wrap="square">
            <a:spAutoFit/>
          </a:bodyPr>
          <a:p>
            <a:r>
              <a:rPr altLang="en-US" b="0" sz="4100" lang="en-GB">
                <a:solidFill>
                  <a:srgbClr val="000000"/>
                </a:solidFill>
              </a:rPr>
              <a:t>অধ</a:t>
            </a:r>
            <a:r>
              <a:rPr altLang="en-US" b="0" sz="4100" lang="en-GB">
                <a:solidFill>
                  <a:srgbClr val="000000"/>
                </a:solidFill>
              </a:rPr>
              <a:t>্যায়</a:t>
            </a:r>
            <a:r>
              <a:rPr altLang="en-US" b="0" sz="4100" lang="en-GB">
                <a:solidFill>
                  <a:srgbClr val="000000"/>
                </a:solidFill>
              </a:rPr>
              <a:t>ঃতৃ</a:t>
            </a:r>
            <a:r>
              <a:rPr altLang="en-US" b="0" sz="4100" lang="en-GB">
                <a:solidFill>
                  <a:srgbClr val="000000"/>
                </a:solidFill>
              </a:rPr>
              <a:t>ত</a:t>
            </a:r>
            <a:r>
              <a:rPr altLang="en-US" b="0" sz="4100" lang="en-GB">
                <a:solidFill>
                  <a:srgbClr val="000000"/>
                </a:solidFill>
              </a:rPr>
              <a:t>ী</a:t>
            </a:r>
            <a:r>
              <a:rPr altLang="en-US" b="0" sz="4100" lang="en-GB">
                <a:solidFill>
                  <a:srgbClr val="000000"/>
                </a:solidFill>
              </a:rPr>
              <a:t>য়</a:t>
            </a:r>
            <a:r>
              <a:rPr altLang="en-US" b="0" sz="4100" lang="en-US">
                <a:solidFill>
                  <a:srgbClr val="000000"/>
                </a:solidFill>
              </a:rPr>
              <a:t> </a:t>
            </a:r>
            <a:r>
              <a:rPr altLang="en-US" b="0" sz="4100" lang="en-US">
                <a:solidFill>
                  <a:srgbClr val="000000"/>
                </a:solidFill>
              </a:rPr>
              <a:t> </a:t>
            </a:r>
            <a:endParaRPr b="0" sz="4100" lang="en-GB">
              <a:solidFill>
                <a:srgbClr val="000000"/>
              </a:solidFill>
            </a:endParaRPr>
          </a:p>
        </p:txBody>
      </p:sp>
      <p:sp>
        <p:nvSpPr>
          <p:cNvPr id="1048617" name=""/>
          <p:cNvSpPr txBox="1"/>
          <p:nvPr/>
        </p:nvSpPr>
        <p:spPr>
          <a:xfrm>
            <a:off x="4106151" y="772663"/>
            <a:ext cx="4000000" cy="599440"/>
          </a:xfrm>
          <a:prstGeom prst="rect"/>
          <a:solidFill>
            <a:srgbClr val="02A5E3"/>
          </a:solidFill>
        </p:spPr>
        <p:txBody>
          <a:bodyPr rtlCol="0" wrap="square">
            <a:spAutoFit/>
          </a:bodyPr>
          <a:p>
            <a:r>
              <a:rPr altLang="en-US" b="1" sz="3500" lang="en-GB">
                <a:solidFill>
                  <a:srgbClr val="000000"/>
                </a:solidFill>
              </a:rPr>
              <a:t>শ</a:t>
            </a:r>
            <a:r>
              <a:rPr altLang="en-US" b="1" sz="3500" lang="en-GB">
                <a:solidFill>
                  <a:srgbClr val="000000"/>
                </a:solidFill>
              </a:rPr>
              <a:t>্র</a:t>
            </a:r>
            <a:r>
              <a:rPr altLang="en-US" b="1" sz="3500" lang="en-GB">
                <a:solidFill>
                  <a:srgbClr val="000000"/>
                </a:solidFill>
              </a:rPr>
              <a:t>েণি</a:t>
            </a:r>
            <a:r>
              <a:rPr altLang="en-US" b="1" sz="3500" lang="en-GB">
                <a:solidFill>
                  <a:srgbClr val="000000"/>
                </a:solidFill>
              </a:rPr>
              <a:t>ঃ</a:t>
            </a:r>
            <a:r>
              <a:rPr altLang="en-US" b="1" sz="3500" lang="en-US">
                <a:solidFill>
                  <a:srgbClr val="000000"/>
                </a:solidFill>
              </a:rPr>
              <a:t> </a:t>
            </a:r>
            <a:r>
              <a:rPr altLang="en-US" b="1" sz="3500" lang="en-GB">
                <a:solidFill>
                  <a:srgbClr val="000000"/>
                </a:solidFill>
              </a:rPr>
              <a:t>স</a:t>
            </a:r>
            <a:r>
              <a:rPr altLang="en-US" b="1" sz="3500" lang="en-GB">
                <a:solidFill>
                  <a:srgbClr val="000000"/>
                </a:solidFill>
              </a:rPr>
              <a:t>প</a:t>
            </a:r>
            <a:r>
              <a:rPr altLang="en-US" b="1" sz="3500" lang="en-GB">
                <a:solidFill>
                  <a:srgbClr val="000000"/>
                </a:solidFill>
              </a:rPr>
              <a:t>্ত</a:t>
            </a:r>
            <a:r>
              <a:rPr altLang="en-US" b="1" sz="3500" lang="en-GB">
                <a:solidFill>
                  <a:srgbClr val="000000"/>
                </a:solidFill>
              </a:rPr>
              <a:t>ম</a:t>
            </a:r>
            <a:r>
              <a:rPr altLang="en-US" b="1" sz="3500" lang="en-US">
                <a:solidFill>
                  <a:srgbClr val="000000"/>
                </a:solidFill>
              </a:rPr>
              <a:t> </a:t>
            </a:r>
            <a:endParaRPr b="1" sz="35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title"/>
          </p:nvPr>
        </p:nvSpPr>
        <p:spPr>
          <a:xfrm>
            <a:off x="735569" y="232664"/>
            <a:ext cx="8408431" cy="1473640"/>
          </a:xfrm>
        </p:spPr>
        <p:txBody>
          <a:bodyPr>
            <a:noAutofit/>
          </a:bodyPr>
          <a:p>
            <a:r>
              <a:rPr altLang="en-US" b="0" sz="6600" lang="en-GB"/>
              <a:t>অধ</a:t>
            </a:r>
            <a:r>
              <a:rPr altLang="en-US" b="0" sz="6600" lang="en-GB"/>
              <a:t>্যায়</a:t>
            </a:r>
            <a:r>
              <a:rPr altLang="en-US" b="0" sz="6600" lang="en-GB"/>
              <a:t>ঃ</a:t>
            </a:r>
            <a:r>
              <a:rPr altLang="en-US" b="0" sz="6600" lang="en-GB"/>
              <a:t>কৃ</a:t>
            </a:r>
            <a:r>
              <a:rPr altLang="en-US" b="0" sz="6600" lang="en-GB"/>
              <a:t>ষি</a:t>
            </a:r>
            <a:r>
              <a:rPr altLang="en-US" b="0" sz="6600" lang="en-US"/>
              <a:t> </a:t>
            </a:r>
            <a:r>
              <a:rPr altLang="en-US" b="0" sz="6600" lang="en-GB"/>
              <a:t>উ</a:t>
            </a:r>
            <a:r>
              <a:rPr altLang="en-US" b="0" sz="6600" lang="en-GB"/>
              <a:t>পকরণ</a:t>
            </a:r>
            <a:r>
              <a:rPr altLang="en-US" b="0" sz="6600" lang="en-US"/>
              <a:t> </a:t>
            </a:r>
            <a:endParaRPr b="0" sz="6600" lang="en-GB"/>
          </a:p>
        </p:txBody>
      </p:sp>
      <p:sp>
        <p:nvSpPr>
          <p:cNvPr id="1048619" name=""/>
          <p:cNvSpPr txBox="1"/>
          <p:nvPr/>
        </p:nvSpPr>
        <p:spPr>
          <a:xfrm>
            <a:off x="1192174" y="1950699"/>
            <a:ext cx="7495218" cy="624840"/>
          </a:xfrm>
          <a:prstGeom prst="rect"/>
        </p:spPr>
        <p:txBody>
          <a:bodyPr rtlCol="0" wrap="square">
            <a:spAutoFit/>
          </a:bodyPr>
          <a:p>
            <a:r>
              <a:rPr altLang="en-US" b="1" sz="3600" lang="en-GB">
                <a:solidFill>
                  <a:srgbClr val="000000"/>
                </a:solidFill>
              </a:rPr>
              <a:t>পাঠ-২ঃপুষ্ট</a:t>
            </a:r>
            <a:r>
              <a:rPr altLang="en-US" b="1" sz="3600" lang="en-GB">
                <a:solidFill>
                  <a:srgbClr val="000000"/>
                </a:solidFill>
              </a:rPr>
              <a:t>ি</a:t>
            </a:r>
            <a:r>
              <a:rPr altLang="en-US" b="1" sz="3600" lang="en-US">
                <a:solidFill>
                  <a:srgbClr val="000000"/>
                </a:solidFill>
              </a:rPr>
              <a:t> </a:t>
            </a:r>
            <a:r>
              <a:rPr altLang="en-US" b="1" sz="3600" lang="en-GB">
                <a:solidFill>
                  <a:srgbClr val="000000"/>
                </a:solidFill>
              </a:rPr>
              <a:t>উ</a:t>
            </a:r>
            <a:r>
              <a:rPr altLang="en-US" b="1" sz="3600" lang="en-GB">
                <a:solidFill>
                  <a:srgbClr val="000000"/>
                </a:solidFill>
              </a:rPr>
              <a:t>প</a:t>
            </a:r>
            <a:r>
              <a:rPr altLang="en-US" b="1" sz="3600" lang="en-GB">
                <a:solidFill>
                  <a:srgbClr val="000000"/>
                </a:solidFill>
              </a:rPr>
              <a:t>া</a:t>
            </a:r>
            <a:r>
              <a:rPr altLang="en-US" b="1" sz="3600" lang="en-GB">
                <a:solidFill>
                  <a:srgbClr val="000000"/>
                </a:solidFill>
              </a:rPr>
              <a:t>দ</a:t>
            </a:r>
            <a:r>
              <a:rPr altLang="en-US" b="1" sz="3600" lang="en-GB">
                <a:solidFill>
                  <a:srgbClr val="000000"/>
                </a:solidFill>
              </a:rPr>
              <a:t>ানের</a:t>
            </a:r>
            <a:r>
              <a:rPr altLang="en-US" b="1" sz="3600" lang="en-US">
                <a:solidFill>
                  <a:srgbClr val="000000"/>
                </a:solidFill>
              </a:rPr>
              <a:t> </a:t>
            </a:r>
            <a:r>
              <a:rPr altLang="en-US" b="1" sz="3600" lang="en-GB">
                <a:solidFill>
                  <a:srgbClr val="000000"/>
                </a:solidFill>
              </a:rPr>
              <a:t>ক</a:t>
            </a:r>
            <a:r>
              <a:rPr altLang="en-US" b="1" sz="3600" lang="en-GB">
                <a:solidFill>
                  <a:srgbClr val="000000"/>
                </a:solidFill>
              </a:rPr>
              <a:t>া</a:t>
            </a:r>
            <a:r>
              <a:rPr altLang="en-US" b="1" sz="3600" lang="en-GB">
                <a:solidFill>
                  <a:srgbClr val="000000"/>
                </a:solidFill>
              </a:rPr>
              <a:t>জ</a:t>
            </a:r>
            <a:endParaRPr b="1" sz="3600" lang="en-GB">
              <a:solidFill>
                <a:srgbClr val="000000"/>
              </a:solidFill>
            </a:endParaRPr>
          </a:p>
        </p:txBody>
      </p:sp>
      <p:sp>
        <p:nvSpPr>
          <p:cNvPr id="1048620" name=""/>
          <p:cNvSpPr txBox="1"/>
          <p:nvPr/>
        </p:nvSpPr>
        <p:spPr>
          <a:xfrm>
            <a:off x="735569" y="3428999"/>
            <a:ext cx="8241956" cy="1793240"/>
          </a:xfrm>
          <a:prstGeom prst="rect"/>
        </p:spPr>
        <p:txBody>
          <a:bodyPr rtlCol="0" wrap="square">
            <a:spAutoFit/>
          </a:bodyPr>
          <a:p>
            <a:r>
              <a:rPr altLang="en-US" b="1" sz="4000" i="1" lang="en-GB" u="none">
                <a:solidFill>
                  <a:srgbClr val="92D04F"/>
                </a:solidFill>
              </a:rPr>
              <a:t>শিক্ষ</a:t>
            </a:r>
            <a:r>
              <a:rPr altLang="en-US" b="1" sz="4000" i="1" lang="en-GB" u="none">
                <a:solidFill>
                  <a:srgbClr val="92D04F"/>
                </a:solidFill>
              </a:rPr>
              <a:t>ণ</a:t>
            </a:r>
            <a:r>
              <a:rPr altLang="en-US" b="1" sz="4000" i="1" lang="en-GB" u="none">
                <a:solidFill>
                  <a:srgbClr val="92D04F"/>
                </a:solidFill>
              </a:rPr>
              <a:t>ফল</a:t>
            </a:r>
            <a:r>
              <a:rPr altLang="en-US" b="1" sz="4000" i="1" lang="en-GB" u="none">
                <a:solidFill>
                  <a:srgbClr val="92D04F"/>
                </a:solidFill>
              </a:rPr>
              <a:t>ঃ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উ</a:t>
            </a:r>
            <a:r>
              <a:rPr altLang="en-US" b="1" sz="3800" i="1" lang="en-GB" u="none">
                <a:solidFill>
                  <a:srgbClr val="92D04F"/>
                </a:solidFill>
              </a:rPr>
              <a:t>দ</a:t>
            </a:r>
            <a:r>
              <a:rPr altLang="en-US" b="1" sz="3800" i="1" lang="en-GB" u="none">
                <a:solidFill>
                  <a:srgbClr val="92D04F"/>
                </a:solidFill>
              </a:rPr>
              <a:t>্ভ</a:t>
            </a:r>
            <a:r>
              <a:rPr altLang="en-US" b="1" sz="3800" i="1" lang="en-GB" u="none">
                <a:solidFill>
                  <a:srgbClr val="92D04F"/>
                </a:solidFill>
              </a:rPr>
              <a:t>ি</a:t>
            </a:r>
            <a:r>
              <a:rPr altLang="en-US" b="1" sz="3800" i="1" lang="en-GB" u="none">
                <a:solidFill>
                  <a:srgbClr val="92D04F"/>
                </a:solidFill>
              </a:rPr>
              <a:t>দ</a:t>
            </a:r>
            <a:r>
              <a:rPr altLang="en-US" b="1" sz="3800" i="1" lang="en-GB" u="none">
                <a:solidFill>
                  <a:srgbClr val="92D04F"/>
                </a:solidFill>
              </a:rPr>
              <a:t>ে</a:t>
            </a:r>
            <a:r>
              <a:rPr altLang="en-US" b="1" sz="3800" i="1" lang="en-GB" u="none">
                <a:solidFill>
                  <a:srgbClr val="92D04F"/>
                </a:solidFill>
              </a:rPr>
              <a:t>র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জ</a:t>
            </a:r>
            <a:r>
              <a:rPr altLang="en-US" b="1" sz="3800" i="1" lang="en-GB" u="none">
                <a:solidFill>
                  <a:srgbClr val="92D04F"/>
                </a:solidFill>
              </a:rPr>
              <a:t>ী</a:t>
            </a:r>
            <a:r>
              <a:rPr altLang="en-US" b="1" sz="3800" i="1" lang="en-GB" u="none">
                <a:solidFill>
                  <a:srgbClr val="92D04F"/>
                </a:solidFill>
              </a:rPr>
              <a:t>বন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চ</a:t>
            </a:r>
            <a:r>
              <a:rPr altLang="en-US" b="1" sz="3800" i="1" lang="en-GB" u="none">
                <a:solidFill>
                  <a:srgbClr val="92D04F"/>
                </a:solidFill>
              </a:rPr>
              <a:t>ক</a:t>
            </a:r>
            <a:r>
              <a:rPr altLang="en-US" b="1" sz="3800" i="1" lang="en-GB" u="none">
                <a:solidFill>
                  <a:srgbClr val="92D04F"/>
                </a:solidFill>
              </a:rPr>
              <a:t>্র</a:t>
            </a:r>
            <a:r>
              <a:rPr altLang="en-US" b="1" sz="3800" i="1" lang="en-GB" u="none">
                <a:solidFill>
                  <a:srgbClr val="92D04F"/>
                </a:solidFill>
              </a:rPr>
              <a:t>ে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ব</a:t>
            </a:r>
            <a:r>
              <a:rPr altLang="en-US" b="1" sz="3800" i="1" lang="en-GB" u="none">
                <a:solidFill>
                  <a:srgbClr val="92D04F"/>
                </a:solidFill>
              </a:rPr>
              <a:t>ি</a:t>
            </a:r>
            <a:r>
              <a:rPr altLang="en-US" b="1" sz="3800" i="1" lang="en-GB" u="none">
                <a:solidFill>
                  <a:srgbClr val="92D04F"/>
                </a:solidFill>
              </a:rPr>
              <a:t>ভ</a:t>
            </a:r>
            <a:r>
              <a:rPr altLang="en-US" b="1" sz="3800" i="1" lang="en-GB" u="none">
                <a:solidFill>
                  <a:srgbClr val="92D04F"/>
                </a:solidFill>
              </a:rPr>
              <a:t>ি</a:t>
            </a:r>
            <a:r>
              <a:rPr altLang="en-US" b="1" sz="3800" i="1" lang="en-GB" u="none">
                <a:solidFill>
                  <a:srgbClr val="92D04F"/>
                </a:solidFill>
              </a:rPr>
              <a:t>ন্ন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পুষ</a:t>
            </a:r>
            <a:r>
              <a:rPr altLang="en-US" b="1" sz="3800" i="1" lang="en-GB" u="none">
                <a:solidFill>
                  <a:srgbClr val="92D04F"/>
                </a:solidFill>
              </a:rPr>
              <a:t>্টি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উ</a:t>
            </a:r>
            <a:r>
              <a:rPr altLang="en-US" b="1" sz="3800" i="1" lang="en-GB" u="none">
                <a:solidFill>
                  <a:srgbClr val="92D04F"/>
                </a:solidFill>
              </a:rPr>
              <a:t>প</a:t>
            </a:r>
            <a:r>
              <a:rPr altLang="en-US" b="1" sz="3800" i="1" lang="en-GB" u="none">
                <a:solidFill>
                  <a:srgbClr val="92D04F"/>
                </a:solidFill>
              </a:rPr>
              <a:t>া</a:t>
            </a:r>
            <a:r>
              <a:rPr altLang="en-US" b="1" sz="3800" i="1" lang="en-GB" u="none">
                <a:solidFill>
                  <a:srgbClr val="92D04F"/>
                </a:solidFill>
              </a:rPr>
              <a:t>দা</a:t>
            </a:r>
            <a:r>
              <a:rPr altLang="en-US" b="1" sz="3800" i="1" lang="en-GB" u="none">
                <a:solidFill>
                  <a:srgbClr val="92D04F"/>
                </a:solidFill>
              </a:rPr>
              <a:t>ন</a:t>
            </a:r>
            <a:r>
              <a:rPr altLang="en-US" b="1" sz="3800" i="1" lang="en-GB" u="none">
                <a:solidFill>
                  <a:srgbClr val="92D04F"/>
                </a:solidFill>
              </a:rPr>
              <a:t>ে</a:t>
            </a:r>
            <a:r>
              <a:rPr altLang="en-US" b="1" sz="3800" i="1" lang="en-GB" u="none">
                <a:solidFill>
                  <a:srgbClr val="92D04F"/>
                </a:solidFill>
              </a:rPr>
              <a:t>র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ব</a:t>
            </a:r>
            <a:r>
              <a:rPr altLang="en-US" b="1" sz="3800" i="1" lang="en-GB" u="none">
                <a:solidFill>
                  <a:srgbClr val="92D04F"/>
                </a:solidFill>
              </a:rPr>
              <a:t>ি</a:t>
            </a:r>
            <a:r>
              <a:rPr altLang="en-US" b="1" sz="3800" i="1" lang="en-GB" u="none">
                <a:solidFill>
                  <a:srgbClr val="92D04F"/>
                </a:solidFill>
              </a:rPr>
              <a:t>ভ</a:t>
            </a:r>
            <a:r>
              <a:rPr altLang="en-US" b="1" sz="3800" i="1" lang="en-GB" u="none">
                <a:solidFill>
                  <a:srgbClr val="92D04F"/>
                </a:solidFill>
              </a:rPr>
              <a:t>িন্ন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ক</a:t>
            </a:r>
            <a:r>
              <a:rPr altLang="en-US" b="1" sz="3800" i="1" lang="en-GB" u="none">
                <a:solidFill>
                  <a:srgbClr val="92D04F"/>
                </a:solidFill>
              </a:rPr>
              <a:t>া</a:t>
            </a:r>
            <a:r>
              <a:rPr altLang="en-US" b="1" sz="3800" i="1" lang="en-GB" u="none">
                <a:solidFill>
                  <a:srgbClr val="92D04F"/>
                </a:solidFill>
              </a:rPr>
              <a:t>জ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বর্ন</a:t>
            </a:r>
            <a:r>
              <a:rPr altLang="en-US" b="1" sz="3800" i="1" lang="en-GB" u="none">
                <a:solidFill>
                  <a:srgbClr val="92D04F"/>
                </a:solidFill>
              </a:rPr>
              <a:t>না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করতে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r>
              <a:rPr altLang="en-US" b="1" sz="3800" i="1" lang="en-GB" u="none">
                <a:solidFill>
                  <a:srgbClr val="92D04F"/>
                </a:solidFill>
              </a:rPr>
              <a:t>পার</a:t>
            </a:r>
            <a:r>
              <a:rPr altLang="en-US" b="1" sz="3800" i="1" lang="en-GB" u="none">
                <a:solidFill>
                  <a:srgbClr val="92D04F"/>
                </a:solidFill>
              </a:rPr>
              <a:t>ব</a:t>
            </a:r>
            <a:r>
              <a:rPr altLang="en-US" b="1" sz="3800" i="1" lang="en-GB" u="none">
                <a:solidFill>
                  <a:srgbClr val="92D04F"/>
                </a:solidFill>
              </a:rPr>
              <a:t>ে</a:t>
            </a:r>
            <a:r>
              <a:rPr altLang="en-US" b="1" sz="3800" i="1" lang="en-GB" u="none">
                <a:solidFill>
                  <a:srgbClr val="92D04F"/>
                </a:solidFill>
              </a:rPr>
              <a:t>। </a:t>
            </a:r>
            <a:r>
              <a:rPr altLang="en-US" b="1" sz="3800" i="1" lang="en-US" u="none">
                <a:solidFill>
                  <a:srgbClr val="92D04F"/>
                </a:solidFill>
              </a:rPr>
              <a:t> </a:t>
            </a:r>
            <a:endParaRPr b="1" sz="3800" i="1" lang="en-GB" u="none">
              <a:solidFill>
                <a:srgbClr val="92D0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ut thruBlk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 txBox="1"/>
          <p:nvPr/>
        </p:nvSpPr>
        <p:spPr>
          <a:xfrm>
            <a:off x="1397849" y="191272"/>
            <a:ext cx="3010777" cy="650239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altLang="en-US" b="1" sz="3800" lang="en-GB">
                <a:solidFill>
                  <a:srgbClr val="000000"/>
                </a:solidFill>
              </a:rPr>
              <a:t>ন</a:t>
            </a:r>
            <a:r>
              <a:rPr altLang="en-US" b="1" sz="3800" lang="en-GB">
                <a:solidFill>
                  <a:srgbClr val="000000"/>
                </a:solidFill>
              </a:rPr>
              <a:t>া</a:t>
            </a:r>
            <a:r>
              <a:rPr altLang="en-US" b="1" sz="3800" lang="en-GB">
                <a:solidFill>
                  <a:srgbClr val="000000"/>
                </a:solidFill>
              </a:rPr>
              <a:t>ই</a:t>
            </a:r>
            <a:r>
              <a:rPr altLang="en-US" b="1" sz="3800" lang="en-GB">
                <a:solidFill>
                  <a:srgbClr val="000000"/>
                </a:solidFill>
              </a:rPr>
              <a:t>ট</a:t>
            </a:r>
            <a:r>
              <a:rPr altLang="en-US" b="1" sz="3800" lang="en-GB">
                <a:solidFill>
                  <a:srgbClr val="000000"/>
                </a:solidFill>
              </a:rPr>
              <a:t>্রোজেন</a:t>
            </a:r>
            <a:r>
              <a:rPr altLang="en-US" b="1" sz="3800" lang="en-US">
                <a:solidFill>
                  <a:srgbClr val="000000"/>
                </a:solidFill>
              </a:rPr>
              <a:t> </a:t>
            </a:r>
            <a:endParaRPr b="1" sz="3800" lang="en-GB">
              <a:solidFill>
                <a:srgbClr val="000000"/>
              </a:solidFill>
            </a:endParaRPr>
          </a:p>
        </p:txBody>
      </p:sp>
      <p:sp>
        <p:nvSpPr>
          <p:cNvPr id="1048622" name=""/>
          <p:cNvSpPr/>
          <p:nvPr/>
        </p:nvSpPr>
        <p:spPr>
          <a:xfrm>
            <a:off x="355499" y="927499"/>
            <a:ext cx="4290960" cy="588562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GB"/>
          </a:p>
        </p:txBody>
      </p:sp>
      <p:sp>
        <p:nvSpPr>
          <p:cNvPr id="1048623" name=""/>
          <p:cNvSpPr>
            <a:spLocks noGrp="1"/>
          </p:cNvSpPr>
          <p:nvPr>
            <p:ph type="subTitle" idx="1"/>
          </p:nvPr>
        </p:nvSpPr>
        <p:spPr>
          <a:xfrm>
            <a:off x="448252" y="947235"/>
            <a:ext cx="4064065" cy="5109926"/>
          </a:xfrm>
          <a:prstGeom prst="rect"/>
        </p:spPr>
        <p:txBody>
          <a:bodyPr bIns="45720" lIns="91440" rIns="91440" rtlCol="0" tIns="45720" vert="horz">
            <a:noAutofit/>
          </a:bodyPr>
          <a:lstStyle>
            <a:lvl1pPr algn="ctr" defTabSz="914400" indent="0" marL="0">
              <a:lnSpc>
                <a:spcPct val="90000"/>
              </a:lnSpc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defTabSz="914400" indent="0" marL="457200">
              <a:lnSpc>
                <a:spcPct val="90000"/>
              </a:lnSpc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indent="0" marL="914400">
              <a:lnSpc>
                <a:spcPct val="9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indent="0" marL="13716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indent="0" marL="18288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indent="0" marL="22860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indent="0" marL="27432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indent="0" marL="32004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indent="0" marL="3657600">
              <a:lnSpc>
                <a:spcPct val="90000"/>
              </a:lnSpc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marL="457200">
              <a:buFont typeface="+mj-lt"/>
              <a:buAutoNum type="arabicPeriod" startAt="1"/>
            </a:pPr>
            <a:r>
              <a:rPr altLang="en-US" b="1" sz="3700" lang="en-GB"/>
              <a:t>গাছ</a:t>
            </a:r>
            <a:r>
              <a:rPr altLang="en-US" b="1" sz="3700" lang="en-GB"/>
              <a:t>ক</a:t>
            </a:r>
            <a:r>
              <a:rPr altLang="en-US" b="1" sz="3700" lang="en-GB"/>
              <a:t>ে</a:t>
            </a:r>
            <a:r>
              <a:rPr altLang="en-GB" b="1" sz="3700" lang="en-US"/>
              <a:t> </a:t>
            </a:r>
            <a:r>
              <a:rPr altLang="en-US" b="1" sz="3700" lang="en-GB"/>
              <a:t>ঘ</a:t>
            </a:r>
            <a:r>
              <a:rPr altLang="en-US" b="1" sz="3700" lang="en-GB"/>
              <a:t>ন</a:t>
            </a:r>
            <a:r>
              <a:rPr altLang="en-US" b="1" sz="3700" lang="en-US"/>
              <a:t> </a:t>
            </a:r>
            <a:r>
              <a:rPr altLang="en-US" b="1" sz="3700" lang="en-GB"/>
              <a:t>স</a:t>
            </a:r>
            <a:r>
              <a:rPr altLang="en-US" b="1" sz="3700" lang="en-GB"/>
              <a:t>ব</a:t>
            </a:r>
            <a:r>
              <a:rPr altLang="en-US" b="1" sz="3700" lang="en-GB"/>
              <a:t>ু</a:t>
            </a:r>
            <a:r>
              <a:rPr altLang="en-US" b="1" sz="3700" lang="en-GB"/>
              <a:t>জ</a:t>
            </a:r>
            <a:r>
              <a:rPr altLang="en-US" b="1" sz="3700" lang="en-US"/>
              <a:t> </a:t>
            </a:r>
            <a:r>
              <a:rPr altLang="en-US" b="1" sz="3700" lang="en-GB"/>
              <a:t>রাখ</a:t>
            </a:r>
            <a:r>
              <a:rPr altLang="en-US" b="1" sz="3700" lang="en-GB"/>
              <a:t>ে</a:t>
            </a:r>
            <a:r>
              <a:rPr altLang="en-US" b="1" sz="3700" lang="en-GB"/>
              <a:t>।</a:t>
            </a:r>
            <a:endParaRPr b="1" sz="3700" lang="en-GB"/>
          </a:p>
          <a:p>
            <a:pPr indent="-457200" marL="457200">
              <a:buFont typeface="+mj-lt"/>
              <a:buAutoNum type="arabicPeriod" startAt="1"/>
            </a:pPr>
            <a:r>
              <a:rPr altLang="en-US" b="1" sz="3700" lang="en-GB"/>
              <a:t>গাছ</a:t>
            </a:r>
            <a:r>
              <a:rPr altLang="en-US" b="1" sz="3700" lang="en-GB"/>
              <a:t>ের</a:t>
            </a:r>
            <a:r>
              <a:rPr altLang="en-US" b="1" sz="3700" lang="en-US"/>
              <a:t> </a:t>
            </a:r>
            <a:r>
              <a:rPr altLang="en-US" b="1" sz="3700" lang="en-GB"/>
              <a:t>প</a:t>
            </a:r>
            <a:r>
              <a:rPr altLang="en-US" b="1" sz="3700" lang="en-GB"/>
              <a:t>া</a:t>
            </a:r>
            <a:r>
              <a:rPr altLang="en-US" b="1" sz="3700" lang="en-GB"/>
              <a:t>ত</a:t>
            </a:r>
            <a:r>
              <a:rPr altLang="en-US" b="1" sz="3700" lang="en-GB"/>
              <a:t>া</a:t>
            </a:r>
            <a:r>
              <a:rPr altLang="en-US" b="1" sz="3700" lang="en-US"/>
              <a:t>,</a:t>
            </a:r>
            <a:r>
              <a:rPr altLang="en-US" b="1" sz="3700" lang="en-GB"/>
              <a:t>ক</a:t>
            </a:r>
            <a:r>
              <a:rPr altLang="en-US" b="1" sz="3700" lang="en-GB"/>
              <a:t>া</a:t>
            </a:r>
            <a:r>
              <a:rPr altLang="en-US" b="1" sz="3700" lang="en-GB"/>
              <a:t>ন</a:t>
            </a:r>
            <a:r>
              <a:rPr altLang="en-US" b="1" sz="3700" lang="en-GB"/>
              <a:t>্ড</a:t>
            </a:r>
            <a:r>
              <a:rPr altLang="en-US" b="1" sz="3700" lang="en-US"/>
              <a:t> </a:t>
            </a:r>
            <a:r>
              <a:rPr altLang="en-US" b="1" sz="3700" lang="en-GB"/>
              <a:t>ও</a:t>
            </a:r>
            <a:r>
              <a:rPr altLang="en-US" b="1" sz="3700" lang="en-US"/>
              <a:t> </a:t>
            </a:r>
            <a:r>
              <a:rPr altLang="en-US" b="1" sz="3700" lang="en-GB"/>
              <a:t>ড</a:t>
            </a:r>
            <a:r>
              <a:rPr altLang="en-US" b="1" sz="3700" lang="en-GB"/>
              <a:t>া</a:t>
            </a:r>
            <a:r>
              <a:rPr altLang="en-US" b="1" sz="3700" lang="en-GB"/>
              <a:t>ল</a:t>
            </a:r>
            <a:r>
              <a:rPr altLang="en-US" b="1" sz="3700" lang="en-US"/>
              <a:t> </a:t>
            </a:r>
            <a:r>
              <a:rPr altLang="en-US" b="1" sz="3700" lang="en-GB"/>
              <a:t>প</a:t>
            </a:r>
            <a:r>
              <a:rPr altLang="en-US" b="1" sz="3700" lang="en-GB"/>
              <a:t>া</a:t>
            </a:r>
            <a:r>
              <a:rPr altLang="en-US" b="1" sz="3700" lang="en-GB"/>
              <a:t>ল</a:t>
            </a:r>
            <a:r>
              <a:rPr altLang="en-US" b="1" sz="3700" lang="en-GB"/>
              <a:t>া</a:t>
            </a:r>
            <a:r>
              <a:rPr altLang="en-US" b="1" sz="3700" lang="en-GB"/>
              <a:t>র</a:t>
            </a:r>
            <a:r>
              <a:rPr altLang="en-US" b="1" sz="3700" lang="en-US"/>
              <a:t> </a:t>
            </a:r>
            <a:r>
              <a:rPr altLang="en-US" b="1" sz="3700" lang="en-GB"/>
              <a:t>বৃদ</a:t>
            </a:r>
            <a:r>
              <a:rPr altLang="en-US" b="1" sz="3700" lang="en-GB"/>
              <a:t>্ধি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GB"/>
              <a:t>ঘ</a:t>
            </a:r>
            <a:r>
              <a:rPr altLang="en-US" b="1" sz="3700" lang="en-GB"/>
              <a:t>ট</a:t>
            </a:r>
            <a:r>
              <a:rPr altLang="en-US" b="1" sz="3700" lang="en-GB"/>
              <a:t>া</a:t>
            </a:r>
            <a:r>
              <a:rPr altLang="en-US" b="1" sz="3700" lang="en-GB"/>
              <a:t>য়</a:t>
            </a:r>
            <a:r>
              <a:rPr altLang="en-US" b="1" sz="3700" lang="en-GB"/>
              <a:t>। </a:t>
            </a:r>
            <a:endParaRPr b="1" sz="3700" lang="en-GB"/>
          </a:p>
          <a:p>
            <a:pPr indent="-457200" marL="457200">
              <a:buFont typeface="+mj-lt"/>
              <a:buAutoNum type="arabicPeriod" startAt="1"/>
            </a:pPr>
            <a:r>
              <a:rPr altLang="en-US" b="1" sz="3700" lang="en-GB"/>
              <a:t>অধ</a:t>
            </a:r>
            <a:r>
              <a:rPr altLang="en-US" b="1" sz="3700" lang="en-GB"/>
              <a:t>ি</a:t>
            </a:r>
            <a:r>
              <a:rPr altLang="en-US" b="1" sz="3700" lang="en-GB"/>
              <a:t>ক</a:t>
            </a:r>
            <a:r>
              <a:rPr altLang="en-US" b="1" sz="3700" lang="en-US"/>
              <a:t> </a:t>
            </a:r>
            <a:r>
              <a:rPr altLang="en-US" b="1" sz="3700" lang="en-GB"/>
              <a:t>কুশ</a:t>
            </a:r>
            <a:r>
              <a:rPr altLang="en-US" b="1" sz="3700" lang="en-GB"/>
              <a:t>ি</a:t>
            </a:r>
            <a:r>
              <a:rPr altLang="en-US" b="1" sz="3700" lang="en-US"/>
              <a:t> </a:t>
            </a:r>
            <a:r>
              <a:rPr altLang="en-US" b="1" sz="3700" lang="en-GB"/>
              <a:t>সৃ</a:t>
            </a:r>
            <a:r>
              <a:rPr altLang="en-US" b="1" sz="3700" lang="en-GB"/>
              <a:t>ষ্টি</a:t>
            </a:r>
            <a:r>
              <a:rPr altLang="en-US" b="1" sz="3700" lang="en-US"/>
              <a:t> </a:t>
            </a:r>
            <a:r>
              <a:rPr altLang="en-US" b="1" sz="3700" lang="en-GB"/>
              <a:t>ত</a:t>
            </a:r>
            <a:r>
              <a:rPr altLang="en-US" b="1" sz="3700" lang="en-GB"/>
              <a:t>ে</a:t>
            </a:r>
            <a:r>
              <a:rPr altLang="en-US" b="1" sz="3700" lang="en-US"/>
              <a:t> </a:t>
            </a:r>
            <a:r>
              <a:rPr altLang="en-US" b="1" sz="3700" lang="en-GB"/>
              <a:t>স</a:t>
            </a:r>
            <a:r>
              <a:rPr altLang="en-US" b="1" sz="3700" lang="en-GB"/>
              <a:t>হ</a:t>
            </a:r>
            <a:r>
              <a:rPr altLang="en-US" b="1" sz="3700" lang="en-GB"/>
              <a:t>ায়তা</a:t>
            </a:r>
            <a:r>
              <a:rPr altLang="en-US" b="1" sz="3700" lang="en-US"/>
              <a:t> </a:t>
            </a:r>
            <a:r>
              <a:rPr altLang="en-US" b="1" sz="3700" lang="en-GB"/>
              <a:t>করে</a:t>
            </a:r>
            <a:r>
              <a:rPr altLang="en-US" b="1" sz="3700" lang="en-GB"/>
              <a:t>।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US" b="1" sz="3700" lang="en-US"/>
              <a:t> </a:t>
            </a:r>
            <a:r>
              <a:rPr altLang="en-GB" b="1" sz="3700" lang="en-US"/>
              <a:t>4</a:t>
            </a:r>
            <a:r>
              <a:rPr altLang="en-GB" b="1" sz="3700" lang="en-US"/>
              <a:t>.</a:t>
            </a:r>
            <a:r>
              <a:rPr altLang="en-US" b="1" sz="3700" lang="en-GB"/>
              <a:t>শ</a:t>
            </a:r>
            <a:r>
              <a:rPr altLang="en-US" b="1" sz="3700" lang="en-GB"/>
              <a:t>ি</a:t>
            </a:r>
            <a:r>
              <a:rPr altLang="en-US" b="1" sz="3700" lang="en-GB"/>
              <a:t>ক</a:t>
            </a:r>
            <a:r>
              <a:rPr altLang="en-US" b="1" sz="3700" lang="en-GB"/>
              <a:t>র</a:t>
            </a:r>
            <a:r>
              <a:rPr altLang="en-US" b="1" sz="3700" lang="en-US"/>
              <a:t> </a:t>
            </a:r>
            <a:r>
              <a:rPr altLang="en-US" b="1" sz="3700" lang="en-GB"/>
              <a:t>বৃ</a:t>
            </a:r>
            <a:r>
              <a:rPr altLang="en-US" b="1" sz="3700" lang="en-GB"/>
              <a:t>দ্ধি</a:t>
            </a:r>
            <a:r>
              <a:rPr altLang="en-US" b="1" sz="3700" lang="en-GB"/>
              <a:t>ত</a:t>
            </a:r>
            <a:r>
              <a:rPr altLang="en-US" b="1" sz="3700" lang="en-GB"/>
              <a:t>ে</a:t>
            </a:r>
            <a:r>
              <a:rPr altLang="en-US" b="1" sz="3700" lang="en-US"/>
              <a:t> </a:t>
            </a:r>
            <a:r>
              <a:rPr altLang="en-US" b="1" sz="3700" lang="en-GB"/>
              <a:t>স</a:t>
            </a:r>
            <a:r>
              <a:rPr altLang="en-US" b="1" sz="3700" lang="en-GB"/>
              <a:t>হ</a:t>
            </a:r>
            <a:r>
              <a:rPr altLang="en-US" b="1" sz="3700" lang="en-GB"/>
              <a:t>ায়তা</a:t>
            </a:r>
            <a:r>
              <a:rPr altLang="en-US" b="1" sz="3700" lang="en-US"/>
              <a:t> </a:t>
            </a:r>
            <a:r>
              <a:rPr altLang="en-US" b="1" sz="3700" lang="en-GB"/>
              <a:t>করে</a:t>
            </a:r>
            <a:r>
              <a:rPr altLang="en-US" b="1" sz="3700" lang="en-GB"/>
              <a:t>। </a:t>
            </a:r>
            <a:endParaRPr b="1" sz="3700"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35083" y="1283605"/>
            <a:ext cx="3917626" cy="493644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title"/>
          </p:nvPr>
        </p:nvSpPr>
        <p:spPr>
          <a:xfrm>
            <a:off x="2468780" y="0"/>
            <a:ext cx="2949178" cy="941843"/>
          </a:xfrm>
        </p:spPr>
        <p:txBody>
          <a:bodyPr/>
          <a:p>
            <a:r>
              <a:rPr altLang="en-US" b="0" sz="4500" i="1" lang="en-GB">
                <a:solidFill>
                  <a:srgbClr val="BF0000"/>
                </a:solidFill>
              </a:rPr>
              <a:t>প</a:t>
            </a:r>
            <a:r>
              <a:rPr altLang="en-US" b="0" sz="4500" i="1" lang="en-GB">
                <a:solidFill>
                  <a:srgbClr val="BF0000"/>
                </a:solidFill>
              </a:rPr>
              <a:t>ট</a:t>
            </a:r>
            <a:r>
              <a:rPr altLang="en-US" b="0" sz="4500" i="1" lang="en-GB">
                <a:solidFill>
                  <a:srgbClr val="BF0000"/>
                </a:solidFill>
              </a:rPr>
              <a:t>া</a:t>
            </a:r>
            <a:r>
              <a:rPr altLang="en-US" b="0" sz="4500" i="1" lang="en-GB">
                <a:solidFill>
                  <a:srgbClr val="BF0000"/>
                </a:solidFill>
              </a:rPr>
              <a:t>স</a:t>
            </a:r>
            <a:r>
              <a:rPr altLang="en-US" b="0" sz="4500" i="1" lang="en-GB">
                <a:solidFill>
                  <a:srgbClr val="BF0000"/>
                </a:solidFill>
              </a:rPr>
              <a:t>িয়াম</a:t>
            </a:r>
            <a:r>
              <a:rPr altLang="en-US" b="0" sz="4500" i="1" lang="en-US">
                <a:solidFill>
                  <a:srgbClr val="BF0000"/>
                </a:solidFill>
              </a:rPr>
              <a:t> </a:t>
            </a:r>
            <a:endParaRPr b="0" sz="4500" i="1" lang="en-GB">
              <a:solidFill>
                <a:srgbClr val="BF0000"/>
              </a:solidFill>
            </a:endParaRPr>
          </a:p>
        </p:txBody>
      </p:sp>
      <p:pic>
        <p:nvPicPr>
          <p:cNvPr id="2097157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20390" b="20390"/>
          <a:stretch>
            <a:fillRect/>
          </a:stretch>
        </p:blipFill>
        <p:spPr>
          <a:xfrm>
            <a:off x="3670631" y="954486"/>
            <a:ext cx="4754050" cy="5098139"/>
          </a:xfrm>
        </p:spPr>
      </p:pic>
      <p:sp>
        <p:nvSpPr>
          <p:cNvPr id="1048625" name=""/>
          <p:cNvSpPr>
            <a:spLocks noGrp="1"/>
          </p:cNvSpPr>
          <p:nvPr>
            <p:ph type="body" sz="half" idx="2"/>
          </p:nvPr>
        </p:nvSpPr>
        <p:spPr>
          <a:xfrm>
            <a:off x="1169510" y="965968"/>
            <a:ext cx="2407816" cy="4850287"/>
          </a:xfrm>
        </p:spPr>
        <p:txBody>
          <a:bodyPr/>
          <a:p>
            <a:r>
              <a:rPr altLang="en-US" b="1" sz="2100" lang="en-GB"/>
              <a:t>১</a:t>
            </a:r>
            <a:r>
              <a:rPr altLang="en-US" b="1" sz="2100" lang="en-GB"/>
              <a:t>।</a:t>
            </a:r>
            <a:r>
              <a:rPr altLang="en-US" b="1" sz="2100" lang="en-GB"/>
              <a:t>শ</a:t>
            </a:r>
            <a:r>
              <a:rPr altLang="en-US" b="1" sz="2100" lang="en-GB"/>
              <a:t>ক</a:t>
            </a:r>
            <a:r>
              <a:rPr altLang="en-US" b="1" sz="2100" lang="en-GB"/>
              <a:t>্ত</a:t>
            </a:r>
            <a:r>
              <a:rPr altLang="en-US" b="1" sz="2100" lang="en-US"/>
              <a:t> </a:t>
            </a:r>
            <a:r>
              <a:rPr altLang="en-US" b="1" sz="2100" lang="en-GB"/>
              <a:t>ও</a:t>
            </a:r>
            <a:r>
              <a:rPr altLang="en-US" b="1" sz="2100" lang="en-US"/>
              <a:t> </a:t>
            </a:r>
            <a:r>
              <a:rPr altLang="en-US" b="1" sz="2100" lang="en-GB"/>
              <a:t>ম</a:t>
            </a:r>
            <a:r>
              <a:rPr altLang="en-US" b="1" sz="2100" lang="en-GB"/>
              <a:t>জ</a:t>
            </a:r>
            <a:r>
              <a:rPr altLang="en-US" b="1" sz="2100" lang="en-GB"/>
              <a:t>ব</a:t>
            </a:r>
            <a:r>
              <a:rPr altLang="en-US" b="1" sz="2100" lang="en-GB"/>
              <a:t>ুত</a:t>
            </a:r>
            <a:r>
              <a:rPr altLang="en-US" b="1" sz="2100" lang="en-US"/>
              <a:t> </a:t>
            </a:r>
            <a:r>
              <a:rPr altLang="en-US" b="1" sz="2100" lang="en-GB"/>
              <a:t>ক</a:t>
            </a:r>
            <a:r>
              <a:rPr altLang="en-US" b="1" sz="2100" lang="en-GB"/>
              <a:t>া</a:t>
            </a:r>
            <a:r>
              <a:rPr altLang="en-US" b="1" sz="2100" lang="en-GB"/>
              <a:t>ন</a:t>
            </a:r>
            <a:r>
              <a:rPr altLang="en-US" b="1" sz="2100" lang="en-GB"/>
              <a:t>্ড</a:t>
            </a:r>
            <a:r>
              <a:rPr altLang="en-US" b="1" sz="2100" lang="en-US"/>
              <a:t> </a:t>
            </a:r>
            <a:r>
              <a:rPr altLang="en-US" b="1" sz="2100" lang="en-GB"/>
              <a:t>গঠ</a:t>
            </a:r>
            <a:r>
              <a:rPr altLang="en-US" b="1" sz="2100" lang="en-GB"/>
              <a:t>ন</a:t>
            </a:r>
            <a:r>
              <a:rPr altLang="en-US" b="1" sz="2100" lang="en-GB"/>
              <a:t>ে</a:t>
            </a:r>
            <a:r>
              <a:rPr altLang="en-US" b="1" sz="2100" lang="en-US"/>
              <a:t> </a:t>
            </a:r>
            <a:r>
              <a:rPr altLang="en-US" b="1" sz="2100" lang="en-US"/>
              <a:t> </a:t>
            </a:r>
            <a:r>
              <a:rPr altLang="en-US" b="1" sz="2100" lang="en-GB"/>
              <a:t>স</a:t>
            </a:r>
            <a:r>
              <a:rPr altLang="en-US" b="1" sz="2100" lang="en-GB"/>
              <a:t>হ</a:t>
            </a:r>
            <a:r>
              <a:rPr altLang="en-US" b="1" sz="2100" lang="en-GB"/>
              <a:t>ায়তা</a:t>
            </a:r>
            <a:r>
              <a:rPr altLang="en-US" b="1" sz="2100" lang="en-US"/>
              <a:t> </a:t>
            </a:r>
            <a:r>
              <a:rPr altLang="en-US" b="1" sz="2100" lang="en-GB"/>
              <a:t>করে</a:t>
            </a:r>
            <a:r>
              <a:rPr altLang="en-US" b="1" sz="2100" lang="en-GB"/>
              <a:t>। </a:t>
            </a:r>
            <a:endParaRPr b="1" sz="2100" lang="en-GB"/>
          </a:p>
          <a:p>
            <a:r>
              <a:rPr altLang="en-US" b="1" sz="2100" lang="en-GB"/>
              <a:t>২</a:t>
            </a:r>
            <a:r>
              <a:rPr altLang="en-US" b="1" sz="2100" lang="en-GB"/>
              <a:t>।</a:t>
            </a:r>
            <a:r>
              <a:rPr altLang="en-US" b="1" sz="2100" lang="en-GB"/>
              <a:t>উ</a:t>
            </a:r>
            <a:r>
              <a:rPr altLang="en-US" b="1" sz="2100" lang="en-GB"/>
              <a:t>দ</a:t>
            </a:r>
            <a:r>
              <a:rPr altLang="en-US" b="1" sz="2100" lang="en-GB"/>
              <a:t>্ভ</a:t>
            </a:r>
            <a:r>
              <a:rPr altLang="en-US" b="1" sz="2100" lang="en-GB"/>
              <a:t>ি</a:t>
            </a:r>
            <a:r>
              <a:rPr altLang="en-US" b="1" sz="2100" lang="en-GB"/>
              <a:t>দ</a:t>
            </a:r>
            <a:r>
              <a:rPr altLang="en-US" b="1" sz="2100" lang="en-GB"/>
              <a:t>ে</a:t>
            </a:r>
            <a:r>
              <a:rPr altLang="en-US" b="1" sz="2100" lang="en-GB"/>
              <a:t>র</a:t>
            </a:r>
            <a:r>
              <a:rPr altLang="en-US" b="1" sz="2100" lang="en-US"/>
              <a:t> </a:t>
            </a:r>
            <a:r>
              <a:rPr altLang="en-US" b="1" sz="2100" lang="en-GB"/>
              <a:t>র</a:t>
            </a:r>
            <a:r>
              <a:rPr altLang="en-US" b="1" sz="2100" lang="en-GB"/>
              <a:t>ো</a:t>
            </a:r>
            <a:r>
              <a:rPr altLang="en-US" b="1" sz="2100" lang="en-GB"/>
              <a:t>গ</a:t>
            </a:r>
            <a:r>
              <a:rPr altLang="en-US" b="1" sz="2100" lang="en-US"/>
              <a:t> </a:t>
            </a:r>
            <a:r>
              <a:rPr altLang="en-US" b="1" sz="2100" lang="en-GB"/>
              <a:t>প</a:t>
            </a:r>
            <a:r>
              <a:rPr altLang="en-US" b="1" sz="2100" lang="en-GB"/>
              <a:t>্র</a:t>
            </a:r>
            <a:r>
              <a:rPr altLang="en-US" b="1" sz="2100" lang="en-GB"/>
              <a:t>তি</a:t>
            </a:r>
            <a:r>
              <a:rPr altLang="en-US" b="1" sz="2100" lang="en-GB"/>
              <a:t>রোধ</a:t>
            </a:r>
            <a:r>
              <a:rPr altLang="en-US" b="1" sz="2100" lang="en-US"/>
              <a:t> </a:t>
            </a:r>
            <a:r>
              <a:rPr altLang="en-US" b="1" sz="2100" lang="en-GB"/>
              <a:t>ক্ষ</a:t>
            </a:r>
            <a:r>
              <a:rPr altLang="en-US" b="1" sz="2100" lang="en-GB"/>
              <a:t>মতা</a:t>
            </a:r>
            <a:r>
              <a:rPr altLang="en-US" b="1" sz="2100" lang="en-US"/>
              <a:t> </a:t>
            </a:r>
            <a:r>
              <a:rPr altLang="en-US" b="1" sz="2100" lang="en-GB"/>
              <a:t>ব</a:t>
            </a:r>
            <a:r>
              <a:rPr altLang="en-US" b="1" sz="2100" lang="en-GB"/>
              <a:t>া</a:t>
            </a:r>
            <a:r>
              <a:rPr altLang="en-US" b="1" sz="2100" lang="en-GB"/>
              <a:t>ড়</a:t>
            </a:r>
            <a:r>
              <a:rPr altLang="en-US" b="1" sz="2100" lang="en-GB"/>
              <a:t>া</a:t>
            </a:r>
            <a:r>
              <a:rPr altLang="en-US" b="1" sz="2100" lang="en-GB"/>
              <a:t>য়</a:t>
            </a:r>
            <a:r>
              <a:rPr altLang="en-US" b="1" sz="2100" lang="en-GB"/>
              <a:t>। </a:t>
            </a:r>
            <a:endParaRPr b="1" sz="2100" lang="en-GB"/>
          </a:p>
          <a:p>
            <a:r>
              <a:rPr altLang="en-US" b="1" sz="2100" lang="en-GB"/>
              <a:t>৩</a:t>
            </a:r>
            <a:r>
              <a:rPr altLang="en-US" b="1" sz="2100" lang="en-GB"/>
              <a:t>।</a:t>
            </a:r>
            <a:r>
              <a:rPr altLang="en-US" b="1" sz="2100" lang="en-US"/>
              <a:t> </a:t>
            </a:r>
            <a:r>
              <a:rPr altLang="en-US" b="1" sz="2100" lang="en-GB"/>
              <a:t>উ</a:t>
            </a:r>
            <a:r>
              <a:rPr altLang="en-US" b="1" sz="2100" lang="en-GB"/>
              <a:t>দ</a:t>
            </a:r>
            <a:r>
              <a:rPr altLang="en-US" b="1" sz="2100" lang="en-GB"/>
              <a:t>্ভ</a:t>
            </a:r>
            <a:r>
              <a:rPr altLang="en-US" b="1" sz="2100" lang="en-GB"/>
              <a:t>ি</a:t>
            </a:r>
            <a:r>
              <a:rPr altLang="en-US" b="1" sz="2100" lang="en-GB"/>
              <a:t>দ</a:t>
            </a:r>
            <a:r>
              <a:rPr altLang="en-US" b="1" sz="2100" lang="en-GB"/>
              <a:t>ে</a:t>
            </a:r>
            <a:r>
              <a:rPr altLang="en-US" b="1" sz="2100" lang="en-GB"/>
              <a:t>র</a:t>
            </a:r>
            <a:r>
              <a:rPr altLang="en-US" b="1" sz="2100" lang="en-US"/>
              <a:t> </a:t>
            </a:r>
            <a:r>
              <a:rPr altLang="en-US" b="1" sz="2100" lang="en-GB"/>
              <a:t>প</a:t>
            </a:r>
            <a:r>
              <a:rPr altLang="en-US" b="1" sz="2100" lang="en-GB"/>
              <a:t>া</a:t>
            </a:r>
            <a:r>
              <a:rPr altLang="en-US" b="1" sz="2100" lang="en-GB"/>
              <a:t>ত</a:t>
            </a:r>
            <a:r>
              <a:rPr altLang="en-US" b="1" sz="2100" lang="en-GB"/>
              <a:t>া</a:t>
            </a:r>
            <a:r>
              <a:rPr altLang="en-US" b="1" sz="2100" lang="en-US"/>
              <a:t> </a:t>
            </a:r>
            <a:r>
              <a:rPr altLang="en-US" b="1" sz="2100" lang="en-GB"/>
              <a:t>ক</a:t>
            </a:r>
            <a:r>
              <a:rPr altLang="en-US" b="1" sz="2100" lang="en-GB"/>
              <a:t>া</a:t>
            </a:r>
            <a:r>
              <a:rPr altLang="en-US" b="1" sz="2100" lang="en-GB"/>
              <a:t>ন</a:t>
            </a:r>
            <a:r>
              <a:rPr altLang="en-US" b="1" sz="2100" lang="en-GB"/>
              <a:t>্ড</a:t>
            </a:r>
            <a:r>
              <a:rPr altLang="en-US" b="1" sz="2100" lang="en-US"/>
              <a:t> </a:t>
            </a:r>
            <a:r>
              <a:rPr altLang="en-US" b="1" sz="2100" lang="en-GB"/>
              <a:t>বৃ</a:t>
            </a:r>
            <a:r>
              <a:rPr altLang="en-US" b="1" sz="2100" lang="en-GB"/>
              <a:t>দ্ধি</a:t>
            </a:r>
            <a:r>
              <a:rPr altLang="en-US" b="1" sz="2100" lang="en-GB"/>
              <a:t>ত</a:t>
            </a:r>
            <a:r>
              <a:rPr altLang="en-US" b="1" sz="2100" lang="en-GB"/>
              <a:t>ে</a:t>
            </a:r>
            <a:r>
              <a:rPr altLang="en-US" b="1" sz="2100" lang="en-US"/>
              <a:t> </a:t>
            </a:r>
            <a:r>
              <a:rPr altLang="en-US" b="1" sz="2100" lang="en-GB"/>
              <a:t>স</a:t>
            </a:r>
            <a:r>
              <a:rPr altLang="en-US" b="1" sz="2100" lang="en-GB"/>
              <a:t>হ</a:t>
            </a:r>
            <a:r>
              <a:rPr altLang="en-US" b="1" sz="2100" lang="en-GB"/>
              <a:t>ায়তা</a:t>
            </a:r>
            <a:r>
              <a:rPr altLang="en-US" b="1" sz="2100" lang="en-US"/>
              <a:t> </a:t>
            </a:r>
            <a:r>
              <a:rPr altLang="en-US" b="1" sz="2100" lang="en-US"/>
              <a:t> </a:t>
            </a:r>
            <a:r>
              <a:rPr altLang="en-US" b="1" sz="2100" lang="en-GB"/>
              <a:t>ক</a:t>
            </a:r>
            <a:r>
              <a:rPr altLang="en-US" b="1" sz="2100" lang="en-GB"/>
              <a:t>র</a:t>
            </a:r>
            <a:r>
              <a:rPr altLang="en-US" b="1" sz="2100" lang="en-GB"/>
              <a:t>ে</a:t>
            </a:r>
            <a:r>
              <a:rPr altLang="en-US" b="1" sz="2100" lang="en-GB"/>
              <a:t>।</a:t>
            </a:r>
            <a:r>
              <a:rPr altLang="en-US" b="1" sz="2100" lang="en-US"/>
              <a:t> </a:t>
            </a:r>
            <a:r>
              <a:rPr altLang="en-US" b="1" sz="2100" lang="en-GB"/>
              <a:t>গাছ</a:t>
            </a:r>
            <a:r>
              <a:rPr altLang="en-US" b="1" sz="2100" lang="en-GB"/>
              <a:t>ের</a:t>
            </a:r>
            <a:r>
              <a:rPr altLang="en-US" b="1" sz="2100" lang="en-US"/>
              <a:t> </a:t>
            </a:r>
            <a:r>
              <a:rPr altLang="en-US" b="1" sz="2100" lang="en-GB"/>
              <a:t>শ</a:t>
            </a:r>
            <a:r>
              <a:rPr altLang="en-US" b="1" sz="2100" lang="en-GB"/>
              <a:t>ি</a:t>
            </a:r>
            <a:r>
              <a:rPr altLang="en-US" b="1" sz="2100" lang="en-GB"/>
              <a:t>ক</a:t>
            </a:r>
            <a:r>
              <a:rPr altLang="en-US" b="1" sz="2100" lang="en-GB"/>
              <a:t>র</a:t>
            </a:r>
            <a:r>
              <a:rPr altLang="en-US" b="1" sz="2100" lang="en-US"/>
              <a:t> </a:t>
            </a:r>
            <a:r>
              <a:rPr altLang="en-US" b="1" sz="2100" lang="en-GB"/>
              <a:t>বৃ</a:t>
            </a:r>
            <a:r>
              <a:rPr altLang="en-US" b="1" sz="2100" lang="en-GB"/>
              <a:t>দ্ধি</a:t>
            </a:r>
            <a:r>
              <a:rPr altLang="en-US" b="1" sz="2100" lang="en-US"/>
              <a:t> </a:t>
            </a:r>
            <a:r>
              <a:rPr altLang="en-US" b="1" sz="2100" lang="en-GB"/>
              <a:t>ক</a:t>
            </a:r>
            <a:r>
              <a:rPr altLang="en-US" b="1" sz="2100" lang="en-GB"/>
              <a:t>ত</a:t>
            </a:r>
            <a:r>
              <a:rPr altLang="en-US" b="1" sz="2100" lang="en-GB"/>
              <a:t>ে</a:t>
            </a:r>
            <a:r>
              <a:rPr altLang="en-US" b="1" sz="2100" lang="en-GB"/>
              <a:t>।</a:t>
            </a:r>
            <a:endParaRPr b="1" sz="2100" lang="en-GB"/>
          </a:p>
          <a:p>
            <a:r>
              <a:rPr altLang="en-US" b="1" sz="2100" lang="en-GB"/>
              <a:t>৪</a:t>
            </a:r>
            <a:r>
              <a:rPr altLang="en-US" b="1" sz="2100" lang="en-GB"/>
              <a:t>।</a:t>
            </a:r>
            <a:r>
              <a:rPr altLang="en-US" b="1" sz="2100" lang="en-GB"/>
              <a:t>দ</a:t>
            </a:r>
            <a:r>
              <a:rPr altLang="en-US" b="1" sz="2100" lang="en-GB"/>
              <a:t>া</a:t>
            </a:r>
            <a:r>
              <a:rPr altLang="en-US" b="1" sz="2100" lang="en-GB"/>
              <a:t>ন</a:t>
            </a:r>
            <a:r>
              <a:rPr altLang="en-US" b="1" sz="2100" lang="en-GB"/>
              <a:t>া</a:t>
            </a:r>
            <a:r>
              <a:rPr altLang="en-US" b="1" sz="2100" lang="en-US"/>
              <a:t> </a:t>
            </a:r>
            <a:r>
              <a:rPr altLang="en-US" b="1" sz="2100" lang="en-GB"/>
              <a:t>জ</a:t>
            </a:r>
            <a:r>
              <a:rPr altLang="en-US" b="1" sz="2100" lang="en-GB"/>
              <a:t>া</a:t>
            </a:r>
            <a:r>
              <a:rPr altLang="en-US" b="1" sz="2100" lang="en-GB"/>
              <a:t>ত</a:t>
            </a:r>
            <a:r>
              <a:rPr altLang="en-US" b="1" sz="2100" lang="en-GB"/>
              <a:t>ীয়</a:t>
            </a:r>
            <a:r>
              <a:rPr altLang="en-US" b="1" sz="2100" lang="en-US"/>
              <a:t> </a:t>
            </a:r>
            <a:r>
              <a:rPr altLang="en-US" b="1" sz="2100" lang="en-GB"/>
              <a:t>ফস</a:t>
            </a:r>
            <a:r>
              <a:rPr altLang="en-US" b="1" sz="2100" lang="en-GB"/>
              <a:t>ল</a:t>
            </a:r>
            <a:r>
              <a:rPr altLang="en-US" b="1" sz="2100" lang="en-GB"/>
              <a:t>ে</a:t>
            </a:r>
            <a:r>
              <a:rPr altLang="en-US" b="1" sz="2100" lang="en-GB"/>
              <a:t>র</a:t>
            </a:r>
            <a:r>
              <a:rPr altLang="en-US" b="1" sz="2100" lang="en-US"/>
              <a:t> </a:t>
            </a:r>
            <a:r>
              <a:rPr altLang="en-US" b="1" sz="2100" lang="en-GB"/>
              <a:t>দ</a:t>
            </a:r>
            <a:r>
              <a:rPr altLang="en-US" b="1" sz="2100" lang="en-GB"/>
              <a:t>া</a:t>
            </a:r>
            <a:r>
              <a:rPr altLang="en-US" b="1" sz="2100" lang="en-GB"/>
              <a:t>ন</a:t>
            </a:r>
            <a:r>
              <a:rPr altLang="en-US" b="1" sz="2100" lang="en-GB"/>
              <a:t>া</a:t>
            </a:r>
            <a:r>
              <a:rPr altLang="en-US" b="1" sz="2100" lang="en-US"/>
              <a:t> </a:t>
            </a:r>
            <a:r>
              <a:rPr altLang="en-US" b="1" sz="2100" lang="en-GB"/>
              <a:t>পুষ</a:t>
            </a:r>
            <a:r>
              <a:rPr altLang="en-US" b="1" sz="2100" lang="en-GB"/>
              <a:t>্ট</a:t>
            </a:r>
            <a:r>
              <a:rPr altLang="en-US" b="1" sz="2100" lang="en-US"/>
              <a:t> </a:t>
            </a:r>
            <a:r>
              <a:rPr altLang="en-US" b="1" sz="2100" lang="en-GB"/>
              <a:t>ক</a:t>
            </a:r>
            <a:r>
              <a:rPr altLang="en-US" b="1" sz="2100" lang="en-GB"/>
              <a:t>রে</a:t>
            </a:r>
            <a:r>
              <a:rPr altLang="en-US" b="1" sz="2100" lang="en-GB"/>
              <a:t>। </a:t>
            </a:r>
            <a:endParaRPr b="1" sz="2100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565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>
            <a:spLocks noGrp="1"/>
          </p:cNvSpPr>
          <p:nvPr>
            <p:ph type="title"/>
          </p:nvPr>
        </p:nvSpPr>
        <p:spPr>
          <a:xfrm>
            <a:off x="3193854" y="519567"/>
            <a:ext cx="4966929" cy="563130"/>
          </a:xfrm>
        </p:spPr>
        <p:txBody>
          <a:bodyPr/>
          <a:p>
            <a:r>
              <a:rPr altLang="en-US" b="0" sz="3600" lang="en-GB">
                <a:solidFill>
                  <a:srgbClr val="02A5E3"/>
                </a:solidFill>
              </a:rPr>
              <a:t>ক</a:t>
            </a:r>
            <a:r>
              <a:rPr altLang="en-US" b="0" sz="3600" lang="en-GB">
                <a:solidFill>
                  <a:srgbClr val="02A5E3"/>
                </a:solidFill>
              </a:rPr>
              <a:t>্য</a:t>
            </a:r>
            <a:r>
              <a:rPr altLang="en-US" b="0" sz="3600" lang="en-GB">
                <a:solidFill>
                  <a:srgbClr val="02A5E3"/>
                </a:solidFill>
              </a:rPr>
              <a:t>া</a:t>
            </a:r>
            <a:r>
              <a:rPr altLang="en-US" b="0" sz="3600" lang="en-GB">
                <a:solidFill>
                  <a:srgbClr val="02A5E3"/>
                </a:solidFill>
              </a:rPr>
              <a:t>ল</a:t>
            </a:r>
            <a:r>
              <a:rPr altLang="en-US" b="0" sz="3600" lang="en-GB">
                <a:solidFill>
                  <a:srgbClr val="02A5E3"/>
                </a:solidFill>
              </a:rPr>
              <a:t>স</a:t>
            </a:r>
            <a:r>
              <a:rPr altLang="en-US" b="0" sz="3600" lang="en-GB">
                <a:solidFill>
                  <a:srgbClr val="02A5E3"/>
                </a:solidFill>
              </a:rPr>
              <a:t>িয়াম</a:t>
            </a:r>
            <a:r>
              <a:rPr altLang="en-US" b="0" sz="3600" lang="en-US">
                <a:solidFill>
                  <a:srgbClr val="02A5E3"/>
                </a:solidFill>
              </a:rPr>
              <a:t> </a:t>
            </a:r>
            <a:endParaRPr b="0" sz="3600" lang="en-GB">
              <a:solidFill>
                <a:srgbClr val="02A5E3"/>
              </a:solidFill>
            </a:endParaRPr>
          </a:p>
        </p:txBody>
      </p:sp>
      <p:pic>
        <p:nvPicPr>
          <p:cNvPr id="2097158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6079" b="16079"/>
          <a:stretch>
            <a:fillRect/>
          </a:stretch>
        </p:blipFill>
        <p:spPr>
          <a:xfrm>
            <a:off x="4129313" y="1227740"/>
            <a:ext cx="5014106" cy="5666716"/>
          </a:xfrm>
        </p:spPr>
      </p:pic>
      <p:sp>
        <p:nvSpPr>
          <p:cNvPr id="1048627" name=""/>
          <p:cNvSpPr>
            <a:spLocks noGrp="1"/>
          </p:cNvSpPr>
          <p:nvPr>
            <p:ph type="body" sz="half" idx="2"/>
          </p:nvPr>
        </p:nvSpPr>
        <p:spPr>
          <a:xfrm>
            <a:off x="-53033" y="1232134"/>
            <a:ext cx="4169202" cy="5517280"/>
          </a:xfrm>
        </p:spPr>
        <p:txBody>
          <a:bodyPr>
            <a:noAutofit/>
          </a:bodyPr>
          <a:p>
            <a:r>
              <a:rPr altLang="en-US" b="1" sz="2700" lang="en-GB"/>
              <a:t>১</a:t>
            </a:r>
            <a:r>
              <a:rPr altLang="en-US" b="1" sz="2700" lang="en-GB"/>
              <a:t>।</a:t>
            </a:r>
            <a:r>
              <a:rPr altLang="en-US" b="1" sz="2700" lang="en-GB"/>
              <a:t>উ</a:t>
            </a:r>
            <a:r>
              <a:rPr altLang="en-US" b="1" sz="2700" lang="en-GB"/>
              <a:t>দ</a:t>
            </a:r>
            <a:r>
              <a:rPr altLang="en-US" b="1" sz="2700" lang="en-GB"/>
              <a:t>্ভ</a:t>
            </a:r>
            <a:r>
              <a:rPr altLang="en-US" b="1" sz="2700" lang="en-GB"/>
              <a:t>দ</a:t>
            </a:r>
            <a:r>
              <a:rPr altLang="en-US" b="1" sz="2700" lang="en-GB"/>
              <a:t>ে</a:t>
            </a:r>
            <a:r>
              <a:rPr altLang="en-US" b="1" sz="2700" lang="en-GB"/>
              <a:t>র</a:t>
            </a:r>
            <a:r>
              <a:rPr altLang="en-US" b="1" sz="2700" lang="en-US"/>
              <a:t> </a:t>
            </a:r>
            <a:r>
              <a:rPr altLang="en-US" b="1" sz="2700" lang="en-GB"/>
              <a:t>ম</a:t>
            </a:r>
            <a:r>
              <a:rPr altLang="en-US" b="1" sz="2700" lang="en-GB"/>
              <a:t>ূ</a:t>
            </a:r>
            <a:r>
              <a:rPr altLang="en-US" b="1" sz="2700" lang="en-GB"/>
              <a:t>ল</a:t>
            </a:r>
            <a:r>
              <a:rPr altLang="en-US" b="1" sz="2700" lang="en-US"/>
              <a:t> </a:t>
            </a:r>
            <a:r>
              <a:rPr altLang="en-US" b="1" sz="2700" lang="en-GB"/>
              <a:t>গঠ</a:t>
            </a:r>
            <a:r>
              <a:rPr altLang="en-US" b="1" sz="2700" lang="en-GB"/>
              <a:t>ন</a:t>
            </a:r>
            <a:r>
              <a:rPr altLang="en-US" b="1" sz="2700" lang="en-US"/>
              <a:t> </a:t>
            </a:r>
            <a:r>
              <a:rPr altLang="en-US" b="1" sz="2700" lang="en-GB"/>
              <a:t>ও</a:t>
            </a:r>
            <a:r>
              <a:rPr altLang="en-US" b="1" sz="2700" lang="en-US"/>
              <a:t> </a:t>
            </a:r>
            <a:r>
              <a:rPr altLang="en-US" b="1" sz="2700" lang="en-GB"/>
              <a:t>বৃ</a:t>
            </a:r>
            <a:r>
              <a:rPr altLang="en-US" b="1" sz="2700" lang="en-GB"/>
              <a:t>দ্ধি</a:t>
            </a:r>
            <a:r>
              <a:rPr altLang="en-US" b="1" sz="2700" lang="en-GB"/>
              <a:t>ত</a:t>
            </a:r>
            <a:r>
              <a:rPr altLang="en-US" b="1" sz="2700" lang="en-GB"/>
              <a:t>ে</a:t>
            </a:r>
            <a:r>
              <a:rPr altLang="en-US" b="1" sz="2700" lang="en-US"/>
              <a:t> </a:t>
            </a:r>
            <a:r>
              <a:rPr altLang="en-US" b="1" sz="2700" lang="en-GB"/>
              <a:t>স</a:t>
            </a:r>
            <a:r>
              <a:rPr altLang="en-US" b="1" sz="2700" lang="en-GB"/>
              <a:t>া</a:t>
            </a:r>
            <a:r>
              <a:rPr altLang="en-US" b="1" sz="2700" lang="en-GB"/>
              <a:t>হ</a:t>
            </a:r>
            <a:r>
              <a:rPr altLang="en-US" b="1" sz="2700" lang="en-GB"/>
              <a:t>া</a:t>
            </a:r>
            <a:r>
              <a:rPr altLang="en-US" b="1" sz="2700" lang="en-GB"/>
              <a:t>য্য</a:t>
            </a:r>
            <a:r>
              <a:rPr altLang="en-US" b="1" sz="2700" lang="en-US"/>
              <a:t> </a:t>
            </a:r>
            <a:r>
              <a:rPr altLang="en-US" b="1" sz="2700" lang="en-GB"/>
              <a:t>করে</a:t>
            </a:r>
            <a:r>
              <a:rPr altLang="en-US" b="1" sz="2700" lang="en-US"/>
              <a:t> </a:t>
            </a:r>
            <a:endParaRPr b="1" sz="2700" lang="en-GB"/>
          </a:p>
          <a:p>
            <a:r>
              <a:rPr altLang="en-US" b="1" sz="2700" lang="en-GB"/>
              <a:t>২</a:t>
            </a:r>
            <a:r>
              <a:rPr altLang="en-US" b="1" sz="2700" lang="en-GB"/>
              <a:t>।</a:t>
            </a:r>
            <a:r>
              <a:rPr altLang="en-US" b="1" sz="2700" lang="en-GB"/>
              <a:t>উদ্ভদকোষ</a:t>
            </a:r>
            <a:r>
              <a:rPr altLang="en-US" b="1" sz="2700" lang="en-GB"/>
              <a:t>ক</a:t>
            </a:r>
            <a:r>
              <a:rPr altLang="en-US" b="1" sz="2700" lang="en-GB"/>
              <a:t>ে</a:t>
            </a:r>
            <a:r>
              <a:rPr altLang="en-US" b="1" sz="2700" lang="en-US"/>
              <a:t> </a:t>
            </a:r>
            <a:r>
              <a:rPr altLang="en-US" b="1" sz="2700" lang="en-GB"/>
              <a:t>শ</a:t>
            </a:r>
            <a:r>
              <a:rPr altLang="en-US" b="1" sz="2700" lang="en-GB"/>
              <a:t>ক</a:t>
            </a:r>
            <a:r>
              <a:rPr altLang="en-US" b="1" sz="2700" lang="en-GB"/>
              <a:t>্তি</a:t>
            </a:r>
            <a:r>
              <a:rPr altLang="en-US" b="1" sz="2700" lang="en-US"/>
              <a:t> </a:t>
            </a:r>
            <a:r>
              <a:rPr altLang="en-US" b="1" sz="2700" lang="en-US"/>
              <a:t> </a:t>
            </a:r>
            <a:r>
              <a:rPr altLang="en-US" b="1" sz="2700" lang="en-GB"/>
              <a:t>প</a:t>
            </a:r>
            <a:r>
              <a:rPr altLang="en-US" b="1" sz="2700" lang="en-GB"/>
              <a:t>্র</a:t>
            </a:r>
            <a:r>
              <a:rPr altLang="en-US" b="1" sz="2700" lang="en-GB"/>
              <a:t>দ</a:t>
            </a:r>
            <a:r>
              <a:rPr altLang="en-US" b="1" sz="2700" lang="en-GB"/>
              <a:t>া</a:t>
            </a:r>
            <a:r>
              <a:rPr altLang="en-US" b="1" sz="2700" lang="en-GB"/>
              <a:t>ন</a:t>
            </a:r>
            <a:r>
              <a:rPr altLang="en-US" b="1" sz="2700" lang="en-GB"/>
              <a:t>। </a:t>
            </a:r>
            <a:endParaRPr b="1" sz="2700" lang="en-GB"/>
          </a:p>
          <a:p>
            <a:r>
              <a:rPr altLang="en-US" b="1" sz="2700" lang="en-GB"/>
              <a:t>৩</a:t>
            </a:r>
            <a:r>
              <a:rPr altLang="en-US" b="1" sz="2700" lang="en-GB"/>
              <a:t>।</a:t>
            </a:r>
            <a:r>
              <a:rPr altLang="en-US" b="1" sz="2700" lang="en-GB"/>
              <a:t>ড</a:t>
            </a:r>
            <a:r>
              <a:rPr altLang="en-US" b="1" sz="2700" lang="en-GB"/>
              <a:t>া</a:t>
            </a:r>
            <a:r>
              <a:rPr altLang="en-US" b="1" sz="2700" lang="en-GB"/>
              <a:t>ল</a:t>
            </a:r>
            <a:r>
              <a:rPr altLang="en-US" b="1" sz="2700" lang="en-US"/>
              <a:t> </a:t>
            </a:r>
            <a:r>
              <a:rPr altLang="en-US" b="1" sz="2700" lang="en-GB"/>
              <a:t>ফ</a:t>
            </a:r>
            <a:r>
              <a:rPr altLang="en-US" b="1" sz="2700" lang="en-GB"/>
              <a:t>স</a:t>
            </a:r>
            <a:r>
              <a:rPr altLang="en-US" b="1" sz="2700" lang="en-GB"/>
              <a:t>লের</a:t>
            </a:r>
            <a:r>
              <a:rPr altLang="en-US" b="1" sz="2700" lang="en-US"/>
              <a:t> </a:t>
            </a:r>
            <a:r>
              <a:rPr altLang="en-US" b="1" sz="2700" lang="en-GB"/>
              <a:t>ফ</a:t>
            </a:r>
            <a:r>
              <a:rPr altLang="en-US" b="1" sz="2700" lang="en-GB"/>
              <a:t>ল</a:t>
            </a:r>
            <a:r>
              <a:rPr altLang="en-US" b="1" sz="2700" lang="en-GB"/>
              <a:t>ন</a:t>
            </a:r>
            <a:r>
              <a:rPr altLang="en-US" b="1" sz="2700" lang="en-US"/>
              <a:t> </a:t>
            </a:r>
            <a:r>
              <a:rPr altLang="en-US" b="1" sz="2700" lang="en-GB"/>
              <a:t>ব</a:t>
            </a:r>
            <a:r>
              <a:rPr altLang="en-US" b="1" sz="2700" lang="en-GB"/>
              <a:t>া</a:t>
            </a:r>
            <a:r>
              <a:rPr altLang="en-US" b="1" sz="2700" lang="en-GB"/>
              <a:t>ড়</a:t>
            </a:r>
            <a:r>
              <a:rPr altLang="en-US" b="1" sz="2700" lang="en-GB"/>
              <a:t>া</a:t>
            </a:r>
            <a:r>
              <a:rPr altLang="en-US" b="1" sz="2700" lang="en-GB"/>
              <a:t>য়</a:t>
            </a:r>
            <a:r>
              <a:rPr altLang="en-US" b="1" sz="2700" lang="en-GB"/>
              <a:t>। </a:t>
            </a:r>
            <a:endParaRPr b="1" sz="2700" lang="en-GB"/>
          </a:p>
          <a:p>
            <a:r>
              <a:rPr altLang="en-US" b="1" sz="2700" lang="en-GB"/>
              <a:t>৪</a:t>
            </a:r>
            <a:r>
              <a:rPr altLang="en-US" b="1" sz="2700" lang="en-GB"/>
              <a:t>।</a:t>
            </a:r>
            <a:r>
              <a:rPr altLang="en-US" b="1" sz="2700" lang="en-GB"/>
              <a:t>ফ</a:t>
            </a:r>
            <a:r>
              <a:rPr altLang="en-US" b="1" sz="2700" lang="en-GB"/>
              <a:t>ল</a:t>
            </a:r>
            <a:r>
              <a:rPr altLang="en-US" b="1" sz="2700" lang="en-US"/>
              <a:t> </a:t>
            </a:r>
            <a:r>
              <a:rPr altLang="en-US" b="1" sz="2700" lang="en-GB"/>
              <a:t>জ</a:t>
            </a:r>
            <a:r>
              <a:rPr altLang="en-US" b="1" sz="2700" lang="en-GB"/>
              <a:t>া</a:t>
            </a:r>
            <a:r>
              <a:rPr altLang="en-US" b="1" sz="2700" lang="en-GB"/>
              <a:t>ত</a:t>
            </a:r>
            <a:r>
              <a:rPr altLang="en-US" b="1" sz="2700" lang="en-GB"/>
              <a:t>ীয়</a:t>
            </a:r>
            <a:r>
              <a:rPr altLang="en-US" b="1" sz="2700" lang="en-US"/>
              <a:t> </a:t>
            </a:r>
            <a:r>
              <a:rPr altLang="en-US" b="1" sz="2700" lang="en-GB"/>
              <a:t>শস্যের</a:t>
            </a:r>
            <a:r>
              <a:rPr altLang="en-US" b="1" sz="2700" lang="en-US"/>
              <a:t> </a:t>
            </a:r>
            <a:r>
              <a:rPr altLang="en-US" b="1" sz="2700" lang="en-GB"/>
              <a:t>ক</a:t>
            </a:r>
            <a:r>
              <a:rPr altLang="en-US" b="1" sz="2700" lang="en-GB"/>
              <a:t>া</a:t>
            </a:r>
            <a:r>
              <a:rPr altLang="en-US" b="1" sz="2700" lang="en-GB"/>
              <a:t>ন</a:t>
            </a:r>
            <a:r>
              <a:rPr altLang="en-US" b="1" sz="2700" lang="en-GB"/>
              <a:t>্ড</a:t>
            </a:r>
            <a:r>
              <a:rPr altLang="en-US" b="1" sz="2700" lang="en-US"/>
              <a:t> </a:t>
            </a:r>
            <a:r>
              <a:rPr altLang="en-US" b="1" sz="2700" lang="en-GB"/>
              <a:t>শ</a:t>
            </a:r>
            <a:r>
              <a:rPr altLang="en-US" b="1" sz="2700" lang="en-GB"/>
              <a:t>ক</a:t>
            </a:r>
            <a:r>
              <a:rPr altLang="en-US" b="1" sz="2700" lang="en-GB"/>
              <a:t>্ত</a:t>
            </a:r>
            <a:r>
              <a:rPr altLang="en-US" b="1" sz="2700" lang="en-US"/>
              <a:t> </a:t>
            </a:r>
            <a:r>
              <a:rPr altLang="en-US" b="1" sz="2700" lang="en-GB"/>
              <a:t>ক</a:t>
            </a:r>
            <a:r>
              <a:rPr altLang="en-US" b="1" sz="2700" lang="en-GB"/>
              <a:t>র</a:t>
            </a:r>
            <a:r>
              <a:rPr altLang="en-US" b="1" sz="2700" lang="en-GB"/>
              <a:t>ে</a:t>
            </a:r>
            <a:r>
              <a:rPr altLang="en-US" b="1" sz="2700" lang="en-GB"/>
              <a:t>।</a:t>
            </a:r>
            <a:endParaRPr b="1" sz="2700" lang="en-GB"/>
          </a:p>
          <a:p>
            <a:r>
              <a:rPr altLang="en-US" b="1" sz="2700" lang="en-GB"/>
              <a:t>৫</a:t>
            </a:r>
            <a:r>
              <a:rPr altLang="en-US" b="1" sz="2700" lang="en-GB"/>
              <a:t>।</a:t>
            </a:r>
            <a:r>
              <a:rPr altLang="en-US" b="1" sz="2700" lang="en-GB"/>
              <a:t>খাদ্য</a:t>
            </a:r>
            <a:r>
              <a:rPr altLang="en-US" b="1" sz="2700" lang="en-GB"/>
              <a:t>সশ</a:t>
            </a:r>
            <a:r>
              <a:rPr altLang="en-US" b="1" sz="2700" lang="en-GB"/>
              <a:t>্য</a:t>
            </a:r>
            <a:r>
              <a:rPr altLang="en-US" b="1" sz="2700" lang="en-GB"/>
              <a:t>ে</a:t>
            </a:r>
            <a:r>
              <a:rPr altLang="en-US" b="1" sz="2700" lang="en-US"/>
              <a:t> </a:t>
            </a:r>
            <a:r>
              <a:rPr altLang="en-US" b="1" sz="2700" lang="en-GB"/>
              <a:t>ক</a:t>
            </a:r>
            <a:r>
              <a:rPr altLang="en-US" b="1" sz="2700" lang="en-GB"/>
              <a:t>্য</a:t>
            </a:r>
            <a:r>
              <a:rPr altLang="en-US" b="1" sz="2700" lang="en-GB"/>
              <a:t>া</a:t>
            </a:r>
            <a:r>
              <a:rPr altLang="en-US" b="1" sz="2700" lang="en-GB"/>
              <a:t>ল</a:t>
            </a:r>
            <a:r>
              <a:rPr altLang="en-US" b="1" sz="2700" lang="en-GB"/>
              <a:t>স</a:t>
            </a:r>
            <a:r>
              <a:rPr altLang="en-US" b="1" sz="2700" lang="en-GB"/>
              <a:t>িয়া</a:t>
            </a:r>
            <a:r>
              <a:rPr altLang="en-US" b="1" sz="2700" lang="en-GB"/>
              <a:t>ম</a:t>
            </a:r>
            <a:r>
              <a:rPr altLang="en-US" b="1" sz="2700" lang="en-GB"/>
              <a:t>ে</a:t>
            </a:r>
            <a:r>
              <a:rPr altLang="en-US" b="1" sz="2700" lang="en-GB"/>
              <a:t>র</a:t>
            </a:r>
            <a:r>
              <a:rPr altLang="en-US" b="1" sz="2700" lang="en-US"/>
              <a:t> </a:t>
            </a:r>
            <a:r>
              <a:rPr altLang="en-US" b="1" sz="2700" lang="en-GB"/>
              <a:t>প</a:t>
            </a:r>
            <a:r>
              <a:rPr altLang="en-US" b="1" sz="2700" lang="en-GB"/>
              <a:t>র</a:t>
            </a:r>
            <a:r>
              <a:rPr altLang="en-US" b="1" sz="2700" lang="en-GB"/>
              <a:t>ি</a:t>
            </a:r>
            <a:r>
              <a:rPr altLang="en-US" b="1" sz="2700" lang="en-GB"/>
              <a:t>ম</a:t>
            </a:r>
            <a:r>
              <a:rPr altLang="en-US" b="1" sz="2700" lang="en-GB"/>
              <a:t>াণ</a:t>
            </a:r>
            <a:r>
              <a:rPr altLang="en-US" b="1" sz="2700" lang="en-US"/>
              <a:t> </a:t>
            </a:r>
            <a:r>
              <a:rPr altLang="en-US" b="1" sz="2700" lang="en-US"/>
              <a:t> </a:t>
            </a:r>
            <a:r>
              <a:rPr altLang="en-US" b="1" sz="2700" lang="en-GB"/>
              <a:t>ব</a:t>
            </a:r>
            <a:r>
              <a:rPr altLang="en-US" b="1" sz="2700" lang="en-GB"/>
              <a:t>া</a:t>
            </a:r>
            <a:r>
              <a:rPr altLang="en-US" b="1" sz="2700" lang="en-GB"/>
              <a:t>ড়</a:t>
            </a:r>
            <a:r>
              <a:rPr altLang="en-US" b="1" sz="2700" lang="en-GB"/>
              <a:t>া</a:t>
            </a:r>
            <a:r>
              <a:rPr altLang="en-US" b="1" sz="2700" lang="en-GB"/>
              <a:t>য়</a:t>
            </a:r>
            <a:r>
              <a:rPr altLang="en-US" b="1" sz="2700" lang="en-GB"/>
              <a:t>। </a:t>
            </a:r>
            <a:endParaRPr b="1" sz="2700"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type="title"/>
          </p:nvPr>
        </p:nvSpPr>
        <p:spPr>
          <a:xfrm>
            <a:off x="2172024" y="169010"/>
            <a:ext cx="2903390" cy="500465"/>
          </a:xfrm>
        </p:spPr>
        <p:txBody>
          <a:bodyPr>
            <a:normAutofit fontScale="90000"/>
          </a:bodyPr>
          <a:p>
            <a:r>
              <a:rPr altLang="en-US" b="1" sz="4300" lang="en-GB">
                <a:solidFill>
                  <a:srgbClr val="F46D43"/>
                </a:solidFill>
              </a:rPr>
              <a:t>ফ</a:t>
            </a:r>
            <a:r>
              <a:rPr altLang="en-US" b="1" sz="4300" lang="en-GB">
                <a:solidFill>
                  <a:srgbClr val="F46D43"/>
                </a:solidFill>
              </a:rPr>
              <a:t>স</a:t>
            </a:r>
            <a:r>
              <a:rPr altLang="en-US" b="1" sz="4300" lang="en-GB">
                <a:solidFill>
                  <a:srgbClr val="F46D43"/>
                </a:solidFill>
              </a:rPr>
              <a:t>ফ</a:t>
            </a:r>
            <a:r>
              <a:rPr altLang="en-US" b="1" sz="4300" lang="en-GB">
                <a:solidFill>
                  <a:srgbClr val="F46D43"/>
                </a:solidFill>
              </a:rPr>
              <a:t>রাস</a:t>
            </a:r>
            <a:r>
              <a:rPr altLang="en-US" b="1" sz="4300" lang="en-US">
                <a:solidFill>
                  <a:srgbClr val="F46D43"/>
                </a:solidFill>
              </a:rPr>
              <a:t> </a:t>
            </a:r>
            <a:endParaRPr b="1" sz="4300" lang="en-GB">
              <a:solidFill>
                <a:srgbClr val="F46D43"/>
              </a:solidFill>
            </a:endParaRPr>
          </a:p>
        </p:txBody>
      </p:sp>
      <p:pic>
        <p:nvPicPr>
          <p:cNvPr id="2097159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7845" b="7845"/>
          <a:stretch>
            <a:fillRect/>
          </a:stretch>
        </p:blipFill>
        <p:spPr>
          <a:xfrm>
            <a:off x="4113595" y="987426"/>
            <a:ext cx="4402945" cy="5249772"/>
          </a:xfrm>
        </p:spPr>
      </p:pic>
      <p:sp>
        <p:nvSpPr>
          <p:cNvPr id="1048629" name=""/>
          <p:cNvSpPr>
            <a:spLocks noGrp="1"/>
          </p:cNvSpPr>
          <p:nvPr>
            <p:ph type="body" sz="half" idx="2"/>
          </p:nvPr>
        </p:nvSpPr>
        <p:spPr>
          <a:xfrm>
            <a:off x="629841" y="1192261"/>
            <a:ext cx="3182025" cy="5673317"/>
          </a:xfrm>
        </p:spPr>
        <p:txBody>
          <a:bodyPr>
            <a:noAutofit/>
          </a:bodyPr>
          <a:p>
            <a:r>
              <a:rPr altLang="en-US" b="1" sz="3200" lang="en-GB"/>
              <a:t>১</a:t>
            </a:r>
            <a:r>
              <a:rPr altLang="en-US" b="1" sz="3200" lang="en-GB"/>
              <a:t>।</a:t>
            </a:r>
            <a:r>
              <a:rPr altLang="en-US" b="1" sz="3200" lang="en-GB"/>
              <a:t>উ</a:t>
            </a:r>
            <a:r>
              <a:rPr altLang="en-US" b="1" sz="3200" lang="en-GB"/>
              <a:t>দ</a:t>
            </a:r>
            <a:r>
              <a:rPr altLang="en-US" b="1" sz="3200" lang="en-GB"/>
              <a:t>্ভ</a:t>
            </a:r>
            <a:r>
              <a:rPr altLang="en-US" b="1" sz="3200" lang="en-GB"/>
              <a:t>ি</a:t>
            </a:r>
            <a:r>
              <a:rPr altLang="en-US" b="1" sz="3200" lang="en-GB"/>
              <a:t>দ</a:t>
            </a:r>
            <a:r>
              <a:rPr altLang="en-US" b="1" sz="3200" lang="en-GB"/>
              <a:t>ে</a:t>
            </a:r>
            <a:r>
              <a:rPr altLang="en-US" b="1" sz="3200" lang="en-GB"/>
              <a:t>র</a:t>
            </a:r>
            <a:r>
              <a:rPr altLang="en-US" b="1" sz="3200" lang="en-US"/>
              <a:t> </a:t>
            </a:r>
            <a:r>
              <a:rPr altLang="en-US" b="1" sz="3200" lang="en-GB"/>
              <a:t>শ</a:t>
            </a:r>
            <a:r>
              <a:rPr altLang="en-US" b="1" sz="3200" lang="en-GB"/>
              <a:t>ি</a:t>
            </a:r>
            <a:r>
              <a:rPr altLang="en-US" b="1" sz="3200" lang="en-GB"/>
              <a:t>ক</a:t>
            </a:r>
            <a:r>
              <a:rPr altLang="en-US" b="1" sz="3200" lang="en-GB"/>
              <a:t>র</a:t>
            </a:r>
            <a:r>
              <a:rPr altLang="en-US" b="1" sz="3200" lang="en-US"/>
              <a:t> </a:t>
            </a:r>
            <a:r>
              <a:rPr altLang="en-US" b="1" sz="3200" lang="en-GB"/>
              <a:t>ম</a:t>
            </a:r>
            <a:r>
              <a:rPr altLang="en-US" b="1" sz="3200" lang="en-GB"/>
              <a:t>জ</a:t>
            </a:r>
            <a:r>
              <a:rPr altLang="en-US" b="1" sz="3200" lang="en-GB"/>
              <a:t>ব</a:t>
            </a:r>
            <a:r>
              <a:rPr altLang="en-US" b="1" sz="3200" lang="en-GB"/>
              <a:t>ুত</a:t>
            </a:r>
            <a:r>
              <a:rPr altLang="en-US" b="1" sz="3200" lang="en-US"/>
              <a:t> </a:t>
            </a:r>
            <a:r>
              <a:rPr altLang="en-US" b="1" sz="3200" lang="en-GB"/>
              <a:t>করে</a:t>
            </a:r>
            <a:r>
              <a:rPr altLang="en-US" b="1" sz="3200" lang="en-US"/>
              <a:t> </a:t>
            </a:r>
            <a:endParaRPr b="1" sz="3200" lang="en-GB"/>
          </a:p>
          <a:p>
            <a:r>
              <a:rPr altLang="en-US" b="1" sz="3200" lang="en-GB"/>
              <a:t>২</a:t>
            </a:r>
            <a:r>
              <a:rPr altLang="en-US" b="1" sz="3200" lang="en-GB"/>
              <a:t>।</a:t>
            </a:r>
            <a:r>
              <a:rPr altLang="en-US" b="1" sz="3200" lang="en-GB"/>
              <a:t>স</a:t>
            </a:r>
            <a:r>
              <a:rPr altLang="en-US" b="1" sz="3200" lang="en-GB"/>
              <a:t>ম</a:t>
            </a:r>
            <a:r>
              <a:rPr altLang="en-US" b="1" sz="3200" lang="en-GB"/>
              <a:t>য়</a:t>
            </a:r>
            <a:r>
              <a:rPr altLang="en-US" b="1" sz="3200" lang="en-GB"/>
              <a:t>ম</a:t>
            </a:r>
            <a:r>
              <a:rPr altLang="en-US" b="1" sz="3200" lang="en-GB"/>
              <a:t>ত</a:t>
            </a:r>
            <a:r>
              <a:rPr altLang="en-US" b="1" sz="3200" lang="en-GB"/>
              <a:t>ো</a:t>
            </a:r>
            <a:r>
              <a:rPr altLang="en-US" b="1" sz="3200" lang="en-US"/>
              <a:t> </a:t>
            </a:r>
            <a:r>
              <a:rPr altLang="en-US" b="1" sz="3200" lang="en-GB"/>
              <a:t>ফ</a:t>
            </a:r>
            <a:r>
              <a:rPr altLang="en-US" b="1" sz="3200" lang="en-GB"/>
              <a:t>ু</a:t>
            </a:r>
            <a:r>
              <a:rPr altLang="en-US" b="1" sz="3200" lang="en-GB"/>
              <a:t>ল</a:t>
            </a:r>
            <a:r>
              <a:rPr altLang="en-US" b="1" sz="3200" lang="en-US"/>
              <a:t> </a:t>
            </a:r>
            <a:r>
              <a:rPr altLang="en-US" b="1" sz="3200" lang="en-GB"/>
              <a:t>ফ</a:t>
            </a:r>
            <a:r>
              <a:rPr altLang="en-US" b="1" sz="3200" lang="en-GB"/>
              <a:t>ো</a:t>
            </a:r>
            <a:r>
              <a:rPr altLang="en-US" b="1" sz="3200" lang="en-GB"/>
              <a:t>ট</a:t>
            </a:r>
            <a:r>
              <a:rPr altLang="en-US" b="1" sz="3200" lang="en-GB"/>
              <a:t>া</a:t>
            </a:r>
            <a:r>
              <a:rPr altLang="en-US" b="1" sz="3200" lang="en-GB"/>
              <a:t>য়</a:t>
            </a:r>
            <a:r>
              <a:rPr altLang="en-US" b="1" sz="3200" lang="en-US"/>
              <a:t> </a:t>
            </a:r>
            <a:r>
              <a:rPr altLang="en-US" b="1" sz="3200" lang="en-GB"/>
              <a:t>ও</a:t>
            </a:r>
            <a:r>
              <a:rPr altLang="en-US" b="1" sz="3200" lang="en-US"/>
              <a:t> </a:t>
            </a:r>
            <a:r>
              <a:rPr altLang="en-US" b="1" sz="3200" lang="en-GB"/>
              <a:t>ফ</a:t>
            </a:r>
            <a:r>
              <a:rPr altLang="en-US" b="1" sz="3200" lang="en-GB"/>
              <a:t>স</a:t>
            </a:r>
            <a:r>
              <a:rPr altLang="en-US" b="1" sz="3200" lang="en-GB"/>
              <a:t>ল</a:t>
            </a:r>
            <a:r>
              <a:rPr altLang="en-US" b="1" sz="3200" lang="en-US"/>
              <a:t> </a:t>
            </a:r>
            <a:r>
              <a:rPr altLang="en-US" b="1" sz="3200" lang="en-US"/>
              <a:t> </a:t>
            </a:r>
            <a:r>
              <a:rPr altLang="en-US" b="1" sz="3200" lang="en-GB"/>
              <a:t>প</a:t>
            </a:r>
            <a:r>
              <a:rPr altLang="en-US" b="1" sz="3200" lang="en-GB"/>
              <a:t>া</a:t>
            </a:r>
            <a:r>
              <a:rPr altLang="en-US" b="1" sz="3200" lang="en-GB"/>
              <a:t>ক</a:t>
            </a:r>
            <a:r>
              <a:rPr altLang="en-US" b="1" sz="3200" lang="en-GB"/>
              <a:t>া</a:t>
            </a:r>
            <a:r>
              <a:rPr altLang="en-US" b="1" sz="3200" lang="en-GB"/>
              <a:t>য়</a:t>
            </a:r>
            <a:r>
              <a:rPr altLang="en-US" b="1" sz="3200" lang="en-GB"/>
              <a:t>। </a:t>
            </a:r>
            <a:endParaRPr b="1" sz="3200" lang="en-GB"/>
          </a:p>
          <a:p>
            <a:r>
              <a:rPr altLang="en-US" b="1" sz="3200" lang="en-GB"/>
              <a:t>৩</a:t>
            </a:r>
            <a:r>
              <a:rPr altLang="en-US" b="1" sz="3200" lang="en-GB"/>
              <a:t>।</a:t>
            </a:r>
            <a:r>
              <a:rPr altLang="en-US" b="1" sz="3200" lang="en-GB"/>
              <a:t>ফ</a:t>
            </a:r>
            <a:r>
              <a:rPr altLang="en-US" b="1" sz="3200" lang="en-GB"/>
              <a:t>স</a:t>
            </a:r>
            <a:r>
              <a:rPr altLang="en-US" b="1" sz="3200" lang="en-GB"/>
              <a:t>লের</a:t>
            </a:r>
            <a:r>
              <a:rPr altLang="en-US" b="1" sz="3200" lang="en-US"/>
              <a:t> </a:t>
            </a:r>
            <a:r>
              <a:rPr altLang="en-US" b="1" sz="3200" lang="en-GB"/>
              <a:t>গুন</a:t>
            </a:r>
            <a:r>
              <a:rPr altLang="en-US" b="1" sz="3200" lang="en-GB"/>
              <a:t>গ</a:t>
            </a:r>
            <a:r>
              <a:rPr altLang="en-US" b="1" sz="3200" lang="en-GB"/>
              <a:t>ত</a:t>
            </a:r>
            <a:r>
              <a:rPr altLang="en-US" b="1" sz="3200" lang="en-US"/>
              <a:t> </a:t>
            </a:r>
            <a:r>
              <a:rPr altLang="en-US" b="1" sz="3200" lang="en-GB"/>
              <a:t>ম</a:t>
            </a:r>
            <a:r>
              <a:rPr altLang="en-US" b="1" sz="3200" lang="en-GB"/>
              <a:t>া</a:t>
            </a:r>
            <a:r>
              <a:rPr altLang="en-US" b="1" sz="3200" lang="en-GB"/>
              <a:t>ন</a:t>
            </a:r>
            <a:r>
              <a:rPr altLang="en-US" b="1" sz="3200" lang="en-US"/>
              <a:t> </a:t>
            </a:r>
            <a:r>
              <a:rPr altLang="en-US" b="1" sz="3200" lang="en-GB"/>
              <a:t>ব</a:t>
            </a:r>
            <a:r>
              <a:rPr altLang="en-US" b="1" sz="3200" lang="en-GB"/>
              <a:t>া</a:t>
            </a:r>
            <a:r>
              <a:rPr altLang="en-US" b="1" sz="3200" lang="en-GB"/>
              <a:t>ড়</a:t>
            </a:r>
            <a:r>
              <a:rPr altLang="en-US" b="1" sz="3200" lang="en-GB"/>
              <a:t>া</a:t>
            </a:r>
            <a:r>
              <a:rPr altLang="en-US" b="1" sz="3200" lang="en-GB"/>
              <a:t>য়</a:t>
            </a:r>
            <a:r>
              <a:rPr altLang="en-US" b="1" sz="3200" lang="en-GB"/>
              <a:t>। </a:t>
            </a:r>
            <a:endParaRPr b="1" sz="3200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>
            <a:spLocks noGrp="1"/>
          </p:cNvSpPr>
          <p:nvPr>
            <p:ph type="title"/>
          </p:nvPr>
        </p:nvSpPr>
        <p:spPr>
          <a:xfrm>
            <a:off x="1146703" y="502896"/>
            <a:ext cx="4228306" cy="239514"/>
          </a:xfrm>
        </p:spPr>
        <p:txBody>
          <a:bodyPr>
            <a:noAutofit/>
          </a:bodyPr>
          <a:p>
            <a:r>
              <a:rPr altLang="en-US" b="1" sz="4300" lang="en-GB">
                <a:solidFill>
                  <a:srgbClr val="FFFFFF"/>
                </a:solidFill>
              </a:rPr>
              <a:t>ম্যাগনেশ</a:t>
            </a:r>
            <a:r>
              <a:rPr altLang="en-US" b="1" sz="4300" lang="en-GB">
                <a:solidFill>
                  <a:srgbClr val="FFFFFF"/>
                </a:solidFill>
              </a:rPr>
              <a:t>িয়াম</a:t>
            </a:r>
            <a:r>
              <a:rPr altLang="en-US" b="1" sz="4300" lang="en-US">
                <a:solidFill>
                  <a:srgbClr val="FFFFFF"/>
                </a:solidFill>
              </a:rPr>
              <a:t> </a:t>
            </a:r>
            <a:endParaRPr b="1" sz="4300" lang="en-GB">
              <a:solidFill>
                <a:srgbClr val="FFFFFF"/>
              </a:solidFill>
            </a:endParaRPr>
          </a:p>
        </p:txBody>
      </p:sp>
      <p:pic>
        <p:nvPicPr>
          <p:cNvPr id="2097160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0520" b="10520"/>
          <a:stretch>
            <a:fillRect/>
          </a:stretch>
        </p:blipFill>
        <p:spPr>
          <a:xfrm>
            <a:off x="4239979" y="-23368"/>
            <a:ext cx="5288833" cy="7076639"/>
          </a:xfrm>
        </p:spPr>
      </p:pic>
      <p:sp>
        <p:nvSpPr>
          <p:cNvPr id="1048631" name=""/>
          <p:cNvSpPr>
            <a:spLocks noGrp="1"/>
          </p:cNvSpPr>
          <p:nvPr>
            <p:ph type="body" sz="half" idx="2"/>
          </p:nvPr>
        </p:nvSpPr>
        <p:spPr>
          <a:xfrm rot="21600000">
            <a:off x="45919" y="967427"/>
            <a:ext cx="4190894" cy="4901561"/>
          </a:xfrm>
        </p:spPr>
        <p:txBody>
          <a:bodyPr/>
          <a:p>
            <a:r>
              <a:rPr altLang="en-US" b="1" sz="2400" i="1" lang="en-GB">
                <a:solidFill>
                  <a:srgbClr val="92D04F"/>
                </a:solidFill>
              </a:rPr>
              <a:t>১</a:t>
            </a:r>
            <a:r>
              <a:rPr altLang="en-US" b="1" sz="2400" i="1" lang="en-GB">
                <a:solidFill>
                  <a:srgbClr val="92D04F"/>
                </a:solidFill>
              </a:rPr>
              <a:t>।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ল</a:t>
            </a:r>
            <a:r>
              <a:rPr altLang="en-US" b="1" sz="2400" i="1" lang="en-GB">
                <a:solidFill>
                  <a:srgbClr val="92D04F"/>
                </a:solidFill>
              </a:rPr>
              <a:t>ো</a:t>
            </a:r>
            <a:r>
              <a:rPr altLang="en-US" b="1" sz="2400" i="1" lang="en-GB">
                <a:solidFill>
                  <a:srgbClr val="92D04F"/>
                </a:solidFill>
              </a:rPr>
              <a:t>ক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ংশ্লেষ</a:t>
            </a:r>
            <a:r>
              <a:rPr altLang="en-US" b="1" sz="2400" i="1" lang="en-GB">
                <a:solidFill>
                  <a:srgbClr val="92D04F"/>
                </a:solidFill>
              </a:rPr>
              <a:t>ণ</a:t>
            </a:r>
            <a:r>
              <a:rPr altLang="en-US" b="1" sz="2400" i="1" lang="en-GB">
                <a:solidFill>
                  <a:srgbClr val="92D04F"/>
                </a:solidFill>
              </a:rPr>
              <a:t>ে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হ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য়তা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করে</a:t>
            </a:r>
            <a:r>
              <a:rPr altLang="en-US" b="1" sz="2400" i="1" lang="en-GB">
                <a:solidFill>
                  <a:srgbClr val="92D04F"/>
                </a:solidFill>
              </a:rPr>
              <a:t>। </a:t>
            </a:r>
            <a:endParaRPr b="1" sz="2400" i="1" lang="en-GB">
              <a:solidFill>
                <a:srgbClr val="92D04F"/>
              </a:solidFill>
            </a:endParaRPr>
          </a:p>
          <a:p>
            <a:r>
              <a:rPr altLang="en-US" b="1" sz="2400" i="1" lang="en-GB">
                <a:solidFill>
                  <a:srgbClr val="92D04F"/>
                </a:solidFill>
              </a:rPr>
              <a:t>২</a:t>
            </a:r>
            <a:r>
              <a:rPr altLang="en-US" b="1" sz="2400" i="1" lang="en-GB">
                <a:solidFill>
                  <a:srgbClr val="92D04F"/>
                </a:solidFill>
              </a:rPr>
              <a:t>।</a:t>
            </a:r>
            <a:r>
              <a:rPr altLang="en-US" b="1" sz="2400" i="1" lang="en-GB">
                <a:solidFill>
                  <a:srgbClr val="92D04F"/>
                </a:solidFill>
              </a:rPr>
              <a:t>ফ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ফ</a:t>
            </a:r>
            <a:r>
              <a:rPr altLang="en-US" b="1" sz="2400" i="1" lang="en-GB">
                <a:solidFill>
                  <a:srgbClr val="92D04F"/>
                </a:solidFill>
              </a:rPr>
              <a:t>র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শোষ</a:t>
            </a:r>
            <a:r>
              <a:rPr altLang="en-US" b="1" sz="2400" i="1" lang="en-GB">
                <a:solidFill>
                  <a:srgbClr val="92D04F"/>
                </a:solidFill>
              </a:rPr>
              <a:t>ণ</a:t>
            </a:r>
            <a:r>
              <a:rPr altLang="en-US" b="1" sz="2400" i="1" lang="en-GB">
                <a:solidFill>
                  <a:srgbClr val="92D04F"/>
                </a:solidFill>
              </a:rPr>
              <a:t>ে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হ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য</a:t>
            </a:r>
            <a:r>
              <a:rPr altLang="en-US" b="1" sz="2400" i="1" lang="en-GB">
                <a:solidFill>
                  <a:srgbClr val="92D04F"/>
                </a:solidFill>
              </a:rPr>
              <a:t>্য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করে</a:t>
            </a:r>
            <a:r>
              <a:rPr altLang="en-US" b="1" sz="2400" i="1" lang="en-GB">
                <a:solidFill>
                  <a:srgbClr val="92D04F"/>
                </a:solidFill>
              </a:rPr>
              <a:t>। </a:t>
            </a:r>
            <a:endParaRPr b="1" sz="2400" i="1" lang="en-GB">
              <a:solidFill>
                <a:srgbClr val="92D04F"/>
              </a:solidFill>
            </a:endParaRPr>
          </a:p>
          <a:p>
            <a:r>
              <a:rPr altLang="en-US" b="1" sz="2400" i="1" lang="en-GB">
                <a:solidFill>
                  <a:srgbClr val="92D04F"/>
                </a:solidFill>
              </a:rPr>
              <a:t>৩</a:t>
            </a:r>
            <a:r>
              <a:rPr altLang="en-US" b="1" sz="2400" i="1" lang="en-GB">
                <a:solidFill>
                  <a:srgbClr val="92D04F"/>
                </a:solidFill>
              </a:rPr>
              <a:t>।</a:t>
            </a:r>
            <a:r>
              <a:rPr altLang="en-US" b="1" sz="2400" i="1" lang="en-GB">
                <a:solidFill>
                  <a:srgbClr val="92D04F"/>
                </a:solidFill>
              </a:rPr>
              <a:t>চর্ব</a:t>
            </a:r>
            <a:r>
              <a:rPr altLang="en-US" b="1" sz="2400" i="1" lang="en-GB">
                <a:solidFill>
                  <a:srgbClr val="92D04F"/>
                </a:solidFill>
              </a:rPr>
              <a:t>ি</a:t>
            </a:r>
            <a:r>
              <a:rPr altLang="en-US" b="1" sz="2400" i="1" lang="en-GB">
                <a:solidFill>
                  <a:srgbClr val="92D04F"/>
                </a:solidFill>
              </a:rPr>
              <a:t>ও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শর্ক</a:t>
            </a:r>
            <a:r>
              <a:rPr altLang="en-US" b="1" sz="2400" i="1" lang="en-GB">
                <a:solidFill>
                  <a:srgbClr val="92D04F"/>
                </a:solidFill>
              </a:rPr>
              <a:t>রা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জ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তীয়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খ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দ</a:t>
            </a:r>
            <a:r>
              <a:rPr altLang="en-US" b="1" sz="2400" i="1" lang="en-GB">
                <a:solidFill>
                  <a:srgbClr val="92D04F"/>
                </a:solidFill>
              </a:rPr>
              <a:t>্য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তৈরি</a:t>
            </a:r>
            <a:r>
              <a:rPr altLang="en-US" b="1" sz="2400" i="1" lang="en-GB">
                <a:solidFill>
                  <a:srgbClr val="92D04F"/>
                </a:solidFill>
              </a:rPr>
              <a:t>ত</a:t>
            </a:r>
            <a:r>
              <a:rPr altLang="en-US" b="1" sz="2400" i="1" lang="en-GB">
                <a:solidFill>
                  <a:srgbClr val="92D04F"/>
                </a:solidFill>
              </a:rPr>
              <a:t>ে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হ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য্য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করে</a:t>
            </a:r>
            <a:r>
              <a:rPr altLang="en-US" b="1" sz="2400" i="1" lang="en-GB">
                <a:solidFill>
                  <a:srgbClr val="92D04F"/>
                </a:solidFill>
              </a:rPr>
              <a:t>। </a:t>
            </a:r>
            <a:endParaRPr b="1" sz="2400" i="1" lang="en-GB">
              <a:solidFill>
                <a:srgbClr val="92D04F"/>
              </a:solidFill>
            </a:endParaRPr>
          </a:p>
          <a:p>
            <a:r>
              <a:rPr altLang="en-US" b="1" sz="2400" i="1" lang="en-GB">
                <a:solidFill>
                  <a:srgbClr val="92D04F"/>
                </a:solidFill>
              </a:rPr>
              <a:t>৪</a:t>
            </a:r>
            <a:r>
              <a:rPr altLang="en-US" b="1" sz="2400" i="1" lang="en-GB">
                <a:solidFill>
                  <a:srgbClr val="92D04F"/>
                </a:solidFill>
              </a:rPr>
              <a:t>।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ব</a:t>
            </a:r>
            <a:r>
              <a:rPr altLang="en-US" b="1" sz="2400" i="1" lang="en-GB">
                <a:solidFill>
                  <a:srgbClr val="92D04F"/>
                </a:solidFill>
              </a:rPr>
              <a:t>ু</a:t>
            </a:r>
            <a:r>
              <a:rPr altLang="en-US" b="1" sz="2400" i="1" lang="en-GB">
                <a:solidFill>
                  <a:srgbClr val="92D04F"/>
                </a:solidFill>
              </a:rPr>
              <a:t>জ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রং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রক্ষ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য়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স</a:t>
            </a:r>
            <a:r>
              <a:rPr altLang="en-US" b="1" sz="2400" i="1" lang="en-GB">
                <a:solidFill>
                  <a:srgbClr val="92D04F"/>
                </a:solidFill>
              </a:rPr>
              <a:t>হ</a:t>
            </a:r>
            <a:r>
              <a:rPr altLang="en-US" b="1" sz="2400" i="1" lang="en-GB">
                <a:solidFill>
                  <a:srgbClr val="92D04F"/>
                </a:solidFill>
              </a:rPr>
              <a:t>া</a:t>
            </a:r>
            <a:r>
              <a:rPr altLang="en-US" b="1" sz="2400" i="1" lang="en-GB">
                <a:solidFill>
                  <a:srgbClr val="92D04F"/>
                </a:solidFill>
              </a:rPr>
              <a:t>য়তা</a:t>
            </a:r>
            <a:r>
              <a:rPr altLang="en-US" b="1" sz="2400" i="1" lang="en-US">
                <a:solidFill>
                  <a:srgbClr val="92D04F"/>
                </a:solidFill>
              </a:rPr>
              <a:t> </a:t>
            </a:r>
            <a:r>
              <a:rPr altLang="en-US" b="1" sz="2400" i="1" lang="en-GB">
                <a:solidFill>
                  <a:srgbClr val="92D04F"/>
                </a:solidFill>
              </a:rPr>
              <a:t>ক</a:t>
            </a:r>
            <a:r>
              <a:rPr altLang="en-US" b="1" sz="2400" i="1" lang="en-GB">
                <a:solidFill>
                  <a:srgbClr val="92D04F"/>
                </a:solidFill>
              </a:rPr>
              <a:t>র</a:t>
            </a:r>
            <a:r>
              <a:rPr altLang="en-US" b="1" sz="2400" i="1" lang="en-GB">
                <a:solidFill>
                  <a:srgbClr val="92D04F"/>
                </a:solidFill>
              </a:rPr>
              <a:t>ে</a:t>
            </a:r>
            <a:r>
              <a:rPr altLang="en-US" b="1" sz="2400" i="1" lang="en-GB">
                <a:solidFill>
                  <a:srgbClr val="92D04F"/>
                </a:solidFill>
              </a:rPr>
              <a:t>।</a:t>
            </a:r>
            <a:endParaRPr b="1" sz="2400" i="1" lang="en-GB">
              <a:solidFill>
                <a:srgbClr val="92D04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"/>
          <p:cNvSpPr>
            <a:spLocks noGrp="1"/>
          </p:cNvSpPr>
          <p:nvPr>
            <p:ph type="title"/>
          </p:nvPr>
        </p:nvSpPr>
        <p:spPr>
          <a:xfrm>
            <a:off x="0" y="452801"/>
            <a:ext cx="4070831" cy="740182"/>
          </a:xfrm>
        </p:spPr>
        <p:txBody>
          <a:bodyPr>
            <a:normAutofit/>
          </a:bodyPr>
          <a:p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গন্ধ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0" sz="4500" lang="en-US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(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ল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ফ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4500" lang="en-GB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</a:t>
            </a:r>
            <a:r>
              <a:rPr altLang="en-US" b="0" sz="4500" lang="en-US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)</a:t>
            </a:r>
            <a:endParaRPr b="0" sz="4500" lang="en-GB">
              <a:solidFill>
                <a:srgbClr val="FFCB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pic>
        <p:nvPicPr>
          <p:cNvPr id="2097161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0520" b="10520"/>
          <a:stretch>
            <a:fillRect/>
          </a:stretch>
        </p:blipFill>
        <p:spPr>
          <a:xfrm>
            <a:off x="4572000" y="-119517"/>
            <a:ext cx="5909707" cy="6977517"/>
          </a:xfrm>
        </p:spPr>
      </p:pic>
      <p:sp>
        <p:nvSpPr>
          <p:cNvPr id="1048633" name=""/>
          <p:cNvSpPr>
            <a:spLocks noGrp="1"/>
          </p:cNvSpPr>
          <p:nvPr>
            <p:ph type="body" sz="half" idx="2"/>
          </p:nvPr>
        </p:nvSpPr>
        <p:spPr>
          <a:xfrm>
            <a:off x="198770" y="1024583"/>
            <a:ext cx="4751000" cy="4808833"/>
          </a:xfrm>
        </p:spPr>
        <p:txBody>
          <a:bodyPr/>
          <a:p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১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ল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জ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তীয়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ফসল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উৎ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পাদন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ৃদ্ধি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 </a:t>
            </a:r>
            <a:endParaRPr b="0" sz="3200" lang="en-GB">
              <a:solidFill>
                <a:srgbClr val="02A5E3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২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শ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ম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জ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তীয়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ফস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ল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ম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ূ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ল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ে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ন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ট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্রোজেন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ু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ট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উৎ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পা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দ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ন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ে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হ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য্য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করে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 </a:t>
            </a:r>
            <a:endParaRPr b="0" sz="3200" lang="en-GB">
              <a:solidFill>
                <a:srgbClr val="02A5E3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৩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শ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বৃ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দ্ধি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ও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ী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জ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উৎ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পাদন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এ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হ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য়তা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 </a:t>
            </a:r>
            <a:endParaRPr b="0" sz="3200" lang="en-GB">
              <a:solidFill>
                <a:srgbClr val="02A5E3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৪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গাছ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ের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দৈ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হ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ি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বৃ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দ্ধি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ে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হায়তা</a:t>
            </a:r>
            <a:r>
              <a:rPr altLang="en-US" b="0" sz="3200" lang="en-US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করে</a:t>
            </a:r>
            <a:r>
              <a:rPr altLang="en-US" b="0" sz="3200" lang="en-GB">
                <a:solidFill>
                  <a:srgbClr val="02A5E3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। </a:t>
            </a:r>
            <a:endParaRPr b="0" sz="3200" lang="en-GB">
              <a:solidFill>
                <a:srgbClr val="02A5E3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SM-M013F</dc:creator>
  <dcterms:created xsi:type="dcterms:W3CDTF">2015-05-07T09:30:45Z</dcterms:created>
  <dcterms:modified xsi:type="dcterms:W3CDTF">2021-06-07T23:13:08Z</dcterms:modified>
</cp:coreProperties>
</file>