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7"/>
  </p:notesMasterIdLst>
  <p:sldIdLst>
    <p:sldId id="256" r:id="rId2"/>
    <p:sldId id="257" r:id="rId3"/>
    <p:sldId id="272" r:id="rId4"/>
    <p:sldId id="259" r:id="rId5"/>
    <p:sldId id="261" r:id="rId6"/>
    <p:sldId id="260" r:id="rId7"/>
    <p:sldId id="262" r:id="rId8"/>
    <p:sldId id="263" r:id="rId9"/>
    <p:sldId id="264" r:id="rId10"/>
    <p:sldId id="269" r:id="rId11"/>
    <p:sldId id="271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2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DF75D-7998-41D2-8A01-89D6D95669F1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FF7FB-73D1-40F5-9608-591DA4622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856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F7FB-73D1-40F5-9608-591DA4622E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68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946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27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299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045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916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56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999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844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644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128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30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0A587-AAF5-44D2-B3B2-0BE0CC3A8D45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B2899-4B17-4E7D-8D6D-0CC38F9EF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795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340" y="1127051"/>
            <a:ext cx="9590567" cy="425302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9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99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48326" y="1880218"/>
            <a:ext cx="6564573" cy="464023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617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সালামের </a:t>
            </a:r>
            <a:r>
              <a:rPr lang="en-US" sz="6000" b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বাক্যঃ</a:t>
            </a:r>
            <a:endParaRPr lang="bn-IN" sz="6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r-SA" sz="6600" b="1" dirty="0" smtClean="0">
                <a:cs typeface="+mj-cs"/>
              </a:rPr>
              <a:t>السلام عليكم ورحمة الله </a:t>
            </a:r>
          </a:p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অর্থঃ আপনার উপর আল্লাহর রহমত ও শান্তি বর্ষিত হোক।</a:t>
            </a:r>
          </a:p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সালামের জওয়াবঃ</a:t>
            </a:r>
          </a:p>
          <a:p>
            <a:pPr algn="ctr"/>
            <a:r>
              <a:rPr lang="ar-SA" sz="6000" b="1" dirty="0" smtClean="0">
                <a:cs typeface="+mj-cs"/>
              </a:rPr>
              <a:t>وعليكم السلام ورحمة الله وبركاته</a:t>
            </a:r>
          </a:p>
          <a:p>
            <a:pPr algn="ctr"/>
            <a:r>
              <a:rPr lang="en-US" sz="4000" b="1" dirty="0" err="1" smtClean="0">
                <a:latin typeface="NikoshBAN"/>
                <a:cs typeface="NikoshBAN" panose="02000000000000000000" pitchFamily="2" charset="0"/>
              </a:rPr>
              <a:t>অর্থঃ</a:t>
            </a:r>
            <a:r>
              <a:rPr lang="en-US" sz="4000" b="1" dirty="0" smtClean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/>
                <a:cs typeface="NikoshBAN" panose="02000000000000000000" pitchFamily="2" charset="0"/>
              </a:rPr>
              <a:t>আপনার</a:t>
            </a:r>
            <a:r>
              <a:rPr lang="en-US" sz="4000" b="1" dirty="0" smtClean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/>
                <a:cs typeface="NikoshBAN" panose="02000000000000000000" pitchFamily="2" charset="0"/>
              </a:rPr>
              <a:t>উপরও</a:t>
            </a:r>
            <a:r>
              <a:rPr lang="en-US" sz="4000" b="1" dirty="0" smtClean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/>
                <a:cs typeface="NikoshBAN" panose="02000000000000000000" pitchFamily="2" charset="0"/>
              </a:rPr>
              <a:t>আল্লাহর</a:t>
            </a:r>
            <a:r>
              <a:rPr lang="en-US" sz="4000" b="1" dirty="0" smtClean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/>
                <a:cs typeface="NikoshBAN" panose="02000000000000000000" pitchFamily="2" charset="0"/>
              </a:rPr>
              <a:t>রহমত</a:t>
            </a:r>
            <a:r>
              <a:rPr lang="en-US" sz="4000" b="1" dirty="0" smtClean="0">
                <a:latin typeface="NikoshBAN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/>
                <a:cs typeface="NikoshBAN" panose="02000000000000000000" pitchFamily="2" charset="0"/>
              </a:rPr>
              <a:t>বরকত</a:t>
            </a:r>
            <a:r>
              <a:rPr lang="en-US" sz="4000" b="1" dirty="0" smtClean="0">
                <a:latin typeface="NikoshBAN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/>
                <a:cs typeface="NikoshBAN" panose="02000000000000000000" pitchFamily="2" charset="0"/>
              </a:rPr>
              <a:t>শান্তি</a:t>
            </a:r>
            <a:r>
              <a:rPr lang="en-US" sz="4000" b="1" dirty="0" smtClean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/>
                <a:cs typeface="NikoshBAN" panose="02000000000000000000" pitchFamily="2" charset="0"/>
              </a:rPr>
              <a:t>বর্ষিত</a:t>
            </a:r>
            <a:r>
              <a:rPr lang="en-US" sz="4000" b="1" dirty="0" smtClean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/>
                <a:cs typeface="NikoshBAN" panose="02000000000000000000" pitchFamily="2" charset="0"/>
              </a:rPr>
              <a:t>হোক</a:t>
            </a:r>
            <a:r>
              <a:rPr lang="en-US" sz="4000" b="1" dirty="0" smtClean="0">
                <a:latin typeface="NikoshBAN"/>
                <a:cs typeface="NikoshBAN" panose="02000000000000000000" pitchFamily="2" charset="0"/>
              </a:rPr>
              <a:t>।</a:t>
            </a:r>
            <a:endParaRPr lang="ar-SA" sz="4000" b="1" dirty="0" smtClean="0">
              <a:latin typeface="NikoshB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412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729" y="1937982"/>
            <a:ext cx="2906992" cy="267723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461612" y="1937982"/>
            <a:ext cx="3220871" cy="267723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3521137" y="2900148"/>
            <a:ext cx="757432" cy="51861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574510" y="2809163"/>
            <a:ext cx="709686" cy="51861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85655" y="1937982"/>
            <a:ext cx="2811439" cy="2677234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52131" y="5377218"/>
            <a:ext cx="7028597" cy="6141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সালামের মাধ্যমে পরস্পরে বন্দু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ত্ব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048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991" y="95534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সালামের উপকারিতা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96538"/>
            <a:ext cx="121920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অপরিচিত ব্যক্তির সাথে পরিচয় অর্জন, ভাব সম্প্রসারণ এবং খুব সহজেই তাকে আপন করে নেওয়ার জন্য সাক্ষাতের সাথেই প্রথম সম্ভাষণ হিসেবে সালামই যথেষ্ট।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পরিচিত ব্যক্তিদের সাথে সালাম বিনিময়ে পরিচয় আরো সুদৃঢ় ও গভীর হয়।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সালাম আল্লাহর অনুগ্রহ লাভের উত্তম সহায়ক।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সালাম বিনিময়ের মাধ্যমে সমাজের মধ্যে পরস্পরের শত্রুতা দূর হয়ে বন্ধুত্ব সৃষ্টি হয়।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সালাম মানুষের মাঝে সম্প্রীতির পরিবেশ সৃষ্টি করে এবং পরস্পরে সুসম্পর্ক গড়ে তোলে।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80277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7856" y="177421"/>
            <a:ext cx="7724633" cy="10918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8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n 2"/>
          <p:cNvSpPr/>
          <p:nvPr/>
        </p:nvSpPr>
        <p:spPr>
          <a:xfrm>
            <a:off x="1075444" y="2249151"/>
            <a:ext cx="731520" cy="731520"/>
          </a:xfrm>
          <a:prstGeom prst="su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3773" y="4020631"/>
            <a:ext cx="120282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বিশুদ্ধভবে হাদিসটি পাঠ কর এবংসালামের তাৎপর্য বর্ননা কর।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3598" y="1953191"/>
            <a:ext cx="81449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30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728" y="232012"/>
            <a:ext cx="11163869" cy="14193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8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478" y="2961564"/>
            <a:ext cx="119417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হাদিসের শিক্ষাগুলো বের করে একটি তালিকা প্রস্তুত কর।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177420" y="2325579"/>
            <a:ext cx="7873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835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4275" y="0"/>
            <a:ext cx="10563367" cy="685799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970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5535"/>
            <a:ext cx="10515600" cy="1595154"/>
          </a:xfrm>
        </p:spPr>
        <p:txBody>
          <a:bodyPr>
            <a:noAutofit/>
          </a:bodyPr>
          <a:lstStyle/>
          <a:p>
            <a:pPr algn="ctr"/>
            <a:r>
              <a:rPr lang="bn-IN" sz="6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7258" y="1383451"/>
            <a:ext cx="5157787" cy="823912"/>
          </a:xfrm>
        </p:spPr>
        <p:txBody>
          <a:bodyPr>
            <a:noAutofit/>
          </a:bodyPr>
          <a:lstStyle/>
          <a:p>
            <a:pPr algn="ctr"/>
            <a:r>
              <a:rPr lang="bn-IN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716" y="2402006"/>
            <a:ext cx="5697325" cy="4135271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6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bn-IN" sz="39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মহিউদ্দিন কাজী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9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মুহাদ্দিস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জামেয়া রাহমানিয়া তায়ীদুল ইসলাম ফতেহপুর কামিল মাদ্রাসা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 সদর, সিলেট</a:t>
            </a:r>
            <a:endParaRPr lang="en-US" sz="32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5874" y="1404716"/>
            <a:ext cx="3927143" cy="823912"/>
          </a:xfrm>
        </p:spPr>
        <p:txBody>
          <a:bodyPr>
            <a:noAutofit/>
          </a:bodyPr>
          <a:lstStyle/>
          <a:p>
            <a:pPr algn="ctr"/>
            <a:r>
              <a:rPr lang="bn-IN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3586" y="2505075"/>
            <a:ext cx="5183188" cy="3684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3600" b="1" dirty="0" smtClean="0">
                <a:latin typeface="NikoshBAN"/>
                <a:cs typeface="NikoshBAN" panose="02000000000000000000" pitchFamily="2" charset="0"/>
              </a:rPr>
              <a:t>দাখিল নবম শ্রেণি</a:t>
            </a:r>
          </a:p>
          <a:p>
            <a:pPr marL="0" indent="0">
              <a:buNone/>
            </a:pPr>
            <a:r>
              <a:rPr lang="bn-IN" sz="3600" b="1" dirty="0" smtClean="0">
                <a:latin typeface="NikoshBAN"/>
                <a:cs typeface="NikoshBAN" panose="02000000000000000000" pitchFamily="2" charset="0"/>
              </a:rPr>
              <a:t>বিষয়ঃ হাদিস শরিফ</a:t>
            </a:r>
          </a:p>
          <a:p>
            <a:pPr marL="0" indent="0">
              <a:buNone/>
            </a:pPr>
            <a:r>
              <a:rPr lang="bn-IN" sz="3600" b="1" dirty="0" smtClean="0">
                <a:latin typeface="NikoshBAN"/>
                <a:cs typeface="NikoshBAN" panose="02000000000000000000" pitchFamily="2" charset="0"/>
              </a:rPr>
              <a:t>অধ্যায়ঃ </a:t>
            </a:r>
            <a:r>
              <a:rPr lang="ar-SA" sz="3600" b="1" dirty="0" smtClean="0">
                <a:latin typeface="NikoshBAN"/>
              </a:rPr>
              <a:t>باب السلام</a:t>
            </a:r>
            <a:endParaRPr lang="bn-IN" sz="3600" b="1" dirty="0" smtClean="0">
              <a:latin typeface="NikoshBAN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 err="1" smtClean="0">
                <a:latin typeface="NikoshBAN"/>
                <a:cs typeface="NikoshBAN" panose="02000000000000000000" pitchFamily="2" charset="0"/>
              </a:rPr>
              <a:t>সময়ঃ</a:t>
            </a:r>
            <a:r>
              <a:rPr lang="en-US" sz="3600" b="1" dirty="0" smtClean="0">
                <a:latin typeface="NikoshBAN"/>
                <a:cs typeface="NikoshBAN" panose="02000000000000000000" pitchFamily="2" charset="0"/>
              </a:rPr>
              <a:t> ৪০ </a:t>
            </a:r>
            <a:r>
              <a:rPr lang="en-US" sz="3600" b="1" dirty="0" err="1" smtClean="0">
                <a:latin typeface="NikoshBAN"/>
                <a:cs typeface="NikoshBAN" panose="02000000000000000000" pitchFamily="2" charset="0"/>
              </a:rPr>
              <a:t>মিনিট</a:t>
            </a:r>
            <a:endParaRPr lang="en-US" sz="3600" b="1" dirty="0" smtClean="0">
              <a:latin typeface="NikoshBAN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 err="1" smtClean="0">
                <a:latin typeface="NikoshBAN"/>
                <a:cs typeface="NikoshBAN" panose="02000000000000000000" pitchFamily="2" charset="0"/>
              </a:rPr>
              <a:t>তারিখঃ</a:t>
            </a:r>
            <a:r>
              <a:rPr lang="en-US" sz="3600" b="1" dirty="0" smtClean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০৮/০৬/২০২১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78196" y="2916705"/>
            <a:ext cx="822960" cy="73152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02040" y="1926580"/>
            <a:ext cx="95535" cy="37890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298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  <p:bldP spid="7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39163" y="871869"/>
            <a:ext cx="7102549" cy="508236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449" y="1282890"/>
            <a:ext cx="6100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6287" y="2756848"/>
            <a:ext cx="10003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b="1" dirty="0" smtClean="0">
                <a:latin typeface="NikoshBAN"/>
                <a:cs typeface="+mj-cs"/>
              </a:rPr>
              <a:t>باب</a:t>
            </a:r>
            <a:r>
              <a:rPr lang="ar-SA" sz="7200" b="1" dirty="0" smtClean="0">
                <a:cs typeface="+mj-cs"/>
              </a:rPr>
              <a:t> </a:t>
            </a:r>
            <a:r>
              <a:rPr lang="ar-SA" sz="5400" b="1" dirty="0" smtClean="0">
                <a:latin typeface="NikoshBAN"/>
                <a:cs typeface="+mj-cs"/>
              </a:rPr>
              <a:t>السلام</a:t>
            </a:r>
            <a:r>
              <a:rPr lang="en-US" sz="5400" b="1" dirty="0">
                <a:latin typeface="NikoshBAN"/>
                <a:cs typeface="+mj-cs"/>
              </a:rPr>
              <a:t> </a:t>
            </a:r>
            <a:r>
              <a:rPr lang="en-US" sz="5400" b="1" dirty="0" smtClean="0">
                <a:latin typeface="NikoshBAN"/>
                <a:cs typeface="+mj-cs"/>
              </a:rPr>
              <a:t> </a:t>
            </a:r>
            <a:r>
              <a:rPr lang="en-US" sz="5400" dirty="0" err="1" smtClean="0">
                <a:latin typeface="NikoshBAN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/>
                <a:cs typeface="NikoshBAN" panose="02000000000000000000" pitchFamily="2" charset="0"/>
              </a:rPr>
              <a:t>হাদিস</a:t>
            </a:r>
            <a:r>
              <a:rPr lang="en-US" sz="5400" dirty="0" smtClean="0">
                <a:latin typeface="NikoshBAN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/>
                <a:cs typeface="NikoshBAN" panose="02000000000000000000" pitchFamily="2" charset="0"/>
              </a:rPr>
              <a:t>নং</a:t>
            </a:r>
            <a:r>
              <a:rPr lang="en-US" sz="5400" dirty="0" smtClean="0">
                <a:latin typeface="NikoshBAN"/>
                <a:cs typeface="NikoshBAN" panose="02000000000000000000" pitchFamily="2" charset="0"/>
              </a:rPr>
              <a:t>- ৩</a:t>
            </a:r>
            <a:endParaRPr lang="en-US" sz="5400" dirty="0">
              <a:latin typeface="NikoshBAN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91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2539" y="423081"/>
            <a:ext cx="52827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bn-IN" sz="8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8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869" y="1616148"/>
            <a:ext cx="81445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তোমরা </a:t>
            </a:r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456" y="2743200"/>
            <a:ext cx="106861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হাদিসের আরবি ইবারত বিশুদ্ধভাবে বলতে পারবে।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হাদিসের অনুবাদ করতে পারবে।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হাদিসের শাব্দিক বিশ্লেষণ করতে পারবে।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সালামের সংজ্ঞা দিতে পারবে।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সালামের উপকারিতা ব্যখ্যা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26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981200"/>
            <a:ext cx="12039600" cy="4733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bn-IN" sz="5400" b="1" dirty="0" smtClean="0">
                <a:solidFill>
                  <a:schemeClr val="tx1"/>
                </a:solidFill>
              </a:rPr>
              <a:t>   </a:t>
            </a:r>
            <a:r>
              <a:rPr lang="ar-SA" sz="5400" b="1" dirty="0" smtClean="0">
                <a:solidFill>
                  <a:schemeClr val="tx1"/>
                </a:solidFill>
              </a:rPr>
              <a:t>عن أبي هريرة رضى الله تعالى عنه قال أن رسول الله صلى الله عليه و سلم قال : للمؤمن على المؤمن ست خصال يعوده إذا مرض ويشهده إذا مات ويجيبه إذا دعاه </a:t>
            </a:r>
            <a:r>
              <a:rPr lang="ar-SA" sz="5400" b="1" dirty="0" smtClean="0">
                <a:solidFill>
                  <a:srgbClr val="FF0000"/>
                </a:solidFill>
              </a:rPr>
              <a:t>ويسلم عليه إذا لقيه </a:t>
            </a:r>
            <a:r>
              <a:rPr lang="ar-SA" sz="5400" b="1" dirty="0" smtClean="0">
                <a:solidFill>
                  <a:schemeClr val="tx1"/>
                </a:solidFill>
              </a:rPr>
              <a:t>ويشمته إذا عطس وينصح له إذا غاب أو شهد</a:t>
            </a:r>
            <a:r>
              <a:rPr lang="bn-IN" sz="5400" b="1" dirty="0" smtClean="0">
                <a:solidFill>
                  <a:schemeClr val="tx1"/>
                </a:solidFill>
              </a:rPr>
              <a:t>- </a:t>
            </a:r>
            <a:r>
              <a:rPr lang="ar-SA" sz="5400" b="1" dirty="0" smtClean="0">
                <a:solidFill>
                  <a:schemeClr val="tx1"/>
                </a:solidFill>
              </a:rPr>
              <a:t> (رواه النسائى) </a:t>
            </a:r>
            <a:endParaRPr lang="ar-SA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692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183" y="102359"/>
            <a:ext cx="11512341" cy="660551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56096" y="4458042"/>
            <a:ext cx="5704764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71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2509" y="382137"/>
            <a:ext cx="11614068" cy="6168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183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182" y="122830"/>
            <a:ext cx="11969087" cy="6632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293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281</Words>
  <Application>Microsoft Office PowerPoint</Application>
  <PresentationFormat>Custom</PresentationFormat>
  <Paragraphs>43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সবাইকে স্বাগত 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 </dc:title>
  <dc:creator>Windows User</dc:creator>
  <cp:lastModifiedBy>MD. BAHAR AHMED</cp:lastModifiedBy>
  <cp:revision>43</cp:revision>
  <dcterms:created xsi:type="dcterms:W3CDTF">2021-06-08T04:07:28Z</dcterms:created>
  <dcterms:modified xsi:type="dcterms:W3CDTF">2021-06-09T06:36:32Z</dcterms:modified>
</cp:coreProperties>
</file>