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4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TU\Desktop\bbbb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48006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910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"/>
            <a:ext cx="58673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5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5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32766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1060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মানবসম্পদ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0" y="533400"/>
            <a:ext cx="381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81400" y="6096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590800"/>
            <a:ext cx="5103138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১।সমাজকর্ম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২।সমাজ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৩।IFSW 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22860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362200"/>
            <a:ext cx="63246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আধ্যায়ের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জ্ঞানমূলক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বহূনির্বাচনি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3" y="0"/>
            <a:ext cx="8430953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95400" y="4343400"/>
            <a:ext cx="64008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</a:rPr>
              <a:t>আবার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দেখা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হবে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ইনশাআল্লাহ্</a:t>
            </a:r>
            <a:r>
              <a:rPr lang="en-US" sz="4400" dirty="0" smtClean="0">
                <a:solidFill>
                  <a:srgbClr val="00B0F0"/>
                </a:solidFill>
              </a:rPr>
              <a:t>‌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657600"/>
            <a:ext cx="4572000" cy="249299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(সামাজ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১.৬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-06-2021খ্রিঃ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5029200" cy="16004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MD. REZAUL ISLAM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ASSISTANT PROFESSOR(SOCIAL WORK)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BEGUM SAMSUDDIN TALUKDER COLLEGE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RANIRHAT,BAKERGONJ,BARISHAL.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6164" y="228601"/>
            <a:ext cx="2302327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pPr algn="ctr"/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 descr="IMG_15530515154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57600" cy="495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52657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dirty="0">
              <a:solidFill>
                <a:srgbClr val="601BA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0F02-02B0-4948-BDD6-31889FA4A1CA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4842" y="415365"/>
            <a:ext cx="653416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ছবি দ্বারা আমরা কি বুঝি?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94622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381000"/>
            <a:ext cx="44958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পাঠ ঘোষণা  </a:t>
            </a:r>
            <a:endParaRPr kumimoji="0" lang="en-US" sz="60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28600" y="2362200"/>
            <a:ext cx="8915400" cy="3581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419600"/>
            <a:ext cx="76113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533400"/>
            <a:ext cx="3810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838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শিখনফল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8600"/>
            <a:ext cx="4876800" cy="9848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 ধারনা</a:t>
            </a:r>
          </a:p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9144000" cy="378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আধুনিক শিল্প সমাজের ক্রমবিকাশমান জটিলতার ফল সমাজকর্ম।এজন্য বলা হয়, “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Social work has been a product of an increasingly complex modern industrial society.”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Social work Dictionary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এর সংজ্ঞানুযায়ী, “সমাজকর্ম একটি ব্যবহারিক বিজ্ঞান।যা মানুষকে একটি মনোসামাজিক ভূমিকা পালনের একটা কার্যকর পর্যায়ে উপনীত হতে এবং সকল মানুষের কল্যাণকে শক্তিশালীকরণের লক্ষ্যে কার্যকর সামাজিক পরিবর্তন আনয়নে সাহায্য করে।”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W. A. Friedlander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এর মতে, “সমাজকর্ম হলো বৈজ্ঞানিক জ্ঞান এবং মানবিক সম্পর্ক বিষয়ক দক্ষতাসম্পন্ন এমন একটি পেশাদারী সেবাকর্ম, যা ব্যক্তিগত ও সামাজিক সন্তোষ্টি এবং স্বাধীনতা লাভে কোন ব্যক্তিকে একক অথবা দলীয়ভাবে সাহায্য করে।”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762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7620000" cy="440120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 মানুষের সামগ্রিক কল্যাণ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ভূমিকা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মৌল চাহিদা পূরণে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ব্যক্তি ও পরিবেশের মধ্যে কার্যকর মিথস্ক্রিয়ায় সাহায্য করা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bn-IN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শৃংখলার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সমাজকর্মের পেশাগত জ্ঞান ও দক্ষতার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পরিবর্তন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আইন প্রনয়নে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সমাজসেবা ব্যবস্থার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দরিদ্র্য ও ঝুঁকিপুর্ণ বিশেষ মানব গোষ্ঠীর উন্নয়ন 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মানুষের সমস্যা মোকাবিলার সামর্থ্য শক্তিশালীকরণ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প্রাপ্ত সুযোগ-সুবিধার সঙ্গে মানুষকে সংযুক্তকরণ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নীতিকে প্রভাবিতকরণ  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1" y="533400"/>
            <a:ext cx="5638799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সমাজকর্ম শিক্ষার প্রয়োজনীয়তা    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133600"/>
            <a:ext cx="98357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উন্নত,সুশৃংখল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সেবাব্যাবস্থা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;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ব্যাক্তি,দল,পরিবার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সামাজিক,অর্থনৈতিক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অন্নান্য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তাত্ত্বিক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সচেতনতা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৫।মানব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৬।কুসংস্কার অ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কুপ্রথা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দূরীকরণ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৭।উন্নয়ন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সংস্থাগুলোর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811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৮।সামাজিক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৯।পরিবার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১০।শারীরিক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১১।সামাজিক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প্রনয়ণ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সর্বশেষে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যায়,সমাজকর্মের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অপরিহার্য।শুধু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ছাত্র-ছাত্রী,শিক্ষক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পেশাজীবিদের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নয়,প্রত্যক্ষ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কল্যাণকর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স্কিডমোর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লেখকদের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সমাজকল্যাণ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তাৎপর্যপূর্ণ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উপাদান।প্রত্যক্ষ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পরোক্ষভাবে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শাস্ত্র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481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              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MITU</dc:creator>
  <cp:lastModifiedBy>lab</cp:lastModifiedBy>
  <cp:revision>39</cp:revision>
  <dcterms:created xsi:type="dcterms:W3CDTF">2006-08-16T00:00:00Z</dcterms:created>
  <dcterms:modified xsi:type="dcterms:W3CDTF">2021-06-09T04:22:03Z</dcterms:modified>
</cp:coreProperties>
</file>