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7C80"/>
    <a:srgbClr val="00CCFF"/>
    <a:srgbClr val="0000FF"/>
    <a:srgbClr val="006600"/>
    <a:srgbClr val="FF3300"/>
    <a:srgbClr val="006666"/>
    <a:srgbClr val="F33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4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2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538ABD-DCF3-43D3-A082-176974CE1EC4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8762DC-B2A3-484A-B050-B8AC4666BB4E}" type="asst">
      <dgm:prSet phldrT="[Text]"/>
      <dgm:spPr>
        <a:solidFill>
          <a:srgbClr val="F339C2"/>
        </a:solidFill>
      </dgm:spPr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৫টি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রাজ্য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12B6CA-C8FB-4D60-A5F7-5EFDD1A333D3}" type="parTrans" cxnId="{F4C74B1C-D230-47D2-BAEE-9FF6D3D69B86}">
      <dgm:prSet/>
      <dgm:spPr/>
      <dgm:t>
        <a:bodyPr/>
        <a:lstStyle/>
        <a:p>
          <a:endParaRPr lang="en-US"/>
        </a:p>
      </dgm:t>
    </dgm:pt>
    <dgm:pt modelId="{B4D750F2-5699-4B1C-8592-FDEB58B4DD7D}" type="sibTrans" cxnId="{F4C74B1C-D230-47D2-BAEE-9FF6D3D69B86}">
      <dgm:prSet/>
      <dgm:spPr/>
      <dgm:t>
        <a:bodyPr/>
        <a:lstStyle/>
        <a:p>
          <a:endParaRPr lang="en-US"/>
        </a:p>
      </dgm:t>
    </dgm:pt>
    <dgm:pt modelId="{ACF4E253-1C19-4AD3-8452-069293432909}">
      <dgm:prSet phldrT="[Text]"/>
      <dgm:spPr>
        <a:solidFill>
          <a:srgbClr val="006600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মনেরা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E77C39-2123-445B-B6BC-C7F59C832819}" type="parTrans" cxnId="{BDE56344-F0FB-4728-AF28-C99BF9D2AE69}">
      <dgm:prSet/>
      <dgm:spPr/>
      <dgm:t>
        <a:bodyPr/>
        <a:lstStyle/>
        <a:p>
          <a:endParaRPr lang="en-US"/>
        </a:p>
      </dgm:t>
    </dgm:pt>
    <dgm:pt modelId="{A96A6A39-F633-4FD6-81F6-0D76853D9937}" type="sibTrans" cxnId="{BDE56344-F0FB-4728-AF28-C99BF9D2AE69}">
      <dgm:prSet/>
      <dgm:spPr/>
      <dgm:t>
        <a:bodyPr/>
        <a:lstStyle/>
        <a:p>
          <a:endParaRPr lang="en-US"/>
        </a:p>
      </dgm:t>
    </dgm:pt>
    <dgm:pt modelId="{D5CB8C04-070C-4EA5-B61C-44593B60C9D2}">
      <dgm:prSet phldrT="[Text]"/>
      <dgm:spPr>
        <a:solidFill>
          <a:srgbClr val="006600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প্রোটিস্টা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CE8AFB-6D62-49B3-8FB8-611CD66550B8}" type="parTrans" cxnId="{E75F0A10-E67D-4314-AA3A-8E9D6805A756}">
      <dgm:prSet/>
      <dgm:spPr/>
      <dgm:t>
        <a:bodyPr/>
        <a:lstStyle/>
        <a:p>
          <a:endParaRPr lang="en-US"/>
        </a:p>
      </dgm:t>
    </dgm:pt>
    <dgm:pt modelId="{4A71D0C6-5E6D-4B7C-A12E-D043B1DC3467}" type="sibTrans" cxnId="{E75F0A10-E67D-4314-AA3A-8E9D6805A756}">
      <dgm:prSet/>
      <dgm:spPr/>
      <dgm:t>
        <a:bodyPr/>
        <a:lstStyle/>
        <a:p>
          <a:endParaRPr lang="en-US"/>
        </a:p>
      </dgm:t>
    </dgm:pt>
    <dgm:pt modelId="{0A86FC4B-18C8-4A54-A7FB-F88B8A6BE052}">
      <dgm:prSet phldrT="[Text]"/>
      <dgm:spPr>
        <a:solidFill>
          <a:srgbClr val="006600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ফানজাই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13AF6D-7F6D-4A2F-B8F7-40A0CABCAF12}" type="parTrans" cxnId="{154C1820-AFAA-4A21-8B5A-6DEC65A4981F}">
      <dgm:prSet/>
      <dgm:spPr/>
      <dgm:t>
        <a:bodyPr/>
        <a:lstStyle/>
        <a:p>
          <a:endParaRPr lang="en-US"/>
        </a:p>
      </dgm:t>
    </dgm:pt>
    <dgm:pt modelId="{E3B35DED-27AD-4380-8943-69F63E566361}" type="sibTrans" cxnId="{154C1820-AFAA-4A21-8B5A-6DEC65A4981F}">
      <dgm:prSet/>
      <dgm:spPr/>
      <dgm:t>
        <a:bodyPr/>
        <a:lstStyle/>
        <a:p>
          <a:endParaRPr lang="en-US"/>
        </a:p>
      </dgm:t>
    </dgm:pt>
    <dgm:pt modelId="{64A90E5A-1C43-474E-913E-EE5F7952E608}">
      <dgm:prSet phldrT="[Text]"/>
      <dgm:spPr>
        <a:solidFill>
          <a:srgbClr val="006600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অ্যানিমেলিয়া</a:t>
          </a:r>
          <a:r>
            <a:rPr lang="en-US" dirty="0" smtClean="0"/>
            <a:t> </a:t>
          </a:r>
          <a:endParaRPr lang="en-US" dirty="0"/>
        </a:p>
      </dgm:t>
    </dgm:pt>
    <dgm:pt modelId="{06BF7FB0-26CD-4CE0-82AD-780791BFF29D}" type="parTrans" cxnId="{9DB30F8C-A0E6-4CEC-B148-86FCFA843D14}">
      <dgm:prSet/>
      <dgm:spPr/>
      <dgm:t>
        <a:bodyPr/>
        <a:lstStyle/>
        <a:p>
          <a:endParaRPr lang="en-US"/>
        </a:p>
      </dgm:t>
    </dgm:pt>
    <dgm:pt modelId="{B3C7FA83-FB81-464A-879E-38D3775F720F}" type="sibTrans" cxnId="{9DB30F8C-A0E6-4CEC-B148-86FCFA843D14}">
      <dgm:prSet/>
      <dgm:spPr/>
      <dgm:t>
        <a:bodyPr/>
        <a:lstStyle/>
        <a:p>
          <a:endParaRPr lang="en-US"/>
        </a:p>
      </dgm:t>
    </dgm:pt>
    <dgm:pt modelId="{0F29C7BA-E3C4-4353-BF5B-178F3F503914}">
      <dgm:prSet phldrT="[Text]"/>
      <dgm:spPr>
        <a:solidFill>
          <a:srgbClr val="006600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প্লানটি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CAAE75-CCAD-462F-8050-729B3C643377}" type="parTrans" cxnId="{E87AAEC5-CA14-4D0D-BC4B-02CE95141392}">
      <dgm:prSet/>
      <dgm:spPr/>
      <dgm:t>
        <a:bodyPr/>
        <a:lstStyle/>
        <a:p>
          <a:endParaRPr lang="en-US"/>
        </a:p>
      </dgm:t>
    </dgm:pt>
    <dgm:pt modelId="{DD75BEE7-7B73-4B3A-9413-12DD1E397F53}" type="sibTrans" cxnId="{E87AAEC5-CA14-4D0D-BC4B-02CE95141392}">
      <dgm:prSet/>
      <dgm:spPr/>
      <dgm:t>
        <a:bodyPr/>
        <a:lstStyle/>
        <a:p>
          <a:endParaRPr lang="en-US"/>
        </a:p>
      </dgm:t>
    </dgm:pt>
    <dgm:pt modelId="{312D7CA4-4383-4D8B-9010-C61C0EF6749A}" type="pres">
      <dgm:prSet presAssocID="{25538ABD-DCF3-43D3-A082-176974CE1E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37D4B87-1C72-4818-908A-B462075C1D65}" type="pres">
      <dgm:prSet presAssocID="{EA8762DC-B2A3-484A-B050-B8AC4666BB4E}" presName="hierRoot1" presStyleCnt="0">
        <dgm:presLayoutVars>
          <dgm:hierBranch val="init"/>
        </dgm:presLayoutVars>
      </dgm:prSet>
      <dgm:spPr/>
    </dgm:pt>
    <dgm:pt modelId="{CDFA4DBC-9A8A-4289-8426-B6E93B743476}" type="pres">
      <dgm:prSet presAssocID="{EA8762DC-B2A3-484A-B050-B8AC4666BB4E}" presName="rootComposite1" presStyleCnt="0"/>
      <dgm:spPr/>
    </dgm:pt>
    <dgm:pt modelId="{0187F881-25D0-43A9-B818-4F3D3B4FEF81}" type="pres">
      <dgm:prSet presAssocID="{EA8762DC-B2A3-484A-B050-B8AC4666BB4E}" presName="rootText1" presStyleLbl="node0" presStyleIdx="0" presStyleCnt="1" custLinFactY="-6539" custLinFactNeighborX="481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5C3A44-2411-4E76-837E-7ED3F565B839}" type="pres">
      <dgm:prSet presAssocID="{EA8762DC-B2A3-484A-B050-B8AC4666BB4E}" presName="rootConnector1" presStyleLbl="asst0" presStyleIdx="0" presStyleCnt="0"/>
      <dgm:spPr/>
      <dgm:t>
        <a:bodyPr/>
        <a:lstStyle/>
        <a:p>
          <a:endParaRPr lang="en-US"/>
        </a:p>
      </dgm:t>
    </dgm:pt>
    <dgm:pt modelId="{F3E9428E-A64A-4370-9D2E-A7DD9202DEA0}" type="pres">
      <dgm:prSet presAssocID="{EA8762DC-B2A3-484A-B050-B8AC4666BB4E}" presName="hierChild2" presStyleCnt="0"/>
      <dgm:spPr/>
    </dgm:pt>
    <dgm:pt modelId="{436082A2-B8AF-42D6-975F-6390682F73AC}" type="pres">
      <dgm:prSet presAssocID="{15E77C39-2123-445B-B6BC-C7F59C832819}" presName="Name37" presStyleLbl="parChTrans1D2" presStyleIdx="0" presStyleCnt="5"/>
      <dgm:spPr/>
      <dgm:t>
        <a:bodyPr/>
        <a:lstStyle/>
        <a:p>
          <a:endParaRPr lang="en-US"/>
        </a:p>
      </dgm:t>
    </dgm:pt>
    <dgm:pt modelId="{E38812A5-A842-4344-89B7-B2BBA4A682D5}" type="pres">
      <dgm:prSet presAssocID="{ACF4E253-1C19-4AD3-8452-069293432909}" presName="hierRoot2" presStyleCnt="0">
        <dgm:presLayoutVars>
          <dgm:hierBranch val="init"/>
        </dgm:presLayoutVars>
      </dgm:prSet>
      <dgm:spPr/>
    </dgm:pt>
    <dgm:pt modelId="{3AF9EB18-E960-4D5F-8FC8-BC243C0F44E5}" type="pres">
      <dgm:prSet presAssocID="{ACF4E253-1C19-4AD3-8452-069293432909}" presName="rootComposite" presStyleCnt="0"/>
      <dgm:spPr/>
    </dgm:pt>
    <dgm:pt modelId="{2D0DE449-A542-4890-9358-900AC2ED04A9}" type="pres">
      <dgm:prSet presAssocID="{ACF4E253-1C19-4AD3-8452-069293432909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B314F8-025D-418D-A486-3EA3D043BA7D}" type="pres">
      <dgm:prSet presAssocID="{ACF4E253-1C19-4AD3-8452-069293432909}" presName="rootConnector" presStyleLbl="node2" presStyleIdx="0" presStyleCnt="5"/>
      <dgm:spPr/>
      <dgm:t>
        <a:bodyPr/>
        <a:lstStyle/>
        <a:p>
          <a:endParaRPr lang="en-US"/>
        </a:p>
      </dgm:t>
    </dgm:pt>
    <dgm:pt modelId="{86A584AC-5E44-42C4-A112-6BB998E1B2E5}" type="pres">
      <dgm:prSet presAssocID="{ACF4E253-1C19-4AD3-8452-069293432909}" presName="hierChild4" presStyleCnt="0"/>
      <dgm:spPr/>
    </dgm:pt>
    <dgm:pt modelId="{75F05B09-1AA8-47A5-94EB-F047F67BAA69}" type="pres">
      <dgm:prSet presAssocID="{ACF4E253-1C19-4AD3-8452-069293432909}" presName="hierChild5" presStyleCnt="0"/>
      <dgm:spPr/>
    </dgm:pt>
    <dgm:pt modelId="{55026D42-211F-47A3-A6EF-27308EA1210C}" type="pres">
      <dgm:prSet presAssocID="{45CE8AFB-6D62-49B3-8FB8-611CD66550B8}" presName="Name37" presStyleLbl="parChTrans1D2" presStyleIdx="1" presStyleCnt="5"/>
      <dgm:spPr/>
      <dgm:t>
        <a:bodyPr/>
        <a:lstStyle/>
        <a:p>
          <a:endParaRPr lang="en-US"/>
        </a:p>
      </dgm:t>
    </dgm:pt>
    <dgm:pt modelId="{2132D280-0B84-4CC0-8521-60DC77C26E72}" type="pres">
      <dgm:prSet presAssocID="{D5CB8C04-070C-4EA5-B61C-44593B60C9D2}" presName="hierRoot2" presStyleCnt="0">
        <dgm:presLayoutVars>
          <dgm:hierBranch val="init"/>
        </dgm:presLayoutVars>
      </dgm:prSet>
      <dgm:spPr/>
    </dgm:pt>
    <dgm:pt modelId="{701A8F4B-3419-47C6-A667-B2AF6368C106}" type="pres">
      <dgm:prSet presAssocID="{D5CB8C04-070C-4EA5-B61C-44593B60C9D2}" presName="rootComposite" presStyleCnt="0"/>
      <dgm:spPr/>
    </dgm:pt>
    <dgm:pt modelId="{138A7035-C8BB-421D-B6FB-5B5037D9584C}" type="pres">
      <dgm:prSet presAssocID="{D5CB8C04-070C-4EA5-B61C-44593B60C9D2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0C2E85-3C8F-4E5C-9296-DBC64473A6DB}" type="pres">
      <dgm:prSet presAssocID="{D5CB8C04-070C-4EA5-B61C-44593B60C9D2}" presName="rootConnector" presStyleLbl="node2" presStyleIdx="1" presStyleCnt="5"/>
      <dgm:spPr/>
      <dgm:t>
        <a:bodyPr/>
        <a:lstStyle/>
        <a:p>
          <a:endParaRPr lang="en-US"/>
        </a:p>
      </dgm:t>
    </dgm:pt>
    <dgm:pt modelId="{F209212C-5A49-4FC6-B25C-ABF028BA18F8}" type="pres">
      <dgm:prSet presAssocID="{D5CB8C04-070C-4EA5-B61C-44593B60C9D2}" presName="hierChild4" presStyleCnt="0"/>
      <dgm:spPr/>
    </dgm:pt>
    <dgm:pt modelId="{8CBDE728-62F9-4CF8-9CD4-D18B8E2555B2}" type="pres">
      <dgm:prSet presAssocID="{D5CB8C04-070C-4EA5-B61C-44593B60C9D2}" presName="hierChild5" presStyleCnt="0"/>
      <dgm:spPr/>
    </dgm:pt>
    <dgm:pt modelId="{79302A25-4391-45DE-8B82-2B0C376192CB}" type="pres">
      <dgm:prSet presAssocID="{DF13AF6D-7F6D-4A2F-B8F7-40A0CABCAF12}" presName="Name37" presStyleLbl="parChTrans1D2" presStyleIdx="2" presStyleCnt="5"/>
      <dgm:spPr/>
      <dgm:t>
        <a:bodyPr/>
        <a:lstStyle/>
        <a:p>
          <a:endParaRPr lang="en-US"/>
        </a:p>
      </dgm:t>
    </dgm:pt>
    <dgm:pt modelId="{393EE1F1-7D2D-428C-A8A0-5EBAD9A2852F}" type="pres">
      <dgm:prSet presAssocID="{0A86FC4B-18C8-4A54-A7FB-F88B8A6BE052}" presName="hierRoot2" presStyleCnt="0">
        <dgm:presLayoutVars>
          <dgm:hierBranch val="init"/>
        </dgm:presLayoutVars>
      </dgm:prSet>
      <dgm:spPr/>
    </dgm:pt>
    <dgm:pt modelId="{0907D422-14D1-4C32-9FB3-7686F730714A}" type="pres">
      <dgm:prSet presAssocID="{0A86FC4B-18C8-4A54-A7FB-F88B8A6BE052}" presName="rootComposite" presStyleCnt="0"/>
      <dgm:spPr/>
    </dgm:pt>
    <dgm:pt modelId="{C3C18F19-549A-46D2-97E1-A8FA4F32F766}" type="pres">
      <dgm:prSet presAssocID="{0A86FC4B-18C8-4A54-A7FB-F88B8A6BE052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606376-F51C-4874-A678-4058FA72CE7C}" type="pres">
      <dgm:prSet presAssocID="{0A86FC4B-18C8-4A54-A7FB-F88B8A6BE052}" presName="rootConnector" presStyleLbl="node2" presStyleIdx="2" presStyleCnt="5"/>
      <dgm:spPr/>
      <dgm:t>
        <a:bodyPr/>
        <a:lstStyle/>
        <a:p>
          <a:endParaRPr lang="en-US"/>
        </a:p>
      </dgm:t>
    </dgm:pt>
    <dgm:pt modelId="{797B2653-177D-4E7A-80E3-D90B4CC340C7}" type="pres">
      <dgm:prSet presAssocID="{0A86FC4B-18C8-4A54-A7FB-F88B8A6BE052}" presName="hierChild4" presStyleCnt="0"/>
      <dgm:spPr/>
    </dgm:pt>
    <dgm:pt modelId="{CF429E84-2F9A-41A7-951E-F16A647C3162}" type="pres">
      <dgm:prSet presAssocID="{0A86FC4B-18C8-4A54-A7FB-F88B8A6BE052}" presName="hierChild5" presStyleCnt="0"/>
      <dgm:spPr/>
    </dgm:pt>
    <dgm:pt modelId="{635E4A19-7DFD-4790-B7C5-2A8C1CF5D5B1}" type="pres">
      <dgm:prSet presAssocID="{7ECAAE75-CCAD-462F-8050-729B3C643377}" presName="Name37" presStyleLbl="parChTrans1D2" presStyleIdx="3" presStyleCnt="5"/>
      <dgm:spPr/>
      <dgm:t>
        <a:bodyPr/>
        <a:lstStyle/>
        <a:p>
          <a:endParaRPr lang="en-US"/>
        </a:p>
      </dgm:t>
    </dgm:pt>
    <dgm:pt modelId="{3A43621A-2FE0-45D4-9C32-0F8C16789676}" type="pres">
      <dgm:prSet presAssocID="{0F29C7BA-E3C4-4353-BF5B-178F3F503914}" presName="hierRoot2" presStyleCnt="0">
        <dgm:presLayoutVars>
          <dgm:hierBranch val="init"/>
        </dgm:presLayoutVars>
      </dgm:prSet>
      <dgm:spPr/>
    </dgm:pt>
    <dgm:pt modelId="{45F339BE-0BF6-499F-A7FC-97C644990EBE}" type="pres">
      <dgm:prSet presAssocID="{0F29C7BA-E3C4-4353-BF5B-178F3F503914}" presName="rootComposite" presStyleCnt="0"/>
      <dgm:spPr/>
    </dgm:pt>
    <dgm:pt modelId="{8A730300-328F-4570-AD06-873D4C8E18B1}" type="pres">
      <dgm:prSet presAssocID="{0F29C7BA-E3C4-4353-BF5B-178F3F503914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741E4A-BC06-4E9D-99AC-17BA6FBA646F}" type="pres">
      <dgm:prSet presAssocID="{0F29C7BA-E3C4-4353-BF5B-178F3F503914}" presName="rootConnector" presStyleLbl="node2" presStyleIdx="3" presStyleCnt="5"/>
      <dgm:spPr/>
      <dgm:t>
        <a:bodyPr/>
        <a:lstStyle/>
        <a:p>
          <a:endParaRPr lang="en-US"/>
        </a:p>
      </dgm:t>
    </dgm:pt>
    <dgm:pt modelId="{BD2B10BA-5C2E-47D0-9931-5D744CA2C20B}" type="pres">
      <dgm:prSet presAssocID="{0F29C7BA-E3C4-4353-BF5B-178F3F503914}" presName="hierChild4" presStyleCnt="0"/>
      <dgm:spPr/>
    </dgm:pt>
    <dgm:pt modelId="{C2287519-51BB-4907-8763-0E8AFBB7A67B}" type="pres">
      <dgm:prSet presAssocID="{0F29C7BA-E3C4-4353-BF5B-178F3F503914}" presName="hierChild5" presStyleCnt="0"/>
      <dgm:spPr/>
    </dgm:pt>
    <dgm:pt modelId="{ADE1E9D6-B318-4526-A102-BB0D546F340D}" type="pres">
      <dgm:prSet presAssocID="{06BF7FB0-26CD-4CE0-82AD-780791BFF29D}" presName="Name37" presStyleLbl="parChTrans1D2" presStyleIdx="4" presStyleCnt="5"/>
      <dgm:spPr/>
      <dgm:t>
        <a:bodyPr/>
        <a:lstStyle/>
        <a:p>
          <a:endParaRPr lang="en-US"/>
        </a:p>
      </dgm:t>
    </dgm:pt>
    <dgm:pt modelId="{8C68057A-2A54-449A-BE8B-0EDB1A4D7725}" type="pres">
      <dgm:prSet presAssocID="{64A90E5A-1C43-474E-913E-EE5F7952E608}" presName="hierRoot2" presStyleCnt="0">
        <dgm:presLayoutVars>
          <dgm:hierBranch val="init"/>
        </dgm:presLayoutVars>
      </dgm:prSet>
      <dgm:spPr/>
    </dgm:pt>
    <dgm:pt modelId="{232B5448-0B3A-4322-A93B-8F609AF55BE5}" type="pres">
      <dgm:prSet presAssocID="{64A90E5A-1C43-474E-913E-EE5F7952E608}" presName="rootComposite" presStyleCnt="0"/>
      <dgm:spPr/>
    </dgm:pt>
    <dgm:pt modelId="{C2655A14-22C5-4764-A6F3-AF2AB314EDDB}" type="pres">
      <dgm:prSet presAssocID="{64A90E5A-1C43-474E-913E-EE5F7952E608}" presName="rootText" presStyleLbl="node2" presStyleIdx="4" presStyleCnt="5" custScaleX="1078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8BDFB5-3535-4614-A29B-02D2A5E75DE5}" type="pres">
      <dgm:prSet presAssocID="{64A90E5A-1C43-474E-913E-EE5F7952E608}" presName="rootConnector" presStyleLbl="node2" presStyleIdx="4" presStyleCnt="5"/>
      <dgm:spPr/>
      <dgm:t>
        <a:bodyPr/>
        <a:lstStyle/>
        <a:p>
          <a:endParaRPr lang="en-US"/>
        </a:p>
      </dgm:t>
    </dgm:pt>
    <dgm:pt modelId="{159442E7-FBF5-4799-A282-69A63B7E0599}" type="pres">
      <dgm:prSet presAssocID="{64A90E5A-1C43-474E-913E-EE5F7952E608}" presName="hierChild4" presStyleCnt="0"/>
      <dgm:spPr/>
    </dgm:pt>
    <dgm:pt modelId="{035758F4-8023-4A86-8195-F95AAEC07C84}" type="pres">
      <dgm:prSet presAssocID="{64A90E5A-1C43-474E-913E-EE5F7952E608}" presName="hierChild5" presStyleCnt="0"/>
      <dgm:spPr/>
    </dgm:pt>
    <dgm:pt modelId="{2061416F-F173-484D-84D4-99554CE2F550}" type="pres">
      <dgm:prSet presAssocID="{EA8762DC-B2A3-484A-B050-B8AC4666BB4E}" presName="hierChild3" presStyleCnt="0"/>
      <dgm:spPr/>
    </dgm:pt>
  </dgm:ptLst>
  <dgm:cxnLst>
    <dgm:cxn modelId="{E75F0A10-E67D-4314-AA3A-8E9D6805A756}" srcId="{EA8762DC-B2A3-484A-B050-B8AC4666BB4E}" destId="{D5CB8C04-070C-4EA5-B61C-44593B60C9D2}" srcOrd="1" destOrd="0" parTransId="{45CE8AFB-6D62-49B3-8FB8-611CD66550B8}" sibTransId="{4A71D0C6-5E6D-4B7C-A12E-D043B1DC3467}"/>
    <dgm:cxn modelId="{D4B53979-7EC1-4A33-8392-A18A8C1B4A12}" type="presOf" srcId="{7ECAAE75-CCAD-462F-8050-729B3C643377}" destId="{635E4A19-7DFD-4790-B7C5-2A8C1CF5D5B1}" srcOrd="0" destOrd="0" presId="urn:microsoft.com/office/officeart/2005/8/layout/orgChart1"/>
    <dgm:cxn modelId="{85ADA8AD-665E-49B1-90EE-FBFE1C2F5418}" type="presOf" srcId="{D5CB8C04-070C-4EA5-B61C-44593B60C9D2}" destId="{380C2E85-3C8F-4E5C-9296-DBC64473A6DB}" srcOrd="1" destOrd="0" presId="urn:microsoft.com/office/officeart/2005/8/layout/orgChart1"/>
    <dgm:cxn modelId="{3B569478-5055-4495-AB9A-A7A4763462F5}" type="presOf" srcId="{15E77C39-2123-445B-B6BC-C7F59C832819}" destId="{436082A2-B8AF-42D6-975F-6390682F73AC}" srcOrd="0" destOrd="0" presId="urn:microsoft.com/office/officeart/2005/8/layout/orgChart1"/>
    <dgm:cxn modelId="{017EB901-8AE8-4F5F-8F90-46B34BFD7303}" type="presOf" srcId="{0F29C7BA-E3C4-4353-BF5B-178F3F503914}" destId="{6C741E4A-BC06-4E9D-99AC-17BA6FBA646F}" srcOrd="1" destOrd="0" presId="urn:microsoft.com/office/officeart/2005/8/layout/orgChart1"/>
    <dgm:cxn modelId="{B90BFC4B-34CD-46B7-BCC0-E6D338D96412}" type="presOf" srcId="{06BF7FB0-26CD-4CE0-82AD-780791BFF29D}" destId="{ADE1E9D6-B318-4526-A102-BB0D546F340D}" srcOrd="0" destOrd="0" presId="urn:microsoft.com/office/officeart/2005/8/layout/orgChart1"/>
    <dgm:cxn modelId="{30DAF569-F715-43CD-BF49-F6C53CB33A95}" type="presOf" srcId="{0A86FC4B-18C8-4A54-A7FB-F88B8A6BE052}" destId="{1B606376-F51C-4874-A678-4058FA72CE7C}" srcOrd="1" destOrd="0" presId="urn:microsoft.com/office/officeart/2005/8/layout/orgChart1"/>
    <dgm:cxn modelId="{98284CAC-16C7-4A55-B27D-88C59D770804}" type="presOf" srcId="{45CE8AFB-6D62-49B3-8FB8-611CD66550B8}" destId="{55026D42-211F-47A3-A6EF-27308EA1210C}" srcOrd="0" destOrd="0" presId="urn:microsoft.com/office/officeart/2005/8/layout/orgChart1"/>
    <dgm:cxn modelId="{154C1820-AFAA-4A21-8B5A-6DEC65A4981F}" srcId="{EA8762DC-B2A3-484A-B050-B8AC4666BB4E}" destId="{0A86FC4B-18C8-4A54-A7FB-F88B8A6BE052}" srcOrd="2" destOrd="0" parTransId="{DF13AF6D-7F6D-4A2F-B8F7-40A0CABCAF12}" sibTransId="{E3B35DED-27AD-4380-8943-69F63E566361}"/>
    <dgm:cxn modelId="{8105FFEF-FA31-4987-B18E-BCD0DE1B39DB}" type="presOf" srcId="{EA8762DC-B2A3-484A-B050-B8AC4666BB4E}" destId="{0187F881-25D0-43A9-B818-4F3D3B4FEF81}" srcOrd="0" destOrd="0" presId="urn:microsoft.com/office/officeart/2005/8/layout/orgChart1"/>
    <dgm:cxn modelId="{0EE0A68B-67F6-49BF-9E47-3DB85BC31644}" type="presOf" srcId="{ACF4E253-1C19-4AD3-8452-069293432909}" destId="{2D0DE449-A542-4890-9358-900AC2ED04A9}" srcOrd="0" destOrd="0" presId="urn:microsoft.com/office/officeart/2005/8/layout/orgChart1"/>
    <dgm:cxn modelId="{F4C74B1C-D230-47D2-BAEE-9FF6D3D69B86}" srcId="{25538ABD-DCF3-43D3-A082-176974CE1EC4}" destId="{EA8762DC-B2A3-484A-B050-B8AC4666BB4E}" srcOrd="0" destOrd="0" parTransId="{D912B6CA-C8FB-4D60-A5F7-5EFDD1A333D3}" sibTransId="{B4D750F2-5699-4B1C-8592-FDEB58B4DD7D}"/>
    <dgm:cxn modelId="{2B2410E6-5BE0-4194-9FAE-40AFFBE3EE66}" type="presOf" srcId="{DF13AF6D-7F6D-4A2F-B8F7-40A0CABCAF12}" destId="{79302A25-4391-45DE-8B82-2B0C376192CB}" srcOrd="0" destOrd="0" presId="urn:microsoft.com/office/officeart/2005/8/layout/orgChart1"/>
    <dgm:cxn modelId="{03B4F599-0F3B-494D-8C39-B3850746A88C}" type="presOf" srcId="{25538ABD-DCF3-43D3-A082-176974CE1EC4}" destId="{312D7CA4-4383-4D8B-9010-C61C0EF6749A}" srcOrd="0" destOrd="0" presId="urn:microsoft.com/office/officeart/2005/8/layout/orgChart1"/>
    <dgm:cxn modelId="{5854915F-77FC-4251-9D30-1F993BBC9148}" type="presOf" srcId="{0A86FC4B-18C8-4A54-A7FB-F88B8A6BE052}" destId="{C3C18F19-549A-46D2-97E1-A8FA4F32F766}" srcOrd="0" destOrd="0" presId="urn:microsoft.com/office/officeart/2005/8/layout/orgChart1"/>
    <dgm:cxn modelId="{F6B5BB38-DE22-4471-8E92-636C0C95ECF5}" type="presOf" srcId="{64A90E5A-1C43-474E-913E-EE5F7952E608}" destId="{C2655A14-22C5-4764-A6F3-AF2AB314EDDB}" srcOrd="0" destOrd="0" presId="urn:microsoft.com/office/officeart/2005/8/layout/orgChart1"/>
    <dgm:cxn modelId="{2A2E2A08-B96B-48B7-9B12-93B1E3A0E5B6}" type="presOf" srcId="{0F29C7BA-E3C4-4353-BF5B-178F3F503914}" destId="{8A730300-328F-4570-AD06-873D4C8E18B1}" srcOrd="0" destOrd="0" presId="urn:microsoft.com/office/officeart/2005/8/layout/orgChart1"/>
    <dgm:cxn modelId="{E87AAEC5-CA14-4D0D-BC4B-02CE95141392}" srcId="{EA8762DC-B2A3-484A-B050-B8AC4666BB4E}" destId="{0F29C7BA-E3C4-4353-BF5B-178F3F503914}" srcOrd="3" destOrd="0" parTransId="{7ECAAE75-CCAD-462F-8050-729B3C643377}" sibTransId="{DD75BEE7-7B73-4B3A-9413-12DD1E397F53}"/>
    <dgm:cxn modelId="{008AC1DE-1D55-4810-B295-079F59BB3670}" type="presOf" srcId="{EA8762DC-B2A3-484A-B050-B8AC4666BB4E}" destId="{735C3A44-2411-4E76-837E-7ED3F565B839}" srcOrd="1" destOrd="0" presId="urn:microsoft.com/office/officeart/2005/8/layout/orgChart1"/>
    <dgm:cxn modelId="{9C9C6CF3-40EE-47D4-AD98-12C8E8BC3C2A}" type="presOf" srcId="{D5CB8C04-070C-4EA5-B61C-44593B60C9D2}" destId="{138A7035-C8BB-421D-B6FB-5B5037D9584C}" srcOrd="0" destOrd="0" presId="urn:microsoft.com/office/officeart/2005/8/layout/orgChart1"/>
    <dgm:cxn modelId="{9DB30F8C-A0E6-4CEC-B148-86FCFA843D14}" srcId="{EA8762DC-B2A3-484A-B050-B8AC4666BB4E}" destId="{64A90E5A-1C43-474E-913E-EE5F7952E608}" srcOrd="4" destOrd="0" parTransId="{06BF7FB0-26CD-4CE0-82AD-780791BFF29D}" sibTransId="{B3C7FA83-FB81-464A-879E-38D3775F720F}"/>
    <dgm:cxn modelId="{89EA6969-456A-46FF-B195-DCCD17241745}" type="presOf" srcId="{64A90E5A-1C43-474E-913E-EE5F7952E608}" destId="{1D8BDFB5-3535-4614-A29B-02D2A5E75DE5}" srcOrd="1" destOrd="0" presId="urn:microsoft.com/office/officeart/2005/8/layout/orgChart1"/>
    <dgm:cxn modelId="{92E5124D-C5B6-4C1D-A2FA-0BF47BB80519}" type="presOf" srcId="{ACF4E253-1C19-4AD3-8452-069293432909}" destId="{07B314F8-025D-418D-A486-3EA3D043BA7D}" srcOrd="1" destOrd="0" presId="urn:microsoft.com/office/officeart/2005/8/layout/orgChart1"/>
    <dgm:cxn modelId="{BDE56344-F0FB-4728-AF28-C99BF9D2AE69}" srcId="{EA8762DC-B2A3-484A-B050-B8AC4666BB4E}" destId="{ACF4E253-1C19-4AD3-8452-069293432909}" srcOrd="0" destOrd="0" parTransId="{15E77C39-2123-445B-B6BC-C7F59C832819}" sibTransId="{A96A6A39-F633-4FD6-81F6-0D76853D9937}"/>
    <dgm:cxn modelId="{706EA089-D81C-4FB8-8FC2-7DF97CC7181B}" type="presParOf" srcId="{312D7CA4-4383-4D8B-9010-C61C0EF6749A}" destId="{337D4B87-1C72-4818-908A-B462075C1D65}" srcOrd="0" destOrd="0" presId="urn:microsoft.com/office/officeart/2005/8/layout/orgChart1"/>
    <dgm:cxn modelId="{924AFF53-D56D-4368-A95B-8E06590E52A4}" type="presParOf" srcId="{337D4B87-1C72-4818-908A-B462075C1D65}" destId="{CDFA4DBC-9A8A-4289-8426-B6E93B743476}" srcOrd="0" destOrd="0" presId="urn:microsoft.com/office/officeart/2005/8/layout/orgChart1"/>
    <dgm:cxn modelId="{33902E23-14CD-42EA-AFCA-1A40B9AD8E63}" type="presParOf" srcId="{CDFA4DBC-9A8A-4289-8426-B6E93B743476}" destId="{0187F881-25D0-43A9-B818-4F3D3B4FEF81}" srcOrd="0" destOrd="0" presId="urn:microsoft.com/office/officeart/2005/8/layout/orgChart1"/>
    <dgm:cxn modelId="{34E10B0C-B558-4A3B-B3CA-727CBE27515E}" type="presParOf" srcId="{CDFA4DBC-9A8A-4289-8426-B6E93B743476}" destId="{735C3A44-2411-4E76-837E-7ED3F565B839}" srcOrd="1" destOrd="0" presId="urn:microsoft.com/office/officeart/2005/8/layout/orgChart1"/>
    <dgm:cxn modelId="{525F4B6A-2ADA-4F0E-8BE7-316BC806F7D7}" type="presParOf" srcId="{337D4B87-1C72-4818-908A-B462075C1D65}" destId="{F3E9428E-A64A-4370-9D2E-A7DD9202DEA0}" srcOrd="1" destOrd="0" presId="urn:microsoft.com/office/officeart/2005/8/layout/orgChart1"/>
    <dgm:cxn modelId="{A5AC4164-B83C-46F1-9404-860B6192FD65}" type="presParOf" srcId="{F3E9428E-A64A-4370-9D2E-A7DD9202DEA0}" destId="{436082A2-B8AF-42D6-975F-6390682F73AC}" srcOrd="0" destOrd="0" presId="urn:microsoft.com/office/officeart/2005/8/layout/orgChart1"/>
    <dgm:cxn modelId="{75754AB3-5F26-4C38-9767-15E2E2205FD8}" type="presParOf" srcId="{F3E9428E-A64A-4370-9D2E-A7DD9202DEA0}" destId="{E38812A5-A842-4344-89B7-B2BBA4A682D5}" srcOrd="1" destOrd="0" presId="urn:microsoft.com/office/officeart/2005/8/layout/orgChart1"/>
    <dgm:cxn modelId="{5EDCC56C-8CD9-46F7-9B40-253B0C2603E3}" type="presParOf" srcId="{E38812A5-A842-4344-89B7-B2BBA4A682D5}" destId="{3AF9EB18-E960-4D5F-8FC8-BC243C0F44E5}" srcOrd="0" destOrd="0" presId="urn:microsoft.com/office/officeart/2005/8/layout/orgChart1"/>
    <dgm:cxn modelId="{47DC40A3-9294-486B-8232-67BA1A1F8D12}" type="presParOf" srcId="{3AF9EB18-E960-4D5F-8FC8-BC243C0F44E5}" destId="{2D0DE449-A542-4890-9358-900AC2ED04A9}" srcOrd="0" destOrd="0" presId="urn:microsoft.com/office/officeart/2005/8/layout/orgChart1"/>
    <dgm:cxn modelId="{E3E610EC-DDFC-428B-9D31-A9959EEF6605}" type="presParOf" srcId="{3AF9EB18-E960-4D5F-8FC8-BC243C0F44E5}" destId="{07B314F8-025D-418D-A486-3EA3D043BA7D}" srcOrd="1" destOrd="0" presId="urn:microsoft.com/office/officeart/2005/8/layout/orgChart1"/>
    <dgm:cxn modelId="{74B26337-AA65-4D57-962E-2086C5895BBF}" type="presParOf" srcId="{E38812A5-A842-4344-89B7-B2BBA4A682D5}" destId="{86A584AC-5E44-42C4-A112-6BB998E1B2E5}" srcOrd="1" destOrd="0" presId="urn:microsoft.com/office/officeart/2005/8/layout/orgChart1"/>
    <dgm:cxn modelId="{736E1702-0DD6-4281-9EF1-9A6626AC38C9}" type="presParOf" srcId="{E38812A5-A842-4344-89B7-B2BBA4A682D5}" destId="{75F05B09-1AA8-47A5-94EB-F047F67BAA69}" srcOrd="2" destOrd="0" presId="urn:microsoft.com/office/officeart/2005/8/layout/orgChart1"/>
    <dgm:cxn modelId="{93A44911-3F35-47FF-AC8B-AB9769456033}" type="presParOf" srcId="{F3E9428E-A64A-4370-9D2E-A7DD9202DEA0}" destId="{55026D42-211F-47A3-A6EF-27308EA1210C}" srcOrd="2" destOrd="0" presId="urn:microsoft.com/office/officeart/2005/8/layout/orgChart1"/>
    <dgm:cxn modelId="{1B7D45F0-9C86-4B95-BFC9-C1D3A2897AA6}" type="presParOf" srcId="{F3E9428E-A64A-4370-9D2E-A7DD9202DEA0}" destId="{2132D280-0B84-4CC0-8521-60DC77C26E72}" srcOrd="3" destOrd="0" presId="urn:microsoft.com/office/officeart/2005/8/layout/orgChart1"/>
    <dgm:cxn modelId="{B5F17485-D6BB-453F-919C-782A9B89CCA0}" type="presParOf" srcId="{2132D280-0B84-4CC0-8521-60DC77C26E72}" destId="{701A8F4B-3419-47C6-A667-B2AF6368C106}" srcOrd="0" destOrd="0" presId="urn:microsoft.com/office/officeart/2005/8/layout/orgChart1"/>
    <dgm:cxn modelId="{E86CB0B0-1F67-45E2-986A-C5853428FE22}" type="presParOf" srcId="{701A8F4B-3419-47C6-A667-B2AF6368C106}" destId="{138A7035-C8BB-421D-B6FB-5B5037D9584C}" srcOrd="0" destOrd="0" presId="urn:microsoft.com/office/officeart/2005/8/layout/orgChart1"/>
    <dgm:cxn modelId="{20BD1B15-F80C-4708-A0DE-1E214EADA23F}" type="presParOf" srcId="{701A8F4B-3419-47C6-A667-B2AF6368C106}" destId="{380C2E85-3C8F-4E5C-9296-DBC64473A6DB}" srcOrd="1" destOrd="0" presId="urn:microsoft.com/office/officeart/2005/8/layout/orgChart1"/>
    <dgm:cxn modelId="{1AF882C5-5322-43C7-B27A-D5980C34D49F}" type="presParOf" srcId="{2132D280-0B84-4CC0-8521-60DC77C26E72}" destId="{F209212C-5A49-4FC6-B25C-ABF028BA18F8}" srcOrd="1" destOrd="0" presId="urn:microsoft.com/office/officeart/2005/8/layout/orgChart1"/>
    <dgm:cxn modelId="{4C01B20E-81C8-4C07-82D9-1E25ECE574A6}" type="presParOf" srcId="{2132D280-0B84-4CC0-8521-60DC77C26E72}" destId="{8CBDE728-62F9-4CF8-9CD4-D18B8E2555B2}" srcOrd="2" destOrd="0" presId="urn:microsoft.com/office/officeart/2005/8/layout/orgChart1"/>
    <dgm:cxn modelId="{45D08FCB-AEDE-41E5-A813-55A4CE74185E}" type="presParOf" srcId="{F3E9428E-A64A-4370-9D2E-A7DD9202DEA0}" destId="{79302A25-4391-45DE-8B82-2B0C376192CB}" srcOrd="4" destOrd="0" presId="urn:microsoft.com/office/officeart/2005/8/layout/orgChart1"/>
    <dgm:cxn modelId="{B47DA57D-0B1B-4D56-B474-4B2A9A68F019}" type="presParOf" srcId="{F3E9428E-A64A-4370-9D2E-A7DD9202DEA0}" destId="{393EE1F1-7D2D-428C-A8A0-5EBAD9A2852F}" srcOrd="5" destOrd="0" presId="urn:microsoft.com/office/officeart/2005/8/layout/orgChart1"/>
    <dgm:cxn modelId="{4AFC47C7-D437-4234-B30C-FFA031F204F2}" type="presParOf" srcId="{393EE1F1-7D2D-428C-A8A0-5EBAD9A2852F}" destId="{0907D422-14D1-4C32-9FB3-7686F730714A}" srcOrd="0" destOrd="0" presId="urn:microsoft.com/office/officeart/2005/8/layout/orgChart1"/>
    <dgm:cxn modelId="{EA4630E6-C477-4586-9D28-18890A27888E}" type="presParOf" srcId="{0907D422-14D1-4C32-9FB3-7686F730714A}" destId="{C3C18F19-549A-46D2-97E1-A8FA4F32F766}" srcOrd="0" destOrd="0" presId="urn:microsoft.com/office/officeart/2005/8/layout/orgChart1"/>
    <dgm:cxn modelId="{49170DB1-D35E-4342-B396-FF7B79CA1DC0}" type="presParOf" srcId="{0907D422-14D1-4C32-9FB3-7686F730714A}" destId="{1B606376-F51C-4874-A678-4058FA72CE7C}" srcOrd="1" destOrd="0" presId="urn:microsoft.com/office/officeart/2005/8/layout/orgChart1"/>
    <dgm:cxn modelId="{E0043F86-C0BA-492E-B5D1-6AEA98C88A3E}" type="presParOf" srcId="{393EE1F1-7D2D-428C-A8A0-5EBAD9A2852F}" destId="{797B2653-177D-4E7A-80E3-D90B4CC340C7}" srcOrd="1" destOrd="0" presId="urn:microsoft.com/office/officeart/2005/8/layout/orgChart1"/>
    <dgm:cxn modelId="{FEC63DDE-EC05-42D7-8CDA-A20210EC5CA0}" type="presParOf" srcId="{393EE1F1-7D2D-428C-A8A0-5EBAD9A2852F}" destId="{CF429E84-2F9A-41A7-951E-F16A647C3162}" srcOrd="2" destOrd="0" presId="urn:microsoft.com/office/officeart/2005/8/layout/orgChart1"/>
    <dgm:cxn modelId="{FD9AB57B-422C-4EC5-A311-505474F6BDA8}" type="presParOf" srcId="{F3E9428E-A64A-4370-9D2E-A7DD9202DEA0}" destId="{635E4A19-7DFD-4790-B7C5-2A8C1CF5D5B1}" srcOrd="6" destOrd="0" presId="urn:microsoft.com/office/officeart/2005/8/layout/orgChart1"/>
    <dgm:cxn modelId="{695A1216-8FA7-4399-8204-DEA6EF1E38AA}" type="presParOf" srcId="{F3E9428E-A64A-4370-9D2E-A7DD9202DEA0}" destId="{3A43621A-2FE0-45D4-9C32-0F8C16789676}" srcOrd="7" destOrd="0" presId="urn:microsoft.com/office/officeart/2005/8/layout/orgChart1"/>
    <dgm:cxn modelId="{2DC32947-A21B-41B4-9B90-E67F4D010799}" type="presParOf" srcId="{3A43621A-2FE0-45D4-9C32-0F8C16789676}" destId="{45F339BE-0BF6-499F-A7FC-97C644990EBE}" srcOrd="0" destOrd="0" presId="urn:microsoft.com/office/officeart/2005/8/layout/orgChart1"/>
    <dgm:cxn modelId="{72EDD915-308B-48D6-BDB4-F47A7124E5D0}" type="presParOf" srcId="{45F339BE-0BF6-499F-A7FC-97C644990EBE}" destId="{8A730300-328F-4570-AD06-873D4C8E18B1}" srcOrd="0" destOrd="0" presId="urn:microsoft.com/office/officeart/2005/8/layout/orgChart1"/>
    <dgm:cxn modelId="{42030113-BF29-4C0A-A82E-9BB2208EC7AA}" type="presParOf" srcId="{45F339BE-0BF6-499F-A7FC-97C644990EBE}" destId="{6C741E4A-BC06-4E9D-99AC-17BA6FBA646F}" srcOrd="1" destOrd="0" presId="urn:microsoft.com/office/officeart/2005/8/layout/orgChart1"/>
    <dgm:cxn modelId="{89CC1DC9-9783-4D89-B610-C757FBA5EF7B}" type="presParOf" srcId="{3A43621A-2FE0-45D4-9C32-0F8C16789676}" destId="{BD2B10BA-5C2E-47D0-9931-5D744CA2C20B}" srcOrd="1" destOrd="0" presId="urn:microsoft.com/office/officeart/2005/8/layout/orgChart1"/>
    <dgm:cxn modelId="{66364CB9-5098-44D3-8CA1-DF2E61649978}" type="presParOf" srcId="{3A43621A-2FE0-45D4-9C32-0F8C16789676}" destId="{C2287519-51BB-4907-8763-0E8AFBB7A67B}" srcOrd="2" destOrd="0" presId="urn:microsoft.com/office/officeart/2005/8/layout/orgChart1"/>
    <dgm:cxn modelId="{70D7245B-2426-4D7C-8588-CAA3EED868AA}" type="presParOf" srcId="{F3E9428E-A64A-4370-9D2E-A7DD9202DEA0}" destId="{ADE1E9D6-B318-4526-A102-BB0D546F340D}" srcOrd="8" destOrd="0" presId="urn:microsoft.com/office/officeart/2005/8/layout/orgChart1"/>
    <dgm:cxn modelId="{2F3150CB-095A-4872-AD7C-CDAB749BD0B0}" type="presParOf" srcId="{F3E9428E-A64A-4370-9D2E-A7DD9202DEA0}" destId="{8C68057A-2A54-449A-BE8B-0EDB1A4D7725}" srcOrd="9" destOrd="0" presId="urn:microsoft.com/office/officeart/2005/8/layout/orgChart1"/>
    <dgm:cxn modelId="{582C8E21-2AE3-4739-9692-7164DC2FC0D9}" type="presParOf" srcId="{8C68057A-2A54-449A-BE8B-0EDB1A4D7725}" destId="{232B5448-0B3A-4322-A93B-8F609AF55BE5}" srcOrd="0" destOrd="0" presId="urn:microsoft.com/office/officeart/2005/8/layout/orgChart1"/>
    <dgm:cxn modelId="{745B132A-422E-4339-AABA-B9E289726506}" type="presParOf" srcId="{232B5448-0B3A-4322-A93B-8F609AF55BE5}" destId="{C2655A14-22C5-4764-A6F3-AF2AB314EDDB}" srcOrd="0" destOrd="0" presId="urn:microsoft.com/office/officeart/2005/8/layout/orgChart1"/>
    <dgm:cxn modelId="{78A594C5-97DE-4DB7-A38C-645BCE61E262}" type="presParOf" srcId="{232B5448-0B3A-4322-A93B-8F609AF55BE5}" destId="{1D8BDFB5-3535-4614-A29B-02D2A5E75DE5}" srcOrd="1" destOrd="0" presId="urn:microsoft.com/office/officeart/2005/8/layout/orgChart1"/>
    <dgm:cxn modelId="{B95EE273-554E-40E6-ABFA-DA2620737EF9}" type="presParOf" srcId="{8C68057A-2A54-449A-BE8B-0EDB1A4D7725}" destId="{159442E7-FBF5-4799-A282-69A63B7E0599}" srcOrd="1" destOrd="0" presId="urn:microsoft.com/office/officeart/2005/8/layout/orgChart1"/>
    <dgm:cxn modelId="{43E35B61-AB91-4404-9E4B-CF191A34930F}" type="presParOf" srcId="{8C68057A-2A54-449A-BE8B-0EDB1A4D7725}" destId="{035758F4-8023-4A86-8195-F95AAEC07C84}" srcOrd="2" destOrd="0" presId="urn:microsoft.com/office/officeart/2005/8/layout/orgChart1"/>
    <dgm:cxn modelId="{8B90225A-2329-406C-8954-86FAF979EF50}" type="presParOf" srcId="{337D4B87-1C72-4818-908A-B462075C1D65}" destId="{2061416F-F173-484D-84D4-99554CE2F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1D60A3-126E-4B8D-AC64-25091EACD1F9}" type="doc">
      <dgm:prSet loTypeId="urn:microsoft.com/office/officeart/2005/8/layout/hierarchy2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585DB0D-22A6-46E6-B81A-E0542F22E2D4}">
      <dgm:prSet phldrT="[Text]"/>
      <dgm:spPr>
        <a:solidFill>
          <a:srgbClr val="006600"/>
        </a:solidFill>
      </dgm:spPr>
      <dgm:t>
        <a:bodyPr/>
        <a:lstStyle/>
        <a:p>
          <a:r>
            <a:rPr lang="en-US" dirty="0" err="1" smtClean="0"/>
            <a:t>জীবজগ</a:t>
          </a:r>
          <a:r>
            <a:rPr lang="en-US" dirty="0" smtClean="0"/>
            <a:t>ৎ </a:t>
          </a:r>
          <a:endParaRPr lang="en-US" dirty="0"/>
        </a:p>
      </dgm:t>
    </dgm:pt>
    <dgm:pt modelId="{16E83A35-19EC-4992-BC39-A741C2B1E2FF}" type="parTrans" cxnId="{3E72EC3F-6A80-49E1-B7E1-2167D217EB1D}">
      <dgm:prSet/>
      <dgm:spPr/>
      <dgm:t>
        <a:bodyPr/>
        <a:lstStyle/>
        <a:p>
          <a:endParaRPr lang="en-US"/>
        </a:p>
      </dgm:t>
    </dgm:pt>
    <dgm:pt modelId="{75B44027-1A80-4A23-8D85-C5050A914B50}" type="sibTrans" cxnId="{3E72EC3F-6A80-49E1-B7E1-2167D217EB1D}">
      <dgm:prSet/>
      <dgm:spPr/>
      <dgm:t>
        <a:bodyPr/>
        <a:lstStyle/>
        <a:p>
          <a:endParaRPr lang="en-US"/>
        </a:p>
      </dgm:t>
    </dgm:pt>
    <dgm:pt modelId="{F34145BE-E34F-40AA-9589-A9164D1ABEAE}">
      <dgm:prSet phldrT="[Text]"/>
      <dgm:spPr>
        <a:solidFill>
          <a:srgbClr val="F339C2"/>
        </a:solidFill>
      </dgm:spPr>
      <dgm:t>
        <a:bodyPr/>
        <a:lstStyle/>
        <a:p>
          <a:r>
            <a:rPr lang="en-US" dirty="0" err="1" smtClean="0"/>
            <a:t>সুপার</a:t>
          </a:r>
          <a:r>
            <a:rPr lang="en-US" dirty="0" smtClean="0"/>
            <a:t> কিংডম-১</a:t>
          </a:r>
          <a:endParaRPr lang="en-US" dirty="0"/>
        </a:p>
      </dgm:t>
    </dgm:pt>
    <dgm:pt modelId="{F70FF8F6-3312-4234-A474-A346512036CF}" type="parTrans" cxnId="{E0EAD190-1C1E-4CFB-884E-0630E6D31BCF}">
      <dgm:prSet/>
      <dgm:spPr/>
      <dgm:t>
        <a:bodyPr/>
        <a:lstStyle/>
        <a:p>
          <a:endParaRPr lang="en-US"/>
        </a:p>
      </dgm:t>
    </dgm:pt>
    <dgm:pt modelId="{35835BE2-4D94-458F-885C-938E7359D558}" type="sibTrans" cxnId="{E0EAD190-1C1E-4CFB-884E-0630E6D31BCF}">
      <dgm:prSet/>
      <dgm:spPr/>
      <dgm:t>
        <a:bodyPr/>
        <a:lstStyle/>
        <a:p>
          <a:endParaRPr lang="en-US"/>
        </a:p>
      </dgm:t>
    </dgm:pt>
    <dgm:pt modelId="{09E81321-FD91-4A34-85FC-59DE2EE1EF53}">
      <dgm:prSet phldrT="[Text]"/>
      <dgm:spPr>
        <a:solidFill>
          <a:srgbClr val="006666"/>
        </a:solidFill>
      </dgm:spPr>
      <dgm:t>
        <a:bodyPr/>
        <a:lstStyle/>
        <a:p>
          <a:r>
            <a:rPr lang="en-US" dirty="0" err="1" smtClean="0"/>
            <a:t>মনেরা</a:t>
          </a:r>
          <a:endParaRPr lang="en-US" dirty="0"/>
        </a:p>
      </dgm:t>
    </dgm:pt>
    <dgm:pt modelId="{8E86B4A1-9319-48B4-A79F-539EAB5BE00F}" type="parTrans" cxnId="{02CEACBE-30C2-4D7C-9795-D8A0F35F66F8}">
      <dgm:prSet/>
      <dgm:spPr/>
      <dgm:t>
        <a:bodyPr/>
        <a:lstStyle/>
        <a:p>
          <a:endParaRPr lang="en-US"/>
        </a:p>
      </dgm:t>
    </dgm:pt>
    <dgm:pt modelId="{818739D5-86A1-47FD-A8D6-7D59944E2C10}" type="sibTrans" cxnId="{02CEACBE-30C2-4D7C-9795-D8A0F35F66F8}">
      <dgm:prSet/>
      <dgm:spPr/>
      <dgm:t>
        <a:bodyPr/>
        <a:lstStyle/>
        <a:p>
          <a:endParaRPr lang="en-US"/>
        </a:p>
      </dgm:t>
    </dgm:pt>
    <dgm:pt modelId="{D0285F4F-112A-4C90-B5A7-B9EBDDC8D944}">
      <dgm:prSet phldrT="[Text]"/>
      <dgm:spPr>
        <a:solidFill>
          <a:srgbClr val="F339C2"/>
        </a:solidFill>
      </dgm:spPr>
      <dgm:t>
        <a:bodyPr/>
        <a:lstStyle/>
        <a:p>
          <a:r>
            <a:rPr lang="en-US" dirty="0" err="1" smtClean="0"/>
            <a:t>সুপার</a:t>
          </a:r>
          <a:r>
            <a:rPr lang="en-US" dirty="0" smtClean="0"/>
            <a:t> কিংডম-২</a:t>
          </a:r>
          <a:endParaRPr lang="en-US" dirty="0"/>
        </a:p>
      </dgm:t>
    </dgm:pt>
    <dgm:pt modelId="{8E31E4D5-5B9D-4933-BEDB-337B185EDE3B}" type="parTrans" cxnId="{814DF0AE-7EE6-445A-96CE-A86730982AC5}">
      <dgm:prSet/>
      <dgm:spPr/>
      <dgm:t>
        <a:bodyPr/>
        <a:lstStyle/>
        <a:p>
          <a:endParaRPr lang="en-US"/>
        </a:p>
      </dgm:t>
    </dgm:pt>
    <dgm:pt modelId="{6492A88D-6E09-4E2B-946C-1CC815273995}" type="sibTrans" cxnId="{814DF0AE-7EE6-445A-96CE-A86730982AC5}">
      <dgm:prSet/>
      <dgm:spPr/>
      <dgm:t>
        <a:bodyPr/>
        <a:lstStyle/>
        <a:p>
          <a:endParaRPr lang="en-US"/>
        </a:p>
      </dgm:t>
    </dgm:pt>
    <dgm:pt modelId="{4F92B486-83BA-41B6-989C-D08B72C12FE2}">
      <dgm:prSet phldrT="[Text]"/>
      <dgm:spPr>
        <a:solidFill>
          <a:srgbClr val="006666"/>
        </a:solidFill>
      </dgm:spPr>
      <dgm:t>
        <a:bodyPr/>
        <a:lstStyle/>
        <a:p>
          <a:r>
            <a:rPr lang="en-US" dirty="0" err="1" smtClean="0"/>
            <a:t>প্রোটিস্টা</a:t>
          </a:r>
          <a:r>
            <a:rPr lang="en-US" dirty="0" smtClean="0"/>
            <a:t> </a:t>
          </a:r>
          <a:endParaRPr lang="en-US" dirty="0"/>
        </a:p>
      </dgm:t>
    </dgm:pt>
    <dgm:pt modelId="{49B6DBEE-B61B-49D0-825F-D5C44D73A7A1}" type="parTrans" cxnId="{27FAF4F8-F427-4CF5-8D0F-7B2930E7A776}">
      <dgm:prSet/>
      <dgm:spPr/>
      <dgm:t>
        <a:bodyPr/>
        <a:lstStyle/>
        <a:p>
          <a:endParaRPr lang="en-US"/>
        </a:p>
      </dgm:t>
    </dgm:pt>
    <dgm:pt modelId="{A1D2478D-E3F7-40F7-A302-DDE6273DE920}" type="sibTrans" cxnId="{27FAF4F8-F427-4CF5-8D0F-7B2930E7A776}">
      <dgm:prSet/>
      <dgm:spPr/>
      <dgm:t>
        <a:bodyPr/>
        <a:lstStyle/>
        <a:p>
          <a:endParaRPr lang="en-US"/>
        </a:p>
      </dgm:t>
    </dgm:pt>
    <dgm:pt modelId="{8499DA2F-7643-40EC-ABC9-3C580D0159E9}">
      <dgm:prSet phldrT="[Text]"/>
      <dgm:spPr>
        <a:solidFill>
          <a:srgbClr val="006666"/>
        </a:solidFill>
      </dgm:spPr>
      <dgm:t>
        <a:bodyPr/>
        <a:lstStyle/>
        <a:p>
          <a:r>
            <a:rPr lang="en-US" dirty="0" err="1" smtClean="0"/>
            <a:t>ফানজাই</a:t>
          </a:r>
          <a:endParaRPr lang="en-US" dirty="0"/>
        </a:p>
      </dgm:t>
    </dgm:pt>
    <dgm:pt modelId="{2E8C8AC9-5A7D-40B5-BFE3-19ADF3018F4A}" type="parTrans" cxnId="{3735DB58-34B0-4B71-A88A-E3437A847219}">
      <dgm:prSet/>
      <dgm:spPr/>
      <dgm:t>
        <a:bodyPr/>
        <a:lstStyle/>
        <a:p>
          <a:endParaRPr lang="en-US"/>
        </a:p>
      </dgm:t>
    </dgm:pt>
    <dgm:pt modelId="{E6D71A0B-F278-4B29-8D50-67B3757A12FE}" type="sibTrans" cxnId="{3735DB58-34B0-4B71-A88A-E3437A847219}">
      <dgm:prSet/>
      <dgm:spPr/>
      <dgm:t>
        <a:bodyPr/>
        <a:lstStyle/>
        <a:p>
          <a:endParaRPr lang="en-US"/>
        </a:p>
      </dgm:t>
    </dgm:pt>
    <dgm:pt modelId="{4D4CA55C-489E-4154-AE2A-8A780AB46CE2}">
      <dgm:prSet phldrT="[Text]"/>
      <dgm:spPr>
        <a:solidFill>
          <a:srgbClr val="006666"/>
        </a:solidFill>
      </dgm:spPr>
      <dgm:t>
        <a:bodyPr/>
        <a:lstStyle/>
        <a:p>
          <a:r>
            <a:rPr lang="en-US" dirty="0" err="1" smtClean="0"/>
            <a:t>প্লানটি</a:t>
          </a:r>
          <a:endParaRPr lang="en-US" dirty="0"/>
        </a:p>
      </dgm:t>
    </dgm:pt>
    <dgm:pt modelId="{06D7D8A8-C698-46D3-9BC3-60FFE2B73BD5}" type="parTrans" cxnId="{99BE44D5-6860-4F2A-A000-1E12DC9E9776}">
      <dgm:prSet/>
      <dgm:spPr/>
      <dgm:t>
        <a:bodyPr/>
        <a:lstStyle/>
        <a:p>
          <a:endParaRPr lang="en-US"/>
        </a:p>
      </dgm:t>
    </dgm:pt>
    <dgm:pt modelId="{15A60970-59BF-4372-B4CC-B9431BB3EED8}" type="sibTrans" cxnId="{99BE44D5-6860-4F2A-A000-1E12DC9E9776}">
      <dgm:prSet/>
      <dgm:spPr/>
      <dgm:t>
        <a:bodyPr/>
        <a:lstStyle/>
        <a:p>
          <a:endParaRPr lang="en-US"/>
        </a:p>
      </dgm:t>
    </dgm:pt>
    <dgm:pt modelId="{FAC4401F-60E8-4FE5-915B-84445517E706}">
      <dgm:prSet phldrT="[Text]"/>
      <dgm:spPr>
        <a:solidFill>
          <a:srgbClr val="006666"/>
        </a:solidFill>
      </dgm:spPr>
      <dgm:t>
        <a:bodyPr/>
        <a:lstStyle/>
        <a:p>
          <a:r>
            <a:rPr lang="en-US" dirty="0" err="1" smtClean="0"/>
            <a:t>অ্যানিমেলিয়া</a:t>
          </a:r>
          <a:r>
            <a:rPr lang="en-US" dirty="0" smtClean="0"/>
            <a:t> </a:t>
          </a:r>
          <a:endParaRPr lang="en-US" dirty="0"/>
        </a:p>
      </dgm:t>
    </dgm:pt>
    <dgm:pt modelId="{4E5FB8E6-F9B6-44D3-BA8E-1AB12CEB4714}" type="parTrans" cxnId="{61C2E547-74CE-47BA-ABC6-48F74670D149}">
      <dgm:prSet/>
      <dgm:spPr/>
      <dgm:t>
        <a:bodyPr/>
        <a:lstStyle/>
        <a:p>
          <a:endParaRPr lang="en-US"/>
        </a:p>
      </dgm:t>
    </dgm:pt>
    <dgm:pt modelId="{BA0EC13B-C313-408F-92F6-0FF46961418A}" type="sibTrans" cxnId="{61C2E547-74CE-47BA-ABC6-48F74670D149}">
      <dgm:prSet/>
      <dgm:spPr/>
      <dgm:t>
        <a:bodyPr/>
        <a:lstStyle/>
        <a:p>
          <a:endParaRPr lang="en-US"/>
        </a:p>
      </dgm:t>
    </dgm:pt>
    <dgm:pt modelId="{1D48CEEC-4E57-41C3-B455-DF15CFB55706}" type="pres">
      <dgm:prSet presAssocID="{231D60A3-126E-4B8D-AC64-25091EACD1F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46088E-292D-4877-9AB2-032F190713F8}" type="pres">
      <dgm:prSet presAssocID="{D585DB0D-22A6-46E6-B81A-E0542F22E2D4}" presName="root1" presStyleCnt="0"/>
      <dgm:spPr/>
    </dgm:pt>
    <dgm:pt modelId="{D2A567F3-1580-42F2-B86A-1DF301CB6D6D}" type="pres">
      <dgm:prSet presAssocID="{D585DB0D-22A6-46E6-B81A-E0542F22E2D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822A43-60F4-4023-9146-49D669A78550}" type="pres">
      <dgm:prSet presAssocID="{D585DB0D-22A6-46E6-B81A-E0542F22E2D4}" presName="level2hierChild" presStyleCnt="0"/>
      <dgm:spPr/>
    </dgm:pt>
    <dgm:pt modelId="{A4ABA3E1-1333-4F63-BCF3-69DD11694EF7}" type="pres">
      <dgm:prSet presAssocID="{F70FF8F6-3312-4234-A474-A346512036C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170DB5EA-A9F5-40B3-8FC7-6C6EC39985ED}" type="pres">
      <dgm:prSet presAssocID="{F70FF8F6-3312-4234-A474-A346512036C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0702D50-DCC1-4E7E-8890-64D8C61857B5}" type="pres">
      <dgm:prSet presAssocID="{F34145BE-E34F-40AA-9589-A9164D1ABEAE}" presName="root2" presStyleCnt="0"/>
      <dgm:spPr/>
    </dgm:pt>
    <dgm:pt modelId="{031B5B67-92CC-491F-9F50-ADB07EE623A3}" type="pres">
      <dgm:prSet presAssocID="{F34145BE-E34F-40AA-9589-A9164D1ABEA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F9FD7E-2092-4619-BE0A-B8BDA345189A}" type="pres">
      <dgm:prSet presAssocID="{F34145BE-E34F-40AA-9589-A9164D1ABEAE}" presName="level3hierChild" presStyleCnt="0"/>
      <dgm:spPr/>
    </dgm:pt>
    <dgm:pt modelId="{9CD22681-0784-46C0-910D-5D06420532F1}" type="pres">
      <dgm:prSet presAssocID="{8E86B4A1-9319-48B4-A79F-539EAB5BE00F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53C52A42-C296-4588-9225-CB7C69667AFC}" type="pres">
      <dgm:prSet presAssocID="{8E86B4A1-9319-48B4-A79F-539EAB5BE00F}" presName="connTx" presStyleLbl="parChTrans1D3" presStyleIdx="0" presStyleCnt="5"/>
      <dgm:spPr/>
      <dgm:t>
        <a:bodyPr/>
        <a:lstStyle/>
        <a:p>
          <a:endParaRPr lang="en-US"/>
        </a:p>
      </dgm:t>
    </dgm:pt>
    <dgm:pt modelId="{C29EA5F3-74D5-445A-A117-7BC611D4D26E}" type="pres">
      <dgm:prSet presAssocID="{09E81321-FD91-4A34-85FC-59DE2EE1EF53}" presName="root2" presStyleCnt="0"/>
      <dgm:spPr/>
    </dgm:pt>
    <dgm:pt modelId="{F16EA1EE-8A19-4168-A7B0-58E843CDE3FA}" type="pres">
      <dgm:prSet presAssocID="{09E81321-FD91-4A34-85FC-59DE2EE1EF53}" presName="LevelTwoTextNode" presStyleLbl="node3" presStyleIdx="0" presStyleCnt="5" custLinFactNeighborX="2499" custLinFactNeighborY="39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90854F-7DD8-4CF2-B79D-3A4142BE82D1}" type="pres">
      <dgm:prSet presAssocID="{09E81321-FD91-4A34-85FC-59DE2EE1EF53}" presName="level3hierChild" presStyleCnt="0"/>
      <dgm:spPr/>
    </dgm:pt>
    <dgm:pt modelId="{2BCA7815-E65B-4B94-B89A-8FD81F7790F3}" type="pres">
      <dgm:prSet presAssocID="{8E31E4D5-5B9D-4933-BEDB-337B185EDE3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6FBEE42-3D23-42F5-B8D2-F39AA6FC98D8}" type="pres">
      <dgm:prSet presAssocID="{8E31E4D5-5B9D-4933-BEDB-337B185EDE3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F143925-18D5-4FAB-8B36-B587C79D1E92}" type="pres">
      <dgm:prSet presAssocID="{D0285F4F-112A-4C90-B5A7-B9EBDDC8D944}" presName="root2" presStyleCnt="0"/>
      <dgm:spPr/>
    </dgm:pt>
    <dgm:pt modelId="{585BA8D4-214A-4D3B-874B-37111C18EB61}" type="pres">
      <dgm:prSet presAssocID="{D0285F4F-112A-4C90-B5A7-B9EBDDC8D94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0638E1-E845-4E57-AB27-BE1B643CF845}" type="pres">
      <dgm:prSet presAssocID="{D0285F4F-112A-4C90-B5A7-B9EBDDC8D944}" presName="level3hierChild" presStyleCnt="0"/>
      <dgm:spPr/>
    </dgm:pt>
    <dgm:pt modelId="{520F0D05-C930-4AAF-8A41-536D0F044565}" type="pres">
      <dgm:prSet presAssocID="{49B6DBEE-B61B-49D0-825F-D5C44D73A7A1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8EB826FB-FC6E-4EC2-8DBA-2C2AC52C2CC0}" type="pres">
      <dgm:prSet presAssocID="{49B6DBEE-B61B-49D0-825F-D5C44D73A7A1}" presName="connTx" presStyleLbl="parChTrans1D3" presStyleIdx="1" presStyleCnt="5"/>
      <dgm:spPr/>
      <dgm:t>
        <a:bodyPr/>
        <a:lstStyle/>
        <a:p>
          <a:endParaRPr lang="en-US"/>
        </a:p>
      </dgm:t>
    </dgm:pt>
    <dgm:pt modelId="{43ED85EC-9ED9-41F5-8262-B304ACBA7B57}" type="pres">
      <dgm:prSet presAssocID="{4F92B486-83BA-41B6-989C-D08B72C12FE2}" presName="root2" presStyleCnt="0"/>
      <dgm:spPr/>
    </dgm:pt>
    <dgm:pt modelId="{08F92FB6-56B9-4260-8959-6BE72D471278}" type="pres">
      <dgm:prSet presAssocID="{4F92B486-83BA-41B6-989C-D08B72C12FE2}" presName="LevelTwoTextNode" presStyleLbl="node3" presStyleIdx="1" presStyleCnt="5" custLinFactNeighborX="2499" custLinFactNeighborY="4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B0A76C-A8F1-44DC-86CF-FB2515643ED9}" type="pres">
      <dgm:prSet presAssocID="{4F92B486-83BA-41B6-989C-D08B72C12FE2}" presName="level3hierChild" presStyleCnt="0"/>
      <dgm:spPr/>
    </dgm:pt>
    <dgm:pt modelId="{E40AFF0E-622E-4680-8C09-A2F38AFCAADE}" type="pres">
      <dgm:prSet presAssocID="{2E8C8AC9-5A7D-40B5-BFE3-19ADF3018F4A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54677AFB-44A2-436C-8985-E1D213E22272}" type="pres">
      <dgm:prSet presAssocID="{2E8C8AC9-5A7D-40B5-BFE3-19ADF3018F4A}" presName="connTx" presStyleLbl="parChTrans1D3" presStyleIdx="2" presStyleCnt="5"/>
      <dgm:spPr/>
      <dgm:t>
        <a:bodyPr/>
        <a:lstStyle/>
        <a:p>
          <a:endParaRPr lang="en-US"/>
        </a:p>
      </dgm:t>
    </dgm:pt>
    <dgm:pt modelId="{B55A93AD-FA12-4488-A111-0FF7C527CA10}" type="pres">
      <dgm:prSet presAssocID="{8499DA2F-7643-40EC-ABC9-3C580D0159E9}" presName="root2" presStyleCnt="0"/>
      <dgm:spPr/>
    </dgm:pt>
    <dgm:pt modelId="{AB1CE75F-2A08-4BF1-8BE1-6741B439E403}" type="pres">
      <dgm:prSet presAssocID="{8499DA2F-7643-40EC-ABC9-3C580D0159E9}" presName="LevelTwoTextNode" presStyleLbl="node3" presStyleIdx="2" presStyleCnt="5" custLinFactNeighborX="2499" custLinFactNeighborY="4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C06F0C-98DA-4BF2-9EAA-29693E0B0F1B}" type="pres">
      <dgm:prSet presAssocID="{8499DA2F-7643-40EC-ABC9-3C580D0159E9}" presName="level3hierChild" presStyleCnt="0"/>
      <dgm:spPr/>
    </dgm:pt>
    <dgm:pt modelId="{33FD24CF-27B5-4EEA-BB2B-4415796B52FB}" type="pres">
      <dgm:prSet presAssocID="{06D7D8A8-C698-46D3-9BC3-60FFE2B73BD5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F4F27B9A-B25E-4201-822A-05F585707090}" type="pres">
      <dgm:prSet presAssocID="{06D7D8A8-C698-46D3-9BC3-60FFE2B73BD5}" presName="connTx" presStyleLbl="parChTrans1D3" presStyleIdx="3" presStyleCnt="5"/>
      <dgm:spPr/>
      <dgm:t>
        <a:bodyPr/>
        <a:lstStyle/>
        <a:p>
          <a:endParaRPr lang="en-US"/>
        </a:p>
      </dgm:t>
    </dgm:pt>
    <dgm:pt modelId="{19BA547C-10A6-4C11-9600-F95B553B7630}" type="pres">
      <dgm:prSet presAssocID="{4D4CA55C-489E-4154-AE2A-8A780AB46CE2}" presName="root2" presStyleCnt="0"/>
      <dgm:spPr/>
    </dgm:pt>
    <dgm:pt modelId="{6F45A97A-64D2-4AA8-82B0-8B8F9998CE13}" type="pres">
      <dgm:prSet presAssocID="{4D4CA55C-489E-4154-AE2A-8A780AB46CE2}" presName="LevelTwoTextNode" presStyleLbl="node3" presStyleIdx="3" presStyleCnt="5" custLinFactNeighborX="2499" custLinFactNeighborY="4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EB2A13-4B71-448A-AB05-B282672908F9}" type="pres">
      <dgm:prSet presAssocID="{4D4CA55C-489E-4154-AE2A-8A780AB46CE2}" presName="level3hierChild" presStyleCnt="0"/>
      <dgm:spPr/>
    </dgm:pt>
    <dgm:pt modelId="{D7B73F08-B1E5-4773-A786-26763777E527}" type="pres">
      <dgm:prSet presAssocID="{4E5FB8E6-F9B6-44D3-BA8E-1AB12CEB4714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BC1682FF-0C10-4B84-A203-176A7D6144F8}" type="pres">
      <dgm:prSet presAssocID="{4E5FB8E6-F9B6-44D3-BA8E-1AB12CEB4714}" presName="connTx" presStyleLbl="parChTrans1D3" presStyleIdx="4" presStyleCnt="5"/>
      <dgm:spPr/>
      <dgm:t>
        <a:bodyPr/>
        <a:lstStyle/>
        <a:p>
          <a:endParaRPr lang="en-US"/>
        </a:p>
      </dgm:t>
    </dgm:pt>
    <dgm:pt modelId="{9CF78262-6ABA-4617-B5E0-4F0984DEC540}" type="pres">
      <dgm:prSet presAssocID="{FAC4401F-60E8-4FE5-915B-84445517E706}" presName="root2" presStyleCnt="0"/>
      <dgm:spPr/>
    </dgm:pt>
    <dgm:pt modelId="{C5E37E2C-0A74-4595-AFCD-407BF4660A2E}" type="pres">
      <dgm:prSet presAssocID="{FAC4401F-60E8-4FE5-915B-84445517E706}" presName="LevelTwoTextNode" presStyleLbl="node3" presStyleIdx="4" presStyleCnt="5" custLinFactNeighborY="-52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16C5C0-80CE-4E3D-8A9E-82935362FBF9}" type="pres">
      <dgm:prSet presAssocID="{FAC4401F-60E8-4FE5-915B-84445517E706}" presName="level3hierChild" presStyleCnt="0"/>
      <dgm:spPr/>
    </dgm:pt>
  </dgm:ptLst>
  <dgm:cxnLst>
    <dgm:cxn modelId="{3E72EC3F-6A80-49E1-B7E1-2167D217EB1D}" srcId="{231D60A3-126E-4B8D-AC64-25091EACD1F9}" destId="{D585DB0D-22A6-46E6-B81A-E0542F22E2D4}" srcOrd="0" destOrd="0" parTransId="{16E83A35-19EC-4992-BC39-A741C2B1E2FF}" sibTransId="{75B44027-1A80-4A23-8D85-C5050A914B50}"/>
    <dgm:cxn modelId="{CBEE21DB-434A-4B43-8F92-12711C352725}" type="presOf" srcId="{D0285F4F-112A-4C90-B5A7-B9EBDDC8D944}" destId="{585BA8D4-214A-4D3B-874B-37111C18EB61}" srcOrd="0" destOrd="0" presId="urn:microsoft.com/office/officeart/2005/8/layout/hierarchy2"/>
    <dgm:cxn modelId="{3735DB58-34B0-4B71-A88A-E3437A847219}" srcId="{D0285F4F-112A-4C90-B5A7-B9EBDDC8D944}" destId="{8499DA2F-7643-40EC-ABC9-3C580D0159E9}" srcOrd="1" destOrd="0" parTransId="{2E8C8AC9-5A7D-40B5-BFE3-19ADF3018F4A}" sibTransId="{E6D71A0B-F278-4B29-8D50-67B3757A12FE}"/>
    <dgm:cxn modelId="{BF98F401-CCFF-4760-A89B-6A16219E2997}" type="presOf" srcId="{F70FF8F6-3312-4234-A474-A346512036CF}" destId="{170DB5EA-A9F5-40B3-8FC7-6C6EC39985ED}" srcOrd="1" destOrd="0" presId="urn:microsoft.com/office/officeart/2005/8/layout/hierarchy2"/>
    <dgm:cxn modelId="{E0EAD190-1C1E-4CFB-884E-0630E6D31BCF}" srcId="{D585DB0D-22A6-46E6-B81A-E0542F22E2D4}" destId="{F34145BE-E34F-40AA-9589-A9164D1ABEAE}" srcOrd="0" destOrd="0" parTransId="{F70FF8F6-3312-4234-A474-A346512036CF}" sibTransId="{35835BE2-4D94-458F-885C-938E7359D558}"/>
    <dgm:cxn modelId="{02CEACBE-30C2-4D7C-9795-D8A0F35F66F8}" srcId="{F34145BE-E34F-40AA-9589-A9164D1ABEAE}" destId="{09E81321-FD91-4A34-85FC-59DE2EE1EF53}" srcOrd="0" destOrd="0" parTransId="{8E86B4A1-9319-48B4-A79F-539EAB5BE00F}" sibTransId="{818739D5-86A1-47FD-A8D6-7D59944E2C10}"/>
    <dgm:cxn modelId="{8012672D-76F4-4BC7-809C-937D044C06CA}" type="presOf" srcId="{F70FF8F6-3312-4234-A474-A346512036CF}" destId="{A4ABA3E1-1333-4F63-BCF3-69DD11694EF7}" srcOrd="0" destOrd="0" presId="urn:microsoft.com/office/officeart/2005/8/layout/hierarchy2"/>
    <dgm:cxn modelId="{80DEDEAB-1E26-4241-862C-37AC4E239754}" type="presOf" srcId="{2E8C8AC9-5A7D-40B5-BFE3-19ADF3018F4A}" destId="{54677AFB-44A2-436C-8985-E1D213E22272}" srcOrd="1" destOrd="0" presId="urn:microsoft.com/office/officeart/2005/8/layout/hierarchy2"/>
    <dgm:cxn modelId="{41CACA09-AD71-4975-BABF-544FFEEF6226}" type="presOf" srcId="{231D60A3-126E-4B8D-AC64-25091EACD1F9}" destId="{1D48CEEC-4E57-41C3-B455-DF15CFB55706}" srcOrd="0" destOrd="0" presId="urn:microsoft.com/office/officeart/2005/8/layout/hierarchy2"/>
    <dgm:cxn modelId="{C327D1E1-8AFE-4264-ACBA-070F7F859E45}" type="presOf" srcId="{D585DB0D-22A6-46E6-B81A-E0542F22E2D4}" destId="{D2A567F3-1580-42F2-B86A-1DF301CB6D6D}" srcOrd="0" destOrd="0" presId="urn:microsoft.com/office/officeart/2005/8/layout/hierarchy2"/>
    <dgm:cxn modelId="{814DF0AE-7EE6-445A-96CE-A86730982AC5}" srcId="{D585DB0D-22A6-46E6-B81A-E0542F22E2D4}" destId="{D0285F4F-112A-4C90-B5A7-B9EBDDC8D944}" srcOrd="1" destOrd="0" parTransId="{8E31E4D5-5B9D-4933-BEDB-337B185EDE3B}" sibTransId="{6492A88D-6E09-4E2B-946C-1CC815273995}"/>
    <dgm:cxn modelId="{8749D4E3-B4CF-46D3-AD06-1579B58F7C9D}" type="presOf" srcId="{8E31E4D5-5B9D-4933-BEDB-337B185EDE3B}" destId="{2BCA7815-E65B-4B94-B89A-8FD81F7790F3}" srcOrd="0" destOrd="0" presId="urn:microsoft.com/office/officeart/2005/8/layout/hierarchy2"/>
    <dgm:cxn modelId="{9499A8EA-BA38-43F1-BF05-805BA8724441}" type="presOf" srcId="{49B6DBEE-B61B-49D0-825F-D5C44D73A7A1}" destId="{8EB826FB-FC6E-4EC2-8DBA-2C2AC52C2CC0}" srcOrd="1" destOrd="0" presId="urn:microsoft.com/office/officeart/2005/8/layout/hierarchy2"/>
    <dgm:cxn modelId="{16FF0604-D060-4502-A373-D98522E81E6F}" type="presOf" srcId="{4E5FB8E6-F9B6-44D3-BA8E-1AB12CEB4714}" destId="{BC1682FF-0C10-4B84-A203-176A7D6144F8}" srcOrd="1" destOrd="0" presId="urn:microsoft.com/office/officeart/2005/8/layout/hierarchy2"/>
    <dgm:cxn modelId="{BA5AA027-573F-495B-8774-FA9DBB83F46C}" type="presOf" srcId="{06D7D8A8-C698-46D3-9BC3-60FFE2B73BD5}" destId="{33FD24CF-27B5-4EEA-BB2B-4415796B52FB}" srcOrd="0" destOrd="0" presId="urn:microsoft.com/office/officeart/2005/8/layout/hierarchy2"/>
    <dgm:cxn modelId="{D3344AF8-D2BA-4BFD-ADF0-3F4A18A00334}" type="presOf" srcId="{F34145BE-E34F-40AA-9589-A9164D1ABEAE}" destId="{031B5B67-92CC-491F-9F50-ADB07EE623A3}" srcOrd="0" destOrd="0" presId="urn:microsoft.com/office/officeart/2005/8/layout/hierarchy2"/>
    <dgm:cxn modelId="{F45C444B-F106-48D9-A55C-073A2B1D80D8}" type="presOf" srcId="{8E86B4A1-9319-48B4-A79F-539EAB5BE00F}" destId="{9CD22681-0784-46C0-910D-5D06420532F1}" srcOrd="0" destOrd="0" presId="urn:microsoft.com/office/officeart/2005/8/layout/hierarchy2"/>
    <dgm:cxn modelId="{E782D623-A035-4748-8711-BA0B37AD8F14}" type="presOf" srcId="{2E8C8AC9-5A7D-40B5-BFE3-19ADF3018F4A}" destId="{E40AFF0E-622E-4680-8C09-A2F38AFCAADE}" srcOrd="0" destOrd="0" presId="urn:microsoft.com/office/officeart/2005/8/layout/hierarchy2"/>
    <dgm:cxn modelId="{FE51E9F7-7F1E-4BB3-84FF-B44A09A059B6}" type="presOf" srcId="{4F92B486-83BA-41B6-989C-D08B72C12FE2}" destId="{08F92FB6-56B9-4260-8959-6BE72D471278}" srcOrd="0" destOrd="0" presId="urn:microsoft.com/office/officeart/2005/8/layout/hierarchy2"/>
    <dgm:cxn modelId="{27FAF4F8-F427-4CF5-8D0F-7B2930E7A776}" srcId="{D0285F4F-112A-4C90-B5A7-B9EBDDC8D944}" destId="{4F92B486-83BA-41B6-989C-D08B72C12FE2}" srcOrd="0" destOrd="0" parTransId="{49B6DBEE-B61B-49D0-825F-D5C44D73A7A1}" sibTransId="{A1D2478D-E3F7-40F7-A302-DDE6273DE920}"/>
    <dgm:cxn modelId="{35FA1077-D0F1-4010-BFD0-0E779E1714EF}" type="presOf" srcId="{49B6DBEE-B61B-49D0-825F-D5C44D73A7A1}" destId="{520F0D05-C930-4AAF-8A41-536D0F044565}" srcOrd="0" destOrd="0" presId="urn:microsoft.com/office/officeart/2005/8/layout/hierarchy2"/>
    <dgm:cxn modelId="{61C2E547-74CE-47BA-ABC6-48F74670D149}" srcId="{D0285F4F-112A-4C90-B5A7-B9EBDDC8D944}" destId="{FAC4401F-60E8-4FE5-915B-84445517E706}" srcOrd="3" destOrd="0" parTransId="{4E5FB8E6-F9B6-44D3-BA8E-1AB12CEB4714}" sibTransId="{BA0EC13B-C313-408F-92F6-0FF46961418A}"/>
    <dgm:cxn modelId="{8489F8A3-7966-4AC9-9CCB-DDC72887C172}" type="presOf" srcId="{8E31E4D5-5B9D-4933-BEDB-337B185EDE3B}" destId="{46FBEE42-3D23-42F5-B8D2-F39AA6FC98D8}" srcOrd="1" destOrd="0" presId="urn:microsoft.com/office/officeart/2005/8/layout/hierarchy2"/>
    <dgm:cxn modelId="{7FDEED40-9462-4F37-920C-458904FA1FF4}" type="presOf" srcId="{8499DA2F-7643-40EC-ABC9-3C580D0159E9}" destId="{AB1CE75F-2A08-4BF1-8BE1-6741B439E403}" srcOrd="0" destOrd="0" presId="urn:microsoft.com/office/officeart/2005/8/layout/hierarchy2"/>
    <dgm:cxn modelId="{06F1AECE-C3DE-45D5-AE61-59DF7EB448FB}" type="presOf" srcId="{FAC4401F-60E8-4FE5-915B-84445517E706}" destId="{C5E37E2C-0A74-4595-AFCD-407BF4660A2E}" srcOrd="0" destOrd="0" presId="urn:microsoft.com/office/officeart/2005/8/layout/hierarchy2"/>
    <dgm:cxn modelId="{F0D53340-64B6-4818-A835-2786A1310EA9}" type="presOf" srcId="{4E5FB8E6-F9B6-44D3-BA8E-1AB12CEB4714}" destId="{D7B73F08-B1E5-4773-A786-26763777E527}" srcOrd="0" destOrd="0" presId="urn:microsoft.com/office/officeart/2005/8/layout/hierarchy2"/>
    <dgm:cxn modelId="{7C303FC6-0333-417D-9CAE-84817F980E4B}" type="presOf" srcId="{4D4CA55C-489E-4154-AE2A-8A780AB46CE2}" destId="{6F45A97A-64D2-4AA8-82B0-8B8F9998CE13}" srcOrd="0" destOrd="0" presId="urn:microsoft.com/office/officeart/2005/8/layout/hierarchy2"/>
    <dgm:cxn modelId="{CD73384E-20C8-432F-AD17-2E4B1B4F4FC0}" type="presOf" srcId="{09E81321-FD91-4A34-85FC-59DE2EE1EF53}" destId="{F16EA1EE-8A19-4168-A7B0-58E843CDE3FA}" srcOrd="0" destOrd="0" presId="urn:microsoft.com/office/officeart/2005/8/layout/hierarchy2"/>
    <dgm:cxn modelId="{2F8AD7E4-6FFF-4E06-A185-7BEE2F2EB8C6}" type="presOf" srcId="{06D7D8A8-C698-46D3-9BC3-60FFE2B73BD5}" destId="{F4F27B9A-B25E-4201-822A-05F585707090}" srcOrd="1" destOrd="0" presId="urn:microsoft.com/office/officeart/2005/8/layout/hierarchy2"/>
    <dgm:cxn modelId="{99BE44D5-6860-4F2A-A000-1E12DC9E9776}" srcId="{D0285F4F-112A-4C90-B5A7-B9EBDDC8D944}" destId="{4D4CA55C-489E-4154-AE2A-8A780AB46CE2}" srcOrd="2" destOrd="0" parTransId="{06D7D8A8-C698-46D3-9BC3-60FFE2B73BD5}" sibTransId="{15A60970-59BF-4372-B4CC-B9431BB3EED8}"/>
    <dgm:cxn modelId="{0ECF97FB-35AE-4698-A7C8-DEFFBB1DA822}" type="presOf" srcId="{8E86B4A1-9319-48B4-A79F-539EAB5BE00F}" destId="{53C52A42-C296-4588-9225-CB7C69667AFC}" srcOrd="1" destOrd="0" presId="urn:microsoft.com/office/officeart/2005/8/layout/hierarchy2"/>
    <dgm:cxn modelId="{C2CD698E-DBFD-4912-9C51-F91988809C5D}" type="presParOf" srcId="{1D48CEEC-4E57-41C3-B455-DF15CFB55706}" destId="{0A46088E-292D-4877-9AB2-032F190713F8}" srcOrd="0" destOrd="0" presId="urn:microsoft.com/office/officeart/2005/8/layout/hierarchy2"/>
    <dgm:cxn modelId="{8A6EEF82-4AFF-4F56-9055-1267DD4E3D1F}" type="presParOf" srcId="{0A46088E-292D-4877-9AB2-032F190713F8}" destId="{D2A567F3-1580-42F2-B86A-1DF301CB6D6D}" srcOrd="0" destOrd="0" presId="urn:microsoft.com/office/officeart/2005/8/layout/hierarchy2"/>
    <dgm:cxn modelId="{77B1CF65-E033-42FD-9729-20EF7F37A12B}" type="presParOf" srcId="{0A46088E-292D-4877-9AB2-032F190713F8}" destId="{7A822A43-60F4-4023-9146-49D669A78550}" srcOrd="1" destOrd="0" presId="urn:microsoft.com/office/officeart/2005/8/layout/hierarchy2"/>
    <dgm:cxn modelId="{F0013C85-B410-4B3E-9358-102CB98C8D6E}" type="presParOf" srcId="{7A822A43-60F4-4023-9146-49D669A78550}" destId="{A4ABA3E1-1333-4F63-BCF3-69DD11694EF7}" srcOrd="0" destOrd="0" presId="urn:microsoft.com/office/officeart/2005/8/layout/hierarchy2"/>
    <dgm:cxn modelId="{340C1D27-BA09-46B3-B74A-65CB490BF11D}" type="presParOf" srcId="{A4ABA3E1-1333-4F63-BCF3-69DD11694EF7}" destId="{170DB5EA-A9F5-40B3-8FC7-6C6EC39985ED}" srcOrd="0" destOrd="0" presId="urn:microsoft.com/office/officeart/2005/8/layout/hierarchy2"/>
    <dgm:cxn modelId="{C6325210-A4A0-43D4-9FA2-64EBE5229492}" type="presParOf" srcId="{7A822A43-60F4-4023-9146-49D669A78550}" destId="{30702D50-DCC1-4E7E-8890-64D8C61857B5}" srcOrd="1" destOrd="0" presId="urn:microsoft.com/office/officeart/2005/8/layout/hierarchy2"/>
    <dgm:cxn modelId="{E938AA56-531F-4857-BDF2-506E895C3FBA}" type="presParOf" srcId="{30702D50-DCC1-4E7E-8890-64D8C61857B5}" destId="{031B5B67-92CC-491F-9F50-ADB07EE623A3}" srcOrd="0" destOrd="0" presId="urn:microsoft.com/office/officeart/2005/8/layout/hierarchy2"/>
    <dgm:cxn modelId="{C7692E46-F60C-4BDA-80F8-7B0DCA1205BB}" type="presParOf" srcId="{30702D50-DCC1-4E7E-8890-64D8C61857B5}" destId="{ACF9FD7E-2092-4619-BE0A-B8BDA345189A}" srcOrd="1" destOrd="0" presId="urn:microsoft.com/office/officeart/2005/8/layout/hierarchy2"/>
    <dgm:cxn modelId="{867A17D7-5B12-409D-88E0-30479D9222AF}" type="presParOf" srcId="{ACF9FD7E-2092-4619-BE0A-B8BDA345189A}" destId="{9CD22681-0784-46C0-910D-5D06420532F1}" srcOrd="0" destOrd="0" presId="urn:microsoft.com/office/officeart/2005/8/layout/hierarchy2"/>
    <dgm:cxn modelId="{9698DF66-962C-40AC-9E27-F3D8655C39EF}" type="presParOf" srcId="{9CD22681-0784-46C0-910D-5D06420532F1}" destId="{53C52A42-C296-4588-9225-CB7C69667AFC}" srcOrd="0" destOrd="0" presId="urn:microsoft.com/office/officeart/2005/8/layout/hierarchy2"/>
    <dgm:cxn modelId="{D3FB9D9C-D827-4401-9D5B-99403E7D3FD8}" type="presParOf" srcId="{ACF9FD7E-2092-4619-BE0A-B8BDA345189A}" destId="{C29EA5F3-74D5-445A-A117-7BC611D4D26E}" srcOrd="1" destOrd="0" presId="urn:microsoft.com/office/officeart/2005/8/layout/hierarchy2"/>
    <dgm:cxn modelId="{7DE2798C-4983-4A6D-866C-3C6D8F884F28}" type="presParOf" srcId="{C29EA5F3-74D5-445A-A117-7BC611D4D26E}" destId="{F16EA1EE-8A19-4168-A7B0-58E843CDE3FA}" srcOrd="0" destOrd="0" presId="urn:microsoft.com/office/officeart/2005/8/layout/hierarchy2"/>
    <dgm:cxn modelId="{DF1327A2-53EC-4E37-804F-E4A9ACA39411}" type="presParOf" srcId="{C29EA5F3-74D5-445A-A117-7BC611D4D26E}" destId="{3490854F-7DD8-4CF2-B79D-3A4142BE82D1}" srcOrd="1" destOrd="0" presId="urn:microsoft.com/office/officeart/2005/8/layout/hierarchy2"/>
    <dgm:cxn modelId="{5BD150B1-2F6C-4749-8185-76AFBBDEA6A4}" type="presParOf" srcId="{7A822A43-60F4-4023-9146-49D669A78550}" destId="{2BCA7815-E65B-4B94-B89A-8FD81F7790F3}" srcOrd="2" destOrd="0" presId="urn:microsoft.com/office/officeart/2005/8/layout/hierarchy2"/>
    <dgm:cxn modelId="{11B9A229-EBF1-44FD-A589-51C623EAC326}" type="presParOf" srcId="{2BCA7815-E65B-4B94-B89A-8FD81F7790F3}" destId="{46FBEE42-3D23-42F5-B8D2-F39AA6FC98D8}" srcOrd="0" destOrd="0" presId="urn:microsoft.com/office/officeart/2005/8/layout/hierarchy2"/>
    <dgm:cxn modelId="{7B5A2132-D4FB-471A-8CDE-F304EFC2BA63}" type="presParOf" srcId="{7A822A43-60F4-4023-9146-49D669A78550}" destId="{1F143925-18D5-4FAB-8B36-B587C79D1E92}" srcOrd="3" destOrd="0" presId="urn:microsoft.com/office/officeart/2005/8/layout/hierarchy2"/>
    <dgm:cxn modelId="{3BE114D3-DE59-4ED6-BFC6-6E2266FBCC37}" type="presParOf" srcId="{1F143925-18D5-4FAB-8B36-B587C79D1E92}" destId="{585BA8D4-214A-4D3B-874B-37111C18EB61}" srcOrd="0" destOrd="0" presId="urn:microsoft.com/office/officeart/2005/8/layout/hierarchy2"/>
    <dgm:cxn modelId="{DB465041-E2BE-42F5-9FFC-B0793D4DC8D4}" type="presParOf" srcId="{1F143925-18D5-4FAB-8B36-B587C79D1E92}" destId="{B90638E1-E845-4E57-AB27-BE1B643CF845}" srcOrd="1" destOrd="0" presId="urn:microsoft.com/office/officeart/2005/8/layout/hierarchy2"/>
    <dgm:cxn modelId="{81D21D7E-FBA8-4584-A9C5-E327A06C1A18}" type="presParOf" srcId="{B90638E1-E845-4E57-AB27-BE1B643CF845}" destId="{520F0D05-C930-4AAF-8A41-536D0F044565}" srcOrd="0" destOrd="0" presId="urn:microsoft.com/office/officeart/2005/8/layout/hierarchy2"/>
    <dgm:cxn modelId="{B8514872-AE5B-4DF6-B1B4-6A3309FB0A70}" type="presParOf" srcId="{520F0D05-C930-4AAF-8A41-536D0F044565}" destId="{8EB826FB-FC6E-4EC2-8DBA-2C2AC52C2CC0}" srcOrd="0" destOrd="0" presId="urn:microsoft.com/office/officeart/2005/8/layout/hierarchy2"/>
    <dgm:cxn modelId="{F4C34974-FF40-4808-93AA-4B5CAEE978DD}" type="presParOf" srcId="{B90638E1-E845-4E57-AB27-BE1B643CF845}" destId="{43ED85EC-9ED9-41F5-8262-B304ACBA7B57}" srcOrd="1" destOrd="0" presId="urn:microsoft.com/office/officeart/2005/8/layout/hierarchy2"/>
    <dgm:cxn modelId="{2B4F3900-D097-47C8-885A-36B7C62D5751}" type="presParOf" srcId="{43ED85EC-9ED9-41F5-8262-B304ACBA7B57}" destId="{08F92FB6-56B9-4260-8959-6BE72D471278}" srcOrd="0" destOrd="0" presId="urn:microsoft.com/office/officeart/2005/8/layout/hierarchy2"/>
    <dgm:cxn modelId="{445FC9E4-8458-465C-AAA6-FE3AE8A6EE85}" type="presParOf" srcId="{43ED85EC-9ED9-41F5-8262-B304ACBA7B57}" destId="{A2B0A76C-A8F1-44DC-86CF-FB2515643ED9}" srcOrd="1" destOrd="0" presId="urn:microsoft.com/office/officeart/2005/8/layout/hierarchy2"/>
    <dgm:cxn modelId="{088E1E99-0658-4A8E-A27F-BA60E6C5E9A9}" type="presParOf" srcId="{B90638E1-E845-4E57-AB27-BE1B643CF845}" destId="{E40AFF0E-622E-4680-8C09-A2F38AFCAADE}" srcOrd="2" destOrd="0" presId="urn:microsoft.com/office/officeart/2005/8/layout/hierarchy2"/>
    <dgm:cxn modelId="{5F9421B3-AF97-461B-B9F6-83AB0AAC87B4}" type="presParOf" srcId="{E40AFF0E-622E-4680-8C09-A2F38AFCAADE}" destId="{54677AFB-44A2-436C-8985-E1D213E22272}" srcOrd="0" destOrd="0" presId="urn:microsoft.com/office/officeart/2005/8/layout/hierarchy2"/>
    <dgm:cxn modelId="{5C56BED9-B250-4C14-B6FB-FAEE85CA5EB3}" type="presParOf" srcId="{B90638E1-E845-4E57-AB27-BE1B643CF845}" destId="{B55A93AD-FA12-4488-A111-0FF7C527CA10}" srcOrd="3" destOrd="0" presId="urn:microsoft.com/office/officeart/2005/8/layout/hierarchy2"/>
    <dgm:cxn modelId="{3739ADD0-9087-4B39-979C-D0711AE27705}" type="presParOf" srcId="{B55A93AD-FA12-4488-A111-0FF7C527CA10}" destId="{AB1CE75F-2A08-4BF1-8BE1-6741B439E403}" srcOrd="0" destOrd="0" presId="urn:microsoft.com/office/officeart/2005/8/layout/hierarchy2"/>
    <dgm:cxn modelId="{1BD5934E-BF70-4B21-A1CB-C51C5232EA2E}" type="presParOf" srcId="{B55A93AD-FA12-4488-A111-0FF7C527CA10}" destId="{4AC06F0C-98DA-4BF2-9EAA-29693E0B0F1B}" srcOrd="1" destOrd="0" presId="urn:microsoft.com/office/officeart/2005/8/layout/hierarchy2"/>
    <dgm:cxn modelId="{2ECFD4AC-F041-49DB-AC2E-81D6808595D3}" type="presParOf" srcId="{B90638E1-E845-4E57-AB27-BE1B643CF845}" destId="{33FD24CF-27B5-4EEA-BB2B-4415796B52FB}" srcOrd="4" destOrd="0" presId="urn:microsoft.com/office/officeart/2005/8/layout/hierarchy2"/>
    <dgm:cxn modelId="{6D29AB9A-DA4D-442D-99DF-6B1C1561C407}" type="presParOf" srcId="{33FD24CF-27B5-4EEA-BB2B-4415796B52FB}" destId="{F4F27B9A-B25E-4201-822A-05F585707090}" srcOrd="0" destOrd="0" presId="urn:microsoft.com/office/officeart/2005/8/layout/hierarchy2"/>
    <dgm:cxn modelId="{4AD1D3FD-DE04-436E-B6EA-D061C7A62F21}" type="presParOf" srcId="{B90638E1-E845-4E57-AB27-BE1B643CF845}" destId="{19BA547C-10A6-4C11-9600-F95B553B7630}" srcOrd="5" destOrd="0" presId="urn:microsoft.com/office/officeart/2005/8/layout/hierarchy2"/>
    <dgm:cxn modelId="{9A1B3930-A01A-4287-90A2-B742C762F232}" type="presParOf" srcId="{19BA547C-10A6-4C11-9600-F95B553B7630}" destId="{6F45A97A-64D2-4AA8-82B0-8B8F9998CE13}" srcOrd="0" destOrd="0" presId="urn:microsoft.com/office/officeart/2005/8/layout/hierarchy2"/>
    <dgm:cxn modelId="{4CD7327A-537B-46C9-A9B5-E7C1B11D8640}" type="presParOf" srcId="{19BA547C-10A6-4C11-9600-F95B553B7630}" destId="{C3EB2A13-4B71-448A-AB05-B282672908F9}" srcOrd="1" destOrd="0" presId="urn:microsoft.com/office/officeart/2005/8/layout/hierarchy2"/>
    <dgm:cxn modelId="{A56A7DF5-3F78-40F5-ADB1-1FD82218EB43}" type="presParOf" srcId="{B90638E1-E845-4E57-AB27-BE1B643CF845}" destId="{D7B73F08-B1E5-4773-A786-26763777E527}" srcOrd="6" destOrd="0" presId="urn:microsoft.com/office/officeart/2005/8/layout/hierarchy2"/>
    <dgm:cxn modelId="{E93876DB-2F65-4A44-8433-B01D50AE5B99}" type="presParOf" srcId="{D7B73F08-B1E5-4773-A786-26763777E527}" destId="{BC1682FF-0C10-4B84-A203-176A7D6144F8}" srcOrd="0" destOrd="0" presId="urn:microsoft.com/office/officeart/2005/8/layout/hierarchy2"/>
    <dgm:cxn modelId="{25C91CA3-6B7E-4818-8424-A0783914068A}" type="presParOf" srcId="{B90638E1-E845-4E57-AB27-BE1B643CF845}" destId="{9CF78262-6ABA-4617-B5E0-4F0984DEC540}" srcOrd="7" destOrd="0" presId="urn:microsoft.com/office/officeart/2005/8/layout/hierarchy2"/>
    <dgm:cxn modelId="{FA4F99C2-3A94-473B-9264-0D33500B9AB3}" type="presParOf" srcId="{9CF78262-6ABA-4617-B5E0-4F0984DEC540}" destId="{C5E37E2C-0A74-4595-AFCD-407BF4660A2E}" srcOrd="0" destOrd="0" presId="urn:microsoft.com/office/officeart/2005/8/layout/hierarchy2"/>
    <dgm:cxn modelId="{ADF72D13-429D-45B1-A8B2-7149578E99F4}" type="presParOf" srcId="{9CF78262-6ABA-4617-B5E0-4F0984DEC540}" destId="{5F16C5C0-80CE-4E3D-8A9E-82935362FBF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2BB303-0417-4A16-8DCD-D410286CBD86}" type="doc">
      <dgm:prSet loTypeId="urn:microsoft.com/office/officeart/2005/8/layout/hierarchy6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0AD83A3-B4DB-4EDB-A054-25395C5287B5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প্রোটিস্টা</a:t>
          </a:r>
          <a:r>
            <a:rPr lang="en-US" dirty="0" smtClean="0"/>
            <a:t> </a:t>
          </a:r>
          <a:endParaRPr lang="en-US" dirty="0"/>
        </a:p>
      </dgm:t>
    </dgm:pt>
    <dgm:pt modelId="{46667EA4-2D41-4C67-AC4B-B0453B136159}" type="parTrans" cxnId="{7C212BD7-9123-44F5-942A-0CA46A9112DB}">
      <dgm:prSet/>
      <dgm:spPr/>
      <dgm:t>
        <a:bodyPr/>
        <a:lstStyle/>
        <a:p>
          <a:endParaRPr lang="en-US"/>
        </a:p>
      </dgm:t>
    </dgm:pt>
    <dgm:pt modelId="{7DB17040-ECF4-4706-A996-9DB6A7A9CE54}" type="sibTrans" cxnId="{7C212BD7-9123-44F5-942A-0CA46A9112DB}">
      <dgm:prSet/>
      <dgm:spPr/>
      <dgm:t>
        <a:bodyPr/>
        <a:lstStyle/>
        <a:p>
          <a:endParaRPr lang="en-US"/>
        </a:p>
      </dgm:t>
    </dgm:pt>
    <dgm:pt modelId="{8CFC7025-31AE-41F3-82C7-471DB562F2E7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প্রোটোজোয়া</a:t>
          </a:r>
          <a:r>
            <a:rPr lang="en-US" dirty="0" smtClean="0"/>
            <a:t> (Protozoa)</a:t>
          </a:r>
          <a:endParaRPr lang="en-US" dirty="0"/>
        </a:p>
      </dgm:t>
    </dgm:pt>
    <dgm:pt modelId="{D507DEC1-DBC7-4EFA-AE02-A7EC5B7AFAB7}" type="parTrans" cxnId="{F95D3869-3439-4DE1-BC64-28A6AF736E59}">
      <dgm:prSet/>
      <dgm:spPr/>
      <dgm:t>
        <a:bodyPr/>
        <a:lstStyle/>
        <a:p>
          <a:endParaRPr lang="en-US"/>
        </a:p>
      </dgm:t>
    </dgm:pt>
    <dgm:pt modelId="{439E5BC6-5331-419F-963B-4E4CE2C769AE}" type="sibTrans" cxnId="{F95D3869-3439-4DE1-BC64-28A6AF736E59}">
      <dgm:prSet/>
      <dgm:spPr/>
      <dgm:t>
        <a:bodyPr/>
        <a:lstStyle/>
        <a:p>
          <a:endParaRPr lang="en-US"/>
        </a:p>
      </dgm:t>
    </dgm:pt>
    <dgm:pt modelId="{428F21FF-B8FD-4557-B81A-6382C0065BFE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ক্রোমিস্টা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smtClean="0"/>
            <a:t>(</a:t>
          </a:r>
          <a:r>
            <a:rPr lang="en-US" dirty="0" err="1" smtClean="0"/>
            <a:t>Chromista</a:t>
          </a:r>
          <a:r>
            <a:rPr lang="en-US" dirty="0" smtClean="0"/>
            <a:t>)</a:t>
          </a:r>
          <a:endParaRPr lang="en-US" dirty="0"/>
        </a:p>
      </dgm:t>
    </dgm:pt>
    <dgm:pt modelId="{BA4AE356-4A0E-47CC-BE57-93AFF36388EE}" type="parTrans" cxnId="{3E2FC2E4-B48A-476A-B366-5FC5B428F17A}">
      <dgm:prSet/>
      <dgm:spPr/>
      <dgm:t>
        <a:bodyPr/>
        <a:lstStyle/>
        <a:p>
          <a:endParaRPr lang="en-US"/>
        </a:p>
      </dgm:t>
    </dgm:pt>
    <dgm:pt modelId="{EEA02995-6426-44E2-9B09-677C708BD10F}" type="sibTrans" cxnId="{3E2FC2E4-B48A-476A-B366-5FC5B428F17A}">
      <dgm:prSet/>
      <dgm:spPr/>
      <dgm:t>
        <a:bodyPr/>
        <a:lstStyle/>
        <a:p>
          <a:endParaRPr lang="en-US"/>
        </a:p>
      </dgm:t>
    </dgm:pt>
    <dgm:pt modelId="{9E1365C3-1765-48A2-ADF5-3D3592508438}" type="pres">
      <dgm:prSet presAssocID="{982BB303-0417-4A16-8DCD-D410286CBD8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387F3D-D79A-47D3-BA4D-66102B1CE2D2}" type="pres">
      <dgm:prSet presAssocID="{982BB303-0417-4A16-8DCD-D410286CBD86}" presName="hierFlow" presStyleCnt="0"/>
      <dgm:spPr/>
    </dgm:pt>
    <dgm:pt modelId="{BCCF9B6E-1377-4C11-A357-A665F2943B55}" type="pres">
      <dgm:prSet presAssocID="{982BB303-0417-4A16-8DCD-D410286CBD8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3ECA419-5DB9-4CF0-B26B-C280D163F872}" type="pres">
      <dgm:prSet presAssocID="{D0AD83A3-B4DB-4EDB-A054-25395C5287B5}" presName="Name14" presStyleCnt="0"/>
      <dgm:spPr/>
    </dgm:pt>
    <dgm:pt modelId="{2010AB9B-DABE-4C70-B144-FC12A4099A53}" type="pres">
      <dgm:prSet presAssocID="{D0AD83A3-B4DB-4EDB-A054-25395C5287B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ABA7DD-8E3D-4E2E-A979-DC51ABCB1F7A}" type="pres">
      <dgm:prSet presAssocID="{D0AD83A3-B4DB-4EDB-A054-25395C5287B5}" presName="hierChild2" presStyleCnt="0"/>
      <dgm:spPr/>
    </dgm:pt>
    <dgm:pt modelId="{58F962FC-EAB6-4F1F-B2B9-974122E8FD3E}" type="pres">
      <dgm:prSet presAssocID="{D507DEC1-DBC7-4EFA-AE02-A7EC5B7AFAB7}" presName="Name19" presStyleLbl="parChTrans1D2" presStyleIdx="0" presStyleCnt="2"/>
      <dgm:spPr/>
      <dgm:t>
        <a:bodyPr/>
        <a:lstStyle/>
        <a:p>
          <a:endParaRPr lang="en-US"/>
        </a:p>
      </dgm:t>
    </dgm:pt>
    <dgm:pt modelId="{1C40B333-2F2E-43B3-A5C5-5CC91572489C}" type="pres">
      <dgm:prSet presAssocID="{8CFC7025-31AE-41F3-82C7-471DB562F2E7}" presName="Name21" presStyleCnt="0"/>
      <dgm:spPr/>
    </dgm:pt>
    <dgm:pt modelId="{80C4DF04-8ADE-4451-AA72-7384484AA522}" type="pres">
      <dgm:prSet presAssocID="{8CFC7025-31AE-41F3-82C7-471DB562F2E7}" presName="level2Shape" presStyleLbl="node2" presStyleIdx="0" presStyleCnt="2"/>
      <dgm:spPr/>
      <dgm:t>
        <a:bodyPr/>
        <a:lstStyle/>
        <a:p>
          <a:endParaRPr lang="en-US"/>
        </a:p>
      </dgm:t>
    </dgm:pt>
    <dgm:pt modelId="{678F024C-6D07-44FB-BAC4-9F012060074A}" type="pres">
      <dgm:prSet presAssocID="{8CFC7025-31AE-41F3-82C7-471DB562F2E7}" presName="hierChild3" presStyleCnt="0"/>
      <dgm:spPr/>
    </dgm:pt>
    <dgm:pt modelId="{79E09323-4C32-4B20-B870-EC9E58FCEBDC}" type="pres">
      <dgm:prSet presAssocID="{BA4AE356-4A0E-47CC-BE57-93AFF36388EE}" presName="Name19" presStyleLbl="parChTrans1D2" presStyleIdx="1" presStyleCnt="2"/>
      <dgm:spPr/>
      <dgm:t>
        <a:bodyPr/>
        <a:lstStyle/>
        <a:p>
          <a:endParaRPr lang="en-US"/>
        </a:p>
      </dgm:t>
    </dgm:pt>
    <dgm:pt modelId="{4E90F948-9B9F-42B1-B1C2-CBF67BC37D38}" type="pres">
      <dgm:prSet presAssocID="{428F21FF-B8FD-4557-B81A-6382C0065BFE}" presName="Name21" presStyleCnt="0"/>
      <dgm:spPr/>
    </dgm:pt>
    <dgm:pt modelId="{DCBBA372-5E85-443A-BF44-2935F382EB10}" type="pres">
      <dgm:prSet presAssocID="{428F21FF-B8FD-4557-B81A-6382C0065BFE}" presName="level2Shape" presStyleLbl="node2" presStyleIdx="1" presStyleCnt="2"/>
      <dgm:spPr/>
      <dgm:t>
        <a:bodyPr/>
        <a:lstStyle/>
        <a:p>
          <a:endParaRPr lang="en-US"/>
        </a:p>
      </dgm:t>
    </dgm:pt>
    <dgm:pt modelId="{38929216-B6C8-4D3A-8399-621272497EC4}" type="pres">
      <dgm:prSet presAssocID="{428F21FF-B8FD-4557-B81A-6382C0065BFE}" presName="hierChild3" presStyleCnt="0"/>
      <dgm:spPr/>
    </dgm:pt>
    <dgm:pt modelId="{B325EF05-DE3E-4175-8E2A-9E60B4B249EA}" type="pres">
      <dgm:prSet presAssocID="{982BB303-0417-4A16-8DCD-D410286CBD86}" presName="bgShapesFlow" presStyleCnt="0"/>
      <dgm:spPr/>
    </dgm:pt>
  </dgm:ptLst>
  <dgm:cxnLst>
    <dgm:cxn modelId="{51FF121C-9335-4AF4-BF34-59998F315368}" type="presOf" srcId="{D507DEC1-DBC7-4EFA-AE02-A7EC5B7AFAB7}" destId="{58F962FC-EAB6-4F1F-B2B9-974122E8FD3E}" srcOrd="0" destOrd="0" presId="urn:microsoft.com/office/officeart/2005/8/layout/hierarchy6"/>
    <dgm:cxn modelId="{3C48AECF-27E0-4F58-A12A-14FEF8E5E015}" type="presOf" srcId="{D0AD83A3-B4DB-4EDB-A054-25395C5287B5}" destId="{2010AB9B-DABE-4C70-B144-FC12A4099A53}" srcOrd="0" destOrd="0" presId="urn:microsoft.com/office/officeart/2005/8/layout/hierarchy6"/>
    <dgm:cxn modelId="{64F8D2B8-6297-4F09-A8E6-8A461AA4B395}" type="presOf" srcId="{982BB303-0417-4A16-8DCD-D410286CBD86}" destId="{9E1365C3-1765-48A2-ADF5-3D3592508438}" srcOrd="0" destOrd="0" presId="urn:microsoft.com/office/officeart/2005/8/layout/hierarchy6"/>
    <dgm:cxn modelId="{3E2FC2E4-B48A-476A-B366-5FC5B428F17A}" srcId="{D0AD83A3-B4DB-4EDB-A054-25395C5287B5}" destId="{428F21FF-B8FD-4557-B81A-6382C0065BFE}" srcOrd="1" destOrd="0" parTransId="{BA4AE356-4A0E-47CC-BE57-93AFF36388EE}" sibTransId="{EEA02995-6426-44E2-9B09-677C708BD10F}"/>
    <dgm:cxn modelId="{5B677207-A5B2-49A8-8A05-A69360FC6ECA}" type="presOf" srcId="{BA4AE356-4A0E-47CC-BE57-93AFF36388EE}" destId="{79E09323-4C32-4B20-B870-EC9E58FCEBDC}" srcOrd="0" destOrd="0" presId="urn:microsoft.com/office/officeart/2005/8/layout/hierarchy6"/>
    <dgm:cxn modelId="{7C212BD7-9123-44F5-942A-0CA46A9112DB}" srcId="{982BB303-0417-4A16-8DCD-D410286CBD86}" destId="{D0AD83A3-B4DB-4EDB-A054-25395C5287B5}" srcOrd="0" destOrd="0" parTransId="{46667EA4-2D41-4C67-AC4B-B0453B136159}" sibTransId="{7DB17040-ECF4-4706-A996-9DB6A7A9CE54}"/>
    <dgm:cxn modelId="{F95D3869-3439-4DE1-BC64-28A6AF736E59}" srcId="{D0AD83A3-B4DB-4EDB-A054-25395C5287B5}" destId="{8CFC7025-31AE-41F3-82C7-471DB562F2E7}" srcOrd="0" destOrd="0" parTransId="{D507DEC1-DBC7-4EFA-AE02-A7EC5B7AFAB7}" sibTransId="{439E5BC6-5331-419F-963B-4E4CE2C769AE}"/>
    <dgm:cxn modelId="{BA16C112-CB38-44D2-86BB-4D3EA62D7777}" type="presOf" srcId="{428F21FF-B8FD-4557-B81A-6382C0065BFE}" destId="{DCBBA372-5E85-443A-BF44-2935F382EB10}" srcOrd="0" destOrd="0" presId="urn:microsoft.com/office/officeart/2005/8/layout/hierarchy6"/>
    <dgm:cxn modelId="{BB387897-0506-4390-B61D-30BD3A0319FE}" type="presOf" srcId="{8CFC7025-31AE-41F3-82C7-471DB562F2E7}" destId="{80C4DF04-8ADE-4451-AA72-7384484AA522}" srcOrd="0" destOrd="0" presId="urn:microsoft.com/office/officeart/2005/8/layout/hierarchy6"/>
    <dgm:cxn modelId="{C1C7AF97-D065-4641-8FB9-5717301BE947}" type="presParOf" srcId="{9E1365C3-1765-48A2-ADF5-3D3592508438}" destId="{0A387F3D-D79A-47D3-BA4D-66102B1CE2D2}" srcOrd="0" destOrd="0" presId="urn:microsoft.com/office/officeart/2005/8/layout/hierarchy6"/>
    <dgm:cxn modelId="{943A4EC2-8537-43B1-AC1E-5975701EF388}" type="presParOf" srcId="{0A387F3D-D79A-47D3-BA4D-66102B1CE2D2}" destId="{BCCF9B6E-1377-4C11-A357-A665F2943B55}" srcOrd="0" destOrd="0" presId="urn:microsoft.com/office/officeart/2005/8/layout/hierarchy6"/>
    <dgm:cxn modelId="{DE4DB1FF-F485-46B7-BC16-435C8656509A}" type="presParOf" srcId="{BCCF9B6E-1377-4C11-A357-A665F2943B55}" destId="{03ECA419-5DB9-4CF0-B26B-C280D163F872}" srcOrd="0" destOrd="0" presId="urn:microsoft.com/office/officeart/2005/8/layout/hierarchy6"/>
    <dgm:cxn modelId="{4272EA4E-71AF-4D3F-A42C-674B66BCECB8}" type="presParOf" srcId="{03ECA419-5DB9-4CF0-B26B-C280D163F872}" destId="{2010AB9B-DABE-4C70-B144-FC12A4099A53}" srcOrd="0" destOrd="0" presId="urn:microsoft.com/office/officeart/2005/8/layout/hierarchy6"/>
    <dgm:cxn modelId="{83074AA8-2BCA-4E49-B8C0-BAF6E5440860}" type="presParOf" srcId="{03ECA419-5DB9-4CF0-B26B-C280D163F872}" destId="{B7ABA7DD-8E3D-4E2E-A979-DC51ABCB1F7A}" srcOrd="1" destOrd="0" presId="urn:microsoft.com/office/officeart/2005/8/layout/hierarchy6"/>
    <dgm:cxn modelId="{5F9B55C4-8D8C-46DB-B816-E10BDB18BB55}" type="presParOf" srcId="{B7ABA7DD-8E3D-4E2E-A979-DC51ABCB1F7A}" destId="{58F962FC-EAB6-4F1F-B2B9-974122E8FD3E}" srcOrd="0" destOrd="0" presId="urn:microsoft.com/office/officeart/2005/8/layout/hierarchy6"/>
    <dgm:cxn modelId="{77EE55DF-B21C-46AD-9E62-46CF95F8D8D3}" type="presParOf" srcId="{B7ABA7DD-8E3D-4E2E-A979-DC51ABCB1F7A}" destId="{1C40B333-2F2E-43B3-A5C5-5CC91572489C}" srcOrd="1" destOrd="0" presId="urn:microsoft.com/office/officeart/2005/8/layout/hierarchy6"/>
    <dgm:cxn modelId="{9C5128B8-D7DE-45FF-8824-C28B1501332B}" type="presParOf" srcId="{1C40B333-2F2E-43B3-A5C5-5CC91572489C}" destId="{80C4DF04-8ADE-4451-AA72-7384484AA522}" srcOrd="0" destOrd="0" presId="urn:microsoft.com/office/officeart/2005/8/layout/hierarchy6"/>
    <dgm:cxn modelId="{C03BD706-3E21-4969-9CC1-EDAD2AB69C97}" type="presParOf" srcId="{1C40B333-2F2E-43B3-A5C5-5CC91572489C}" destId="{678F024C-6D07-44FB-BAC4-9F012060074A}" srcOrd="1" destOrd="0" presId="urn:microsoft.com/office/officeart/2005/8/layout/hierarchy6"/>
    <dgm:cxn modelId="{0757953D-B15A-4DAF-98E9-3A4E4146FDCC}" type="presParOf" srcId="{B7ABA7DD-8E3D-4E2E-A979-DC51ABCB1F7A}" destId="{79E09323-4C32-4B20-B870-EC9E58FCEBDC}" srcOrd="2" destOrd="0" presId="urn:microsoft.com/office/officeart/2005/8/layout/hierarchy6"/>
    <dgm:cxn modelId="{B653890D-3573-44FB-9073-125ACC5F1C6E}" type="presParOf" srcId="{B7ABA7DD-8E3D-4E2E-A979-DC51ABCB1F7A}" destId="{4E90F948-9B9F-42B1-B1C2-CBF67BC37D38}" srcOrd="3" destOrd="0" presId="urn:microsoft.com/office/officeart/2005/8/layout/hierarchy6"/>
    <dgm:cxn modelId="{C1B4EC5F-A1AD-46EF-8B06-1D1C28568C3A}" type="presParOf" srcId="{4E90F948-9B9F-42B1-B1C2-CBF67BC37D38}" destId="{DCBBA372-5E85-443A-BF44-2935F382EB10}" srcOrd="0" destOrd="0" presId="urn:microsoft.com/office/officeart/2005/8/layout/hierarchy6"/>
    <dgm:cxn modelId="{C71B0E1F-D928-40F5-A6F3-55616DBF153B}" type="presParOf" srcId="{4E90F948-9B9F-42B1-B1C2-CBF67BC37D38}" destId="{38929216-B6C8-4D3A-8399-621272497EC4}" srcOrd="1" destOrd="0" presId="urn:microsoft.com/office/officeart/2005/8/layout/hierarchy6"/>
    <dgm:cxn modelId="{DEC22E52-8767-4AA0-ADF5-B0B1EB6DF310}" type="presParOf" srcId="{9E1365C3-1765-48A2-ADF5-3D3592508438}" destId="{B325EF05-DE3E-4175-8E2A-9E60B4B249E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1D60A3-126E-4B8D-AC64-25091EACD1F9}" type="doc">
      <dgm:prSet loTypeId="urn:microsoft.com/office/officeart/2005/8/layout/hierarchy2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585DB0D-22A6-46E6-B81A-E0542F22E2D4}">
      <dgm:prSet phldrT="[Text]"/>
      <dgm:spPr>
        <a:solidFill>
          <a:srgbClr val="006600"/>
        </a:solidFill>
      </dgm:spPr>
      <dgm:t>
        <a:bodyPr/>
        <a:lstStyle/>
        <a:p>
          <a:r>
            <a:rPr lang="en-US" dirty="0" err="1" smtClean="0"/>
            <a:t>জীবজগ</a:t>
          </a:r>
          <a:r>
            <a:rPr lang="en-US" dirty="0" smtClean="0"/>
            <a:t>ৎ </a:t>
          </a:r>
          <a:endParaRPr lang="en-US" dirty="0"/>
        </a:p>
      </dgm:t>
    </dgm:pt>
    <dgm:pt modelId="{16E83A35-19EC-4992-BC39-A741C2B1E2FF}" type="parTrans" cxnId="{3E72EC3F-6A80-49E1-B7E1-2167D217EB1D}">
      <dgm:prSet/>
      <dgm:spPr/>
      <dgm:t>
        <a:bodyPr/>
        <a:lstStyle/>
        <a:p>
          <a:endParaRPr lang="en-US"/>
        </a:p>
      </dgm:t>
    </dgm:pt>
    <dgm:pt modelId="{75B44027-1A80-4A23-8D85-C5050A914B50}" type="sibTrans" cxnId="{3E72EC3F-6A80-49E1-B7E1-2167D217EB1D}">
      <dgm:prSet/>
      <dgm:spPr/>
      <dgm:t>
        <a:bodyPr/>
        <a:lstStyle/>
        <a:p>
          <a:endParaRPr lang="en-US"/>
        </a:p>
      </dgm:t>
    </dgm:pt>
    <dgm:pt modelId="{F34145BE-E34F-40AA-9589-A9164D1ABEAE}">
      <dgm:prSet phldrT="[Text]"/>
      <dgm:spPr>
        <a:solidFill>
          <a:srgbClr val="F339C2"/>
        </a:solidFill>
      </dgm:spPr>
      <dgm:t>
        <a:bodyPr/>
        <a:lstStyle/>
        <a:p>
          <a:r>
            <a:rPr lang="en-US" dirty="0" err="1" smtClean="0"/>
            <a:t>সুপার</a:t>
          </a:r>
          <a:r>
            <a:rPr lang="en-US" dirty="0" smtClean="0"/>
            <a:t> কিংডম-১</a:t>
          </a:r>
          <a:endParaRPr lang="en-US" dirty="0"/>
        </a:p>
      </dgm:t>
    </dgm:pt>
    <dgm:pt modelId="{F70FF8F6-3312-4234-A474-A346512036CF}" type="parTrans" cxnId="{E0EAD190-1C1E-4CFB-884E-0630E6D31BCF}">
      <dgm:prSet/>
      <dgm:spPr/>
      <dgm:t>
        <a:bodyPr/>
        <a:lstStyle/>
        <a:p>
          <a:endParaRPr lang="en-US"/>
        </a:p>
      </dgm:t>
    </dgm:pt>
    <dgm:pt modelId="{35835BE2-4D94-458F-885C-938E7359D558}" type="sibTrans" cxnId="{E0EAD190-1C1E-4CFB-884E-0630E6D31BCF}">
      <dgm:prSet/>
      <dgm:spPr/>
      <dgm:t>
        <a:bodyPr/>
        <a:lstStyle/>
        <a:p>
          <a:endParaRPr lang="en-US"/>
        </a:p>
      </dgm:t>
    </dgm:pt>
    <dgm:pt modelId="{09E81321-FD91-4A34-85FC-59DE2EE1EF53}">
      <dgm:prSet phldrT="[Text]"/>
      <dgm:spPr>
        <a:solidFill>
          <a:srgbClr val="006666"/>
        </a:solidFill>
      </dgm:spPr>
      <dgm:t>
        <a:bodyPr/>
        <a:lstStyle/>
        <a:p>
          <a:r>
            <a:rPr lang="en-US" dirty="0" err="1" smtClean="0"/>
            <a:t>মনেরা</a:t>
          </a:r>
          <a:endParaRPr lang="en-US" dirty="0"/>
        </a:p>
      </dgm:t>
    </dgm:pt>
    <dgm:pt modelId="{8E86B4A1-9319-48B4-A79F-539EAB5BE00F}" type="parTrans" cxnId="{02CEACBE-30C2-4D7C-9795-D8A0F35F66F8}">
      <dgm:prSet/>
      <dgm:spPr/>
      <dgm:t>
        <a:bodyPr/>
        <a:lstStyle/>
        <a:p>
          <a:endParaRPr lang="en-US"/>
        </a:p>
      </dgm:t>
    </dgm:pt>
    <dgm:pt modelId="{818739D5-86A1-47FD-A8D6-7D59944E2C10}" type="sibTrans" cxnId="{02CEACBE-30C2-4D7C-9795-D8A0F35F66F8}">
      <dgm:prSet/>
      <dgm:spPr/>
      <dgm:t>
        <a:bodyPr/>
        <a:lstStyle/>
        <a:p>
          <a:endParaRPr lang="en-US"/>
        </a:p>
      </dgm:t>
    </dgm:pt>
    <dgm:pt modelId="{D0285F4F-112A-4C90-B5A7-B9EBDDC8D944}">
      <dgm:prSet phldrT="[Text]"/>
      <dgm:spPr>
        <a:solidFill>
          <a:srgbClr val="F339C2"/>
        </a:solidFill>
      </dgm:spPr>
      <dgm:t>
        <a:bodyPr/>
        <a:lstStyle/>
        <a:p>
          <a:r>
            <a:rPr lang="en-US" dirty="0" err="1" smtClean="0"/>
            <a:t>সুপার</a:t>
          </a:r>
          <a:r>
            <a:rPr lang="en-US" dirty="0" smtClean="0"/>
            <a:t> কিংডম-২</a:t>
          </a:r>
          <a:endParaRPr lang="en-US" dirty="0"/>
        </a:p>
      </dgm:t>
    </dgm:pt>
    <dgm:pt modelId="{8E31E4D5-5B9D-4933-BEDB-337B185EDE3B}" type="parTrans" cxnId="{814DF0AE-7EE6-445A-96CE-A86730982AC5}">
      <dgm:prSet/>
      <dgm:spPr/>
      <dgm:t>
        <a:bodyPr/>
        <a:lstStyle/>
        <a:p>
          <a:endParaRPr lang="en-US"/>
        </a:p>
      </dgm:t>
    </dgm:pt>
    <dgm:pt modelId="{6492A88D-6E09-4E2B-946C-1CC815273995}" type="sibTrans" cxnId="{814DF0AE-7EE6-445A-96CE-A86730982AC5}">
      <dgm:prSet/>
      <dgm:spPr/>
      <dgm:t>
        <a:bodyPr/>
        <a:lstStyle/>
        <a:p>
          <a:endParaRPr lang="en-US"/>
        </a:p>
      </dgm:t>
    </dgm:pt>
    <dgm:pt modelId="{4F92B486-83BA-41B6-989C-D08B72C12FE2}">
      <dgm:prSet phldrT="[Text]"/>
      <dgm:spPr>
        <a:solidFill>
          <a:srgbClr val="006666"/>
        </a:solidFill>
      </dgm:spPr>
      <dgm:t>
        <a:bodyPr/>
        <a:lstStyle/>
        <a:p>
          <a:r>
            <a:rPr lang="en-US" dirty="0" err="1" smtClean="0"/>
            <a:t>প্রোটিস্টা</a:t>
          </a:r>
          <a:r>
            <a:rPr lang="en-US" dirty="0" smtClean="0"/>
            <a:t> </a:t>
          </a:r>
          <a:endParaRPr lang="en-US" dirty="0"/>
        </a:p>
      </dgm:t>
    </dgm:pt>
    <dgm:pt modelId="{49B6DBEE-B61B-49D0-825F-D5C44D73A7A1}" type="parTrans" cxnId="{27FAF4F8-F427-4CF5-8D0F-7B2930E7A776}">
      <dgm:prSet/>
      <dgm:spPr/>
      <dgm:t>
        <a:bodyPr/>
        <a:lstStyle/>
        <a:p>
          <a:endParaRPr lang="en-US"/>
        </a:p>
      </dgm:t>
    </dgm:pt>
    <dgm:pt modelId="{A1D2478D-E3F7-40F7-A302-DDE6273DE920}" type="sibTrans" cxnId="{27FAF4F8-F427-4CF5-8D0F-7B2930E7A776}">
      <dgm:prSet/>
      <dgm:spPr/>
      <dgm:t>
        <a:bodyPr/>
        <a:lstStyle/>
        <a:p>
          <a:endParaRPr lang="en-US"/>
        </a:p>
      </dgm:t>
    </dgm:pt>
    <dgm:pt modelId="{8499DA2F-7643-40EC-ABC9-3C580D0159E9}">
      <dgm:prSet phldrT="[Text]"/>
      <dgm:spPr>
        <a:solidFill>
          <a:srgbClr val="006666"/>
        </a:solidFill>
      </dgm:spPr>
      <dgm:t>
        <a:bodyPr/>
        <a:lstStyle/>
        <a:p>
          <a:r>
            <a:rPr lang="en-US" dirty="0" err="1" smtClean="0"/>
            <a:t>ফানজাই</a:t>
          </a:r>
          <a:endParaRPr lang="en-US" dirty="0"/>
        </a:p>
      </dgm:t>
    </dgm:pt>
    <dgm:pt modelId="{2E8C8AC9-5A7D-40B5-BFE3-19ADF3018F4A}" type="parTrans" cxnId="{3735DB58-34B0-4B71-A88A-E3437A847219}">
      <dgm:prSet/>
      <dgm:spPr/>
      <dgm:t>
        <a:bodyPr/>
        <a:lstStyle/>
        <a:p>
          <a:endParaRPr lang="en-US"/>
        </a:p>
      </dgm:t>
    </dgm:pt>
    <dgm:pt modelId="{E6D71A0B-F278-4B29-8D50-67B3757A12FE}" type="sibTrans" cxnId="{3735DB58-34B0-4B71-A88A-E3437A847219}">
      <dgm:prSet/>
      <dgm:spPr/>
      <dgm:t>
        <a:bodyPr/>
        <a:lstStyle/>
        <a:p>
          <a:endParaRPr lang="en-US"/>
        </a:p>
      </dgm:t>
    </dgm:pt>
    <dgm:pt modelId="{4D4CA55C-489E-4154-AE2A-8A780AB46CE2}">
      <dgm:prSet phldrT="[Text]"/>
      <dgm:spPr>
        <a:solidFill>
          <a:srgbClr val="006666"/>
        </a:solidFill>
      </dgm:spPr>
      <dgm:t>
        <a:bodyPr/>
        <a:lstStyle/>
        <a:p>
          <a:r>
            <a:rPr lang="en-US" dirty="0" err="1" smtClean="0"/>
            <a:t>প্লানটি</a:t>
          </a:r>
          <a:endParaRPr lang="en-US" dirty="0"/>
        </a:p>
      </dgm:t>
    </dgm:pt>
    <dgm:pt modelId="{06D7D8A8-C698-46D3-9BC3-60FFE2B73BD5}" type="parTrans" cxnId="{99BE44D5-6860-4F2A-A000-1E12DC9E9776}">
      <dgm:prSet/>
      <dgm:spPr/>
      <dgm:t>
        <a:bodyPr/>
        <a:lstStyle/>
        <a:p>
          <a:endParaRPr lang="en-US"/>
        </a:p>
      </dgm:t>
    </dgm:pt>
    <dgm:pt modelId="{15A60970-59BF-4372-B4CC-B9431BB3EED8}" type="sibTrans" cxnId="{99BE44D5-6860-4F2A-A000-1E12DC9E9776}">
      <dgm:prSet/>
      <dgm:spPr/>
      <dgm:t>
        <a:bodyPr/>
        <a:lstStyle/>
        <a:p>
          <a:endParaRPr lang="en-US"/>
        </a:p>
      </dgm:t>
    </dgm:pt>
    <dgm:pt modelId="{FAC4401F-60E8-4FE5-915B-84445517E706}">
      <dgm:prSet phldrT="[Text]"/>
      <dgm:spPr>
        <a:solidFill>
          <a:srgbClr val="006666"/>
        </a:solidFill>
      </dgm:spPr>
      <dgm:t>
        <a:bodyPr/>
        <a:lstStyle/>
        <a:p>
          <a:r>
            <a:rPr lang="en-US" dirty="0" err="1" smtClean="0"/>
            <a:t>অ্যানিমেলিয়া</a:t>
          </a:r>
          <a:r>
            <a:rPr lang="en-US" dirty="0" smtClean="0"/>
            <a:t> </a:t>
          </a:r>
          <a:endParaRPr lang="en-US" dirty="0"/>
        </a:p>
      </dgm:t>
    </dgm:pt>
    <dgm:pt modelId="{4E5FB8E6-F9B6-44D3-BA8E-1AB12CEB4714}" type="parTrans" cxnId="{61C2E547-74CE-47BA-ABC6-48F74670D149}">
      <dgm:prSet/>
      <dgm:spPr/>
      <dgm:t>
        <a:bodyPr/>
        <a:lstStyle/>
        <a:p>
          <a:endParaRPr lang="en-US"/>
        </a:p>
      </dgm:t>
    </dgm:pt>
    <dgm:pt modelId="{BA0EC13B-C313-408F-92F6-0FF46961418A}" type="sibTrans" cxnId="{61C2E547-74CE-47BA-ABC6-48F74670D149}">
      <dgm:prSet/>
      <dgm:spPr/>
      <dgm:t>
        <a:bodyPr/>
        <a:lstStyle/>
        <a:p>
          <a:endParaRPr lang="en-US"/>
        </a:p>
      </dgm:t>
    </dgm:pt>
    <dgm:pt modelId="{1D48CEEC-4E57-41C3-B455-DF15CFB55706}" type="pres">
      <dgm:prSet presAssocID="{231D60A3-126E-4B8D-AC64-25091EACD1F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46088E-292D-4877-9AB2-032F190713F8}" type="pres">
      <dgm:prSet presAssocID="{D585DB0D-22A6-46E6-B81A-E0542F22E2D4}" presName="root1" presStyleCnt="0"/>
      <dgm:spPr/>
    </dgm:pt>
    <dgm:pt modelId="{D2A567F3-1580-42F2-B86A-1DF301CB6D6D}" type="pres">
      <dgm:prSet presAssocID="{D585DB0D-22A6-46E6-B81A-E0542F22E2D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822A43-60F4-4023-9146-49D669A78550}" type="pres">
      <dgm:prSet presAssocID="{D585DB0D-22A6-46E6-B81A-E0542F22E2D4}" presName="level2hierChild" presStyleCnt="0"/>
      <dgm:spPr/>
    </dgm:pt>
    <dgm:pt modelId="{A4ABA3E1-1333-4F63-BCF3-69DD11694EF7}" type="pres">
      <dgm:prSet presAssocID="{F70FF8F6-3312-4234-A474-A346512036C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170DB5EA-A9F5-40B3-8FC7-6C6EC39985ED}" type="pres">
      <dgm:prSet presAssocID="{F70FF8F6-3312-4234-A474-A346512036C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0702D50-DCC1-4E7E-8890-64D8C61857B5}" type="pres">
      <dgm:prSet presAssocID="{F34145BE-E34F-40AA-9589-A9164D1ABEAE}" presName="root2" presStyleCnt="0"/>
      <dgm:spPr/>
    </dgm:pt>
    <dgm:pt modelId="{031B5B67-92CC-491F-9F50-ADB07EE623A3}" type="pres">
      <dgm:prSet presAssocID="{F34145BE-E34F-40AA-9589-A9164D1ABEA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F9FD7E-2092-4619-BE0A-B8BDA345189A}" type="pres">
      <dgm:prSet presAssocID="{F34145BE-E34F-40AA-9589-A9164D1ABEAE}" presName="level3hierChild" presStyleCnt="0"/>
      <dgm:spPr/>
    </dgm:pt>
    <dgm:pt modelId="{9CD22681-0784-46C0-910D-5D06420532F1}" type="pres">
      <dgm:prSet presAssocID="{8E86B4A1-9319-48B4-A79F-539EAB5BE00F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53C52A42-C296-4588-9225-CB7C69667AFC}" type="pres">
      <dgm:prSet presAssocID="{8E86B4A1-9319-48B4-A79F-539EAB5BE00F}" presName="connTx" presStyleLbl="parChTrans1D3" presStyleIdx="0" presStyleCnt="5"/>
      <dgm:spPr/>
      <dgm:t>
        <a:bodyPr/>
        <a:lstStyle/>
        <a:p>
          <a:endParaRPr lang="en-US"/>
        </a:p>
      </dgm:t>
    </dgm:pt>
    <dgm:pt modelId="{C29EA5F3-74D5-445A-A117-7BC611D4D26E}" type="pres">
      <dgm:prSet presAssocID="{09E81321-FD91-4A34-85FC-59DE2EE1EF53}" presName="root2" presStyleCnt="0"/>
      <dgm:spPr/>
    </dgm:pt>
    <dgm:pt modelId="{F16EA1EE-8A19-4168-A7B0-58E843CDE3FA}" type="pres">
      <dgm:prSet presAssocID="{09E81321-FD91-4A34-85FC-59DE2EE1EF53}" presName="LevelTwoTextNode" presStyleLbl="node3" presStyleIdx="0" presStyleCnt="5" custLinFactNeighborX="2499" custLinFactNeighborY="39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90854F-7DD8-4CF2-B79D-3A4142BE82D1}" type="pres">
      <dgm:prSet presAssocID="{09E81321-FD91-4A34-85FC-59DE2EE1EF53}" presName="level3hierChild" presStyleCnt="0"/>
      <dgm:spPr/>
    </dgm:pt>
    <dgm:pt modelId="{2BCA7815-E65B-4B94-B89A-8FD81F7790F3}" type="pres">
      <dgm:prSet presAssocID="{8E31E4D5-5B9D-4933-BEDB-337B185EDE3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6FBEE42-3D23-42F5-B8D2-F39AA6FC98D8}" type="pres">
      <dgm:prSet presAssocID="{8E31E4D5-5B9D-4933-BEDB-337B185EDE3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F143925-18D5-4FAB-8B36-B587C79D1E92}" type="pres">
      <dgm:prSet presAssocID="{D0285F4F-112A-4C90-B5A7-B9EBDDC8D944}" presName="root2" presStyleCnt="0"/>
      <dgm:spPr/>
    </dgm:pt>
    <dgm:pt modelId="{585BA8D4-214A-4D3B-874B-37111C18EB61}" type="pres">
      <dgm:prSet presAssocID="{D0285F4F-112A-4C90-B5A7-B9EBDDC8D94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0638E1-E845-4E57-AB27-BE1B643CF845}" type="pres">
      <dgm:prSet presAssocID="{D0285F4F-112A-4C90-B5A7-B9EBDDC8D944}" presName="level3hierChild" presStyleCnt="0"/>
      <dgm:spPr/>
    </dgm:pt>
    <dgm:pt modelId="{520F0D05-C930-4AAF-8A41-536D0F044565}" type="pres">
      <dgm:prSet presAssocID="{49B6DBEE-B61B-49D0-825F-D5C44D73A7A1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8EB826FB-FC6E-4EC2-8DBA-2C2AC52C2CC0}" type="pres">
      <dgm:prSet presAssocID="{49B6DBEE-B61B-49D0-825F-D5C44D73A7A1}" presName="connTx" presStyleLbl="parChTrans1D3" presStyleIdx="1" presStyleCnt="5"/>
      <dgm:spPr/>
      <dgm:t>
        <a:bodyPr/>
        <a:lstStyle/>
        <a:p>
          <a:endParaRPr lang="en-US"/>
        </a:p>
      </dgm:t>
    </dgm:pt>
    <dgm:pt modelId="{43ED85EC-9ED9-41F5-8262-B304ACBA7B57}" type="pres">
      <dgm:prSet presAssocID="{4F92B486-83BA-41B6-989C-D08B72C12FE2}" presName="root2" presStyleCnt="0"/>
      <dgm:spPr/>
    </dgm:pt>
    <dgm:pt modelId="{08F92FB6-56B9-4260-8959-6BE72D471278}" type="pres">
      <dgm:prSet presAssocID="{4F92B486-83BA-41B6-989C-D08B72C12FE2}" presName="LevelTwoTextNode" presStyleLbl="node3" presStyleIdx="1" presStyleCnt="5" custLinFactNeighborX="2499" custLinFactNeighborY="4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B0A76C-A8F1-44DC-86CF-FB2515643ED9}" type="pres">
      <dgm:prSet presAssocID="{4F92B486-83BA-41B6-989C-D08B72C12FE2}" presName="level3hierChild" presStyleCnt="0"/>
      <dgm:spPr/>
    </dgm:pt>
    <dgm:pt modelId="{E40AFF0E-622E-4680-8C09-A2F38AFCAADE}" type="pres">
      <dgm:prSet presAssocID="{2E8C8AC9-5A7D-40B5-BFE3-19ADF3018F4A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54677AFB-44A2-436C-8985-E1D213E22272}" type="pres">
      <dgm:prSet presAssocID="{2E8C8AC9-5A7D-40B5-BFE3-19ADF3018F4A}" presName="connTx" presStyleLbl="parChTrans1D3" presStyleIdx="2" presStyleCnt="5"/>
      <dgm:spPr/>
      <dgm:t>
        <a:bodyPr/>
        <a:lstStyle/>
        <a:p>
          <a:endParaRPr lang="en-US"/>
        </a:p>
      </dgm:t>
    </dgm:pt>
    <dgm:pt modelId="{B55A93AD-FA12-4488-A111-0FF7C527CA10}" type="pres">
      <dgm:prSet presAssocID="{8499DA2F-7643-40EC-ABC9-3C580D0159E9}" presName="root2" presStyleCnt="0"/>
      <dgm:spPr/>
    </dgm:pt>
    <dgm:pt modelId="{AB1CE75F-2A08-4BF1-8BE1-6741B439E403}" type="pres">
      <dgm:prSet presAssocID="{8499DA2F-7643-40EC-ABC9-3C580D0159E9}" presName="LevelTwoTextNode" presStyleLbl="node3" presStyleIdx="2" presStyleCnt="5" custLinFactNeighborX="2499" custLinFactNeighborY="4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C06F0C-98DA-4BF2-9EAA-29693E0B0F1B}" type="pres">
      <dgm:prSet presAssocID="{8499DA2F-7643-40EC-ABC9-3C580D0159E9}" presName="level3hierChild" presStyleCnt="0"/>
      <dgm:spPr/>
    </dgm:pt>
    <dgm:pt modelId="{33FD24CF-27B5-4EEA-BB2B-4415796B52FB}" type="pres">
      <dgm:prSet presAssocID="{06D7D8A8-C698-46D3-9BC3-60FFE2B73BD5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F4F27B9A-B25E-4201-822A-05F585707090}" type="pres">
      <dgm:prSet presAssocID="{06D7D8A8-C698-46D3-9BC3-60FFE2B73BD5}" presName="connTx" presStyleLbl="parChTrans1D3" presStyleIdx="3" presStyleCnt="5"/>
      <dgm:spPr/>
      <dgm:t>
        <a:bodyPr/>
        <a:lstStyle/>
        <a:p>
          <a:endParaRPr lang="en-US"/>
        </a:p>
      </dgm:t>
    </dgm:pt>
    <dgm:pt modelId="{19BA547C-10A6-4C11-9600-F95B553B7630}" type="pres">
      <dgm:prSet presAssocID="{4D4CA55C-489E-4154-AE2A-8A780AB46CE2}" presName="root2" presStyleCnt="0"/>
      <dgm:spPr/>
    </dgm:pt>
    <dgm:pt modelId="{6F45A97A-64D2-4AA8-82B0-8B8F9998CE13}" type="pres">
      <dgm:prSet presAssocID="{4D4CA55C-489E-4154-AE2A-8A780AB46CE2}" presName="LevelTwoTextNode" presStyleLbl="node3" presStyleIdx="3" presStyleCnt="5" custLinFactNeighborX="2499" custLinFactNeighborY="4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EB2A13-4B71-448A-AB05-B282672908F9}" type="pres">
      <dgm:prSet presAssocID="{4D4CA55C-489E-4154-AE2A-8A780AB46CE2}" presName="level3hierChild" presStyleCnt="0"/>
      <dgm:spPr/>
    </dgm:pt>
    <dgm:pt modelId="{D7B73F08-B1E5-4773-A786-26763777E527}" type="pres">
      <dgm:prSet presAssocID="{4E5FB8E6-F9B6-44D3-BA8E-1AB12CEB4714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BC1682FF-0C10-4B84-A203-176A7D6144F8}" type="pres">
      <dgm:prSet presAssocID="{4E5FB8E6-F9B6-44D3-BA8E-1AB12CEB4714}" presName="connTx" presStyleLbl="parChTrans1D3" presStyleIdx="4" presStyleCnt="5"/>
      <dgm:spPr/>
      <dgm:t>
        <a:bodyPr/>
        <a:lstStyle/>
        <a:p>
          <a:endParaRPr lang="en-US"/>
        </a:p>
      </dgm:t>
    </dgm:pt>
    <dgm:pt modelId="{9CF78262-6ABA-4617-B5E0-4F0984DEC540}" type="pres">
      <dgm:prSet presAssocID="{FAC4401F-60E8-4FE5-915B-84445517E706}" presName="root2" presStyleCnt="0"/>
      <dgm:spPr/>
    </dgm:pt>
    <dgm:pt modelId="{C5E37E2C-0A74-4595-AFCD-407BF4660A2E}" type="pres">
      <dgm:prSet presAssocID="{FAC4401F-60E8-4FE5-915B-84445517E706}" presName="LevelTwoTextNode" presStyleLbl="node3" presStyleIdx="4" presStyleCnt="5" custLinFactNeighborY="-52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16C5C0-80CE-4E3D-8A9E-82935362FBF9}" type="pres">
      <dgm:prSet presAssocID="{FAC4401F-60E8-4FE5-915B-84445517E706}" presName="level3hierChild" presStyleCnt="0"/>
      <dgm:spPr/>
    </dgm:pt>
  </dgm:ptLst>
  <dgm:cxnLst>
    <dgm:cxn modelId="{F496EB38-8DFA-4423-B05E-9BEFC81A4786}" type="presOf" srcId="{4D4CA55C-489E-4154-AE2A-8A780AB46CE2}" destId="{6F45A97A-64D2-4AA8-82B0-8B8F9998CE13}" srcOrd="0" destOrd="0" presId="urn:microsoft.com/office/officeart/2005/8/layout/hierarchy2"/>
    <dgm:cxn modelId="{901CE523-47D5-41D4-90AF-FD90A64CC0EB}" type="presOf" srcId="{2E8C8AC9-5A7D-40B5-BFE3-19ADF3018F4A}" destId="{54677AFB-44A2-436C-8985-E1D213E22272}" srcOrd="1" destOrd="0" presId="urn:microsoft.com/office/officeart/2005/8/layout/hierarchy2"/>
    <dgm:cxn modelId="{3E72EC3F-6A80-49E1-B7E1-2167D217EB1D}" srcId="{231D60A3-126E-4B8D-AC64-25091EACD1F9}" destId="{D585DB0D-22A6-46E6-B81A-E0542F22E2D4}" srcOrd="0" destOrd="0" parTransId="{16E83A35-19EC-4992-BC39-A741C2B1E2FF}" sibTransId="{75B44027-1A80-4A23-8D85-C5050A914B50}"/>
    <dgm:cxn modelId="{3735DB58-34B0-4B71-A88A-E3437A847219}" srcId="{D0285F4F-112A-4C90-B5A7-B9EBDDC8D944}" destId="{8499DA2F-7643-40EC-ABC9-3C580D0159E9}" srcOrd="1" destOrd="0" parTransId="{2E8C8AC9-5A7D-40B5-BFE3-19ADF3018F4A}" sibTransId="{E6D71A0B-F278-4B29-8D50-67B3757A12FE}"/>
    <dgm:cxn modelId="{E0EAD190-1C1E-4CFB-884E-0630E6D31BCF}" srcId="{D585DB0D-22A6-46E6-B81A-E0542F22E2D4}" destId="{F34145BE-E34F-40AA-9589-A9164D1ABEAE}" srcOrd="0" destOrd="0" parTransId="{F70FF8F6-3312-4234-A474-A346512036CF}" sibTransId="{35835BE2-4D94-458F-885C-938E7359D558}"/>
    <dgm:cxn modelId="{02CEACBE-30C2-4D7C-9795-D8A0F35F66F8}" srcId="{F34145BE-E34F-40AA-9589-A9164D1ABEAE}" destId="{09E81321-FD91-4A34-85FC-59DE2EE1EF53}" srcOrd="0" destOrd="0" parTransId="{8E86B4A1-9319-48B4-A79F-539EAB5BE00F}" sibTransId="{818739D5-86A1-47FD-A8D6-7D59944E2C10}"/>
    <dgm:cxn modelId="{DA93C5C3-C1C0-4D4F-BBDD-2625EADEE8EB}" type="presOf" srcId="{8499DA2F-7643-40EC-ABC9-3C580D0159E9}" destId="{AB1CE75F-2A08-4BF1-8BE1-6741B439E403}" srcOrd="0" destOrd="0" presId="urn:microsoft.com/office/officeart/2005/8/layout/hierarchy2"/>
    <dgm:cxn modelId="{7D1A261E-C34C-418E-80F7-1006495E4B11}" type="presOf" srcId="{231D60A3-126E-4B8D-AC64-25091EACD1F9}" destId="{1D48CEEC-4E57-41C3-B455-DF15CFB55706}" srcOrd="0" destOrd="0" presId="urn:microsoft.com/office/officeart/2005/8/layout/hierarchy2"/>
    <dgm:cxn modelId="{814DF0AE-7EE6-445A-96CE-A86730982AC5}" srcId="{D585DB0D-22A6-46E6-B81A-E0542F22E2D4}" destId="{D0285F4F-112A-4C90-B5A7-B9EBDDC8D944}" srcOrd="1" destOrd="0" parTransId="{8E31E4D5-5B9D-4933-BEDB-337B185EDE3B}" sibTransId="{6492A88D-6E09-4E2B-946C-1CC815273995}"/>
    <dgm:cxn modelId="{C4A9620B-E499-48B4-A258-D3DBCA3F8D7A}" type="presOf" srcId="{09E81321-FD91-4A34-85FC-59DE2EE1EF53}" destId="{F16EA1EE-8A19-4168-A7B0-58E843CDE3FA}" srcOrd="0" destOrd="0" presId="urn:microsoft.com/office/officeart/2005/8/layout/hierarchy2"/>
    <dgm:cxn modelId="{7F19658C-9DED-49E7-BDF1-CC1ED7A68F4C}" type="presOf" srcId="{49B6DBEE-B61B-49D0-825F-D5C44D73A7A1}" destId="{8EB826FB-FC6E-4EC2-8DBA-2C2AC52C2CC0}" srcOrd="1" destOrd="0" presId="urn:microsoft.com/office/officeart/2005/8/layout/hierarchy2"/>
    <dgm:cxn modelId="{1D25B8F5-59FC-4707-91E4-D73472E078D2}" type="presOf" srcId="{8E31E4D5-5B9D-4933-BEDB-337B185EDE3B}" destId="{46FBEE42-3D23-42F5-B8D2-F39AA6FC98D8}" srcOrd="1" destOrd="0" presId="urn:microsoft.com/office/officeart/2005/8/layout/hierarchy2"/>
    <dgm:cxn modelId="{F0FAA678-F273-4C6D-A3E3-DBE5E5C81651}" type="presOf" srcId="{4F92B486-83BA-41B6-989C-D08B72C12FE2}" destId="{08F92FB6-56B9-4260-8959-6BE72D471278}" srcOrd="0" destOrd="0" presId="urn:microsoft.com/office/officeart/2005/8/layout/hierarchy2"/>
    <dgm:cxn modelId="{CB928C0C-6857-441D-8FF9-4E5C17DBBE4C}" type="presOf" srcId="{8E31E4D5-5B9D-4933-BEDB-337B185EDE3B}" destId="{2BCA7815-E65B-4B94-B89A-8FD81F7790F3}" srcOrd="0" destOrd="0" presId="urn:microsoft.com/office/officeart/2005/8/layout/hierarchy2"/>
    <dgm:cxn modelId="{36A553A5-EA65-41C7-A331-91EFE84E53DB}" type="presOf" srcId="{D585DB0D-22A6-46E6-B81A-E0542F22E2D4}" destId="{D2A567F3-1580-42F2-B86A-1DF301CB6D6D}" srcOrd="0" destOrd="0" presId="urn:microsoft.com/office/officeart/2005/8/layout/hierarchy2"/>
    <dgm:cxn modelId="{685CF3B2-20F7-40BB-8D56-A23D6D3AC9F4}" type="presOf" srcId="{8E86B4A1-9319-48B4-A79F-539EAB5BE00F}" destId="{9CD22681-0784-46C0-910D-5D06420532F1}" srcOrd="0" destOrd="0" presId="urn:microsoft.com/office/officeart/2005/8/layout/hierarchy2"/>
    <dgm:cxn modelId="{4ADFF116-FFB4-41E7-B854-8E34DE5E8FE7}" type="presOf" srcId="{FAC4401F-60E8-4FE5-915B-84445517E706}" destId="{C5E37E2C-0A74-4595-AFCD-407BF4660A2E}" srcOrd="0" destOrd="0" presId="urn:microsoft.com/office/officeart/2005/8/layout/hierarchy2"/>
    <dgm:cxn modelId="{27FAF4F8-F427-4CF5-8D0F-7B2930E7A776}" srcId="{D0285F4F-112A-4C90-B5A7-B9EBDDC8D944}" destId="{4F92B486-83BA-41B6-989C-D08B72C12FE2}" srcOrd="0" destOrd="0" parTransId="{49B6DBEE-B61B-49D0-825F-D5C44D73A7A1}" sibTransId="{A1D2478D-E3F7-40F7-A302-DDE6273DE920}"/>
    <dgm:cxn modelId="{09F8B023-EB4D-4B6C-A408-1938EAEF4A6D}" type="presOf" srcId="{4E5FB8E6-F9B6-44D3-BA8E-1AB12CEB4714}" destId="{D7B73F08-B1E5-4773-A786-26763777E527}" srcOrd="0" destOrd="0" presId="urn:microsoft.com/office/officeart/2005/8/layout/hierarchy2"/>
    <dgm:cxn modelId="{E6E28A0B-4D80-493C-BAA4-40C0A6B801D0}" type="presOf" srcId="{F34145BE-E34F-40AA-9589-A9164D1ABEAE}" destId="{031B5B67-92CC-491F-9F50-ADB07EE623A3}" srcOrd="0" destOrd="0" presId="urn:microsoft.com/office/officeart/2005/8/layout/hierarchy2"/>
    <dgm:cxn modelId="{4262AAED-2EB0-46EA-9350-74B57B168B99}" type="presOf" srcId="{8E86B4A1-9319-48B4-A79F-539EAB5BE00F}" destId="{53C52A42-C296-4588-9225-CB7C69667AFC}" srcOrd="1" destOrd="0" presId="urn:microsoft.com/office/officeart/2005/8/layout/hierarchy2"/>
    <dgm:cxn modelId="{61C2E547-74CE-47BA-ABC6-48F74670D149}" srcId="{D0285F4F-112A-4C90-B5A7-B9EBDDC8D944}" destId="{FAC4401F-60E8-4FE5-915B-84445517E706}" srcOrd="3" destOrd="0" parTransId="{4E5FB8E6-F9B6-44D3-BA8E-1AB12CEB4714}" sibTransId="{BA0EC13B-C313-408F-92F6-0FF46961418A}"/>
    <dgm:cxn modelId="{52EFB056-C5BA-4919-AC1F-86A784F9D6DC}" type="presOf" srcId="{F70FF8F6-3312-4234-A474-A346512036CF}" destId="{A4ABA3E1-1333-4F63-BCF3-69DD11694EF7}" srcOrd="0" destOrd="0" presId="urn:microsoft.com/office/officeart/2005/8/layout/hierarchy2"/>
    <dgm:cxn modelId="{4B2E15F9-96A8-4E59-A2FB-B3C31C774170}" type="presOf" srcId="{D0285F4F-112A-4C90-B5A7-B9EBDDC8D944}" destId="{585BA8D4-214A-4D3B-874B-37111C18EB61}" srcOrd="0" destOrd="0" presId="urn:microsoft.com/office/officeart/2005/8/layout/hierarchy2"/>
    <dgm:cxn modelId="{E70F26AD-1E2F-4043-ABF0-39F6CC03F777}" type="presOf" srcId="{49B6DBEE-B61B-49D0-825F-D5C44D73A7A1}" destId="{520F0D05-C930-4AAF-8A41-536D0F044565}" srcOrd="0" destOrd="0" presId="urn:microsoft.com/office/officeart/2005/8/layout/hierarchy2"/>
    <dgm:cxn modelId="{0D00DFD1-B956-4D29-AEB1-4DB3E320E56A}" type="presOf" srcId="{06D7D8A8-C698-46D3-9BC3-60FFE2B73BD5}" destId="{33FD24CF-27B5-4EEA-BB2B-4415796B52FB}" srcOrd="0" destOrd="0" presId="urn:microsoft.com/office/officeart/2005/8/layout/hierarchy2"/>
    <dgm:cxn modelId="{14FC25B3-BD3E-4AB6-962E-1EC06FF38A2A}" type="presOf" srcId="{2E8C8AC9-5A7D-40B5-BFE3-19ADF3018F4A}" destId="{E40AFF0E-622E-4680-8C09-A2F38AFCAADE}" srcOrd="0" destOrd="0" presId="urn:microsoft.com/office/officeart/2005/8/layout/hierarchy2"/>
    <dgm:cxn modelId="{99BE44D5-6860-4F2A-A000-1E12DC9E9776}" srcId="{D0285F4F-112A-4C90-B5A7-B9EBDDC8D944}" destId="{4D4CA55C-489E-4154-AE2A-8A780AB46CE2}" srcOrd="2" destOrd="0" parTransId="{06D7D8A8-C698-46D3-9BC3-60FFE2B73BD5}" sibTransId="{15A60970-59BF-4372-B4CC-B9431BB3EED8}"/>
    <dgm:cxn modelId="{1BF82A5A-3CDB-4BEA-8B2C-99DA887C6EFC}" type="presOf" srcId="{F70FF8F6-3312-4234-A474-A346512036CF}" destId="{170DB5EA-A9F5-40B3-8FC7-6C6EC39985ED}" srcOrd="1" destOrd="0" presId="urn:microsoft.com/office/officeart/2005/8/layout/hierarchy2"/>
    <dgm:cxn modelId="{0E15183E-1C75-4DF8-BEDA-4A494C83F111}" type="presOf" srcId="{06D7D8A8-C698-46D3-9BC3-60FFE2B73BD5}" destId="{F4F27B9A-B25E-4201-822A-05F585707090}" srcOrd="1" destOrd="0" presId="urn:microsoft.com/office/officeart/2005/8/layout/hierarchy2"/>
    <dgm:cxn modelId="{1EBE247F-FB42-487E-8188-32907F50B79A}" type="presOf" srcId="{4E5FB8E6-F9B6-44D3-BA8E-1AB12CEB4714}" destId="{BC1682FF-0C10-4B84-A203-176A7D6144F8}" srcOrd="1" destOrd="0" presId="urn:microsoft.com/office/officeart/2005/8/layout/hierarchy2"/>
    <dgm:cxn modelId="{5BD57CA8-62F2-4E42-83F9-3DFAED1741C3}" type="presParOf" srcId="{1D48CEEC-4E57-41C3-B455-DF15CFB55706}" destId="{0A46088E-292D-4877-9AB2-032F190713F8}" srcOrd="0" destOrd="0" presId="urn:microsoft.com/office/officeart/2005/8/layout/hierarchy2"/>
    <dgm:cxn modelId="{A6AB905C-505D-4CCD-91D5-F6BD65DAA199}" type="presParOf" srcId="{0A46088E-292D-4877-9AB2-032F190713F8}" destId="{D2A567F3-1580-42F2-B86A-1DF301CB6D6D}" srcOrd="0" destOrd="0" presId="urn:microsoft.com/office/officeart/2005/8/layout/hierarchy2"/>
    <dgm:cxn modelId="{C841E344-FC1E-4935-9178-B3B304CC90D4}" type="presParOf" srcId="{0A46088E-292D-4877-9AB2-032F190713F8}" destId="{7A822A43-60F4-4023-9146-49D669A78550}" srcOrd="1" destOrd="0" presId="urn:microsoft.com/office/officeart/2005/8/layout/hierarchy2"/>
    <dgm:cxn modelId="{A68844AC-2BF4-41B5-84D7-3E18599FE697}" type="presParOf" srcId="{7A822A43-60F4-4023-9146-49D669A78550}" destId="{A4ABA3E1-1333-4F63-BCF3-69DD11694EF7}" srcOrd="0" destOrd="0" presId="urn:microsoft.com/office/officeart/2005/8/layout/hierarchy2"/>
    <dgm:cxn modelId="{56A24162-CCEB-431C-8FDD-A1AC01634C1B}" type="presParOf" srcId="{A4ABA3E1-1333-4F63-BCF3-69DD11694EF7}" destId="{170DB5EA-A9F5-40B3-8FC7-6C6EC39985ED}" srcOrd="0" destOrd="0" presId="urn:microsoft.com/office/officeart/2005/8/layout/hierarchy2"/>
    <dgm:cxn modelId="{E18BEA92-3794-4F64-B46A-35AACB414241}" type="presParOf" srcId="{7A822A43-60F4-4023-9146-49D669A78550}" destId="{30702D50-DCC1-4E7E-8890-64D8C61857B5}" srcOrd="1" destOrd="0" presId="urn:microsoft.com/office/officeart/2005/8/layout/hierarchy2"/>
    <dgm:cxn modelId="{8E35FF40-82EA-4665-8DD5-8BFCFE6AB811}" type="presParOf" srcId="{30702D50-DCC1-4E7E-8890-64D8C61857B5}" destId="{031B5B67-92CC-491F-9F50-ADB07EE623A3}" srcOrd="0" destOrd="0" presId="urn:microsoft.com/office/officeart/2005/8/layout/hierarchy2"/>
    <dgm:cxn modelId="{B0F7DC46-5F73-4888-8F75-A17A8351AF5B}" type="presParOf" srcId="{30702D50-DCC1-4E7E-8890-64D8C61857B5}" destId="{ACF9FD7E-2092-4619-BE0A-B8BDA345189A}" srcOrd="1" destOrd="0" presId="urn:microsoft.com/office/officeart/2005/8/layout/hierarchy2"/>
    <dgm:cxn modelId="{9AA14AC3-7A44-4F0A-9BA5-FC179187E30E}" type="presParOf" srcId="{ACF9FD7E-2092-4619-BE0A-B8BDA345189A}" destId="{9CD22681-0784-46C0-910D-5D06420532F1}" srcOrd="0" destOrd="0" presId="urn:microsoft.com/office/officeart/2005/8/layout/hierarchy2"/>
    <dgm:cxn modelId="{A262410E-3BF8-4AB8-8747-D417BCB5F277}" type="presParOf" srcId="{9CD22681-0784-46C0-910D-5D06420532F1}" destId="{53C52A42-C296-4588-9225-CB7C69667AFC}" srcOrd="0" destOrd="0" presId="urn:microsoft.com/office/officeart/2005/8/layout/hierarchy2"/>
    <dgm:cxn modelId="{E1E73131-E9EE-4468-969E-6958A0F3B075}" type="presParOf" srcId="{ACF9FD7E-2092-4619-BE0A-B8BDA345189A}" destId="{C29EA5F3-74D5-445A-A117-7BC611D4D26E}" srcOrd="1" destOrd="0" presId="urn:microsoft.com/office/officeart/2005/8/layout/hierarchy2"/>
    <dgm:cxn modelId="{48F85DC1-CCFD-4EE4-9FBD-365C082D276E}" type="presParOf" srcId="{C29EA5F3-74D5-445A-A117-7BC611D4D26E}" destId="{F16EA1EE-8A19-4168-A7B0-58E843CDE3FA}" srcOrd="0" destOrd="0" presId="urn:microsoft.com/office/officeart/2005/8/layout/hierarchy2"/>
    <dgm:cxn modelId="{E5A1863B-C52D-4A13-8144-B764F8DED8DF}" type="presParOf" srcId="{C29EA5F3-74D5-445A-A117-7BC611D4D26E}" destId="{3490854F-7DD8-4CF2-B79D-3A4142BE82D1}" srcOrd="1" destOrd="0" presId="urn:microsoft.com/office/officeart/2005/8/layout/hierarchy2"/>
    <dgm:cxn modelId="{56ED6498-FD98-4DB8-BAB9-3CE12DCEB6DC}" type="presParOf" srcId="{7A822A43-60F4-4023-9146-49D669A78550}" destId="{2BCA7815-E65B-4B94-B89A-8FD81F7790F3}" srcOrd="2" destOrd="0" presId="urn:microsoft.com/office/officeart/2005/8/layout/hierarchy2"/>
    <dgm:cxn modelId="{C137E568-E1A1-4F8F-876E-EB172CEC9360}" type="presParOf" srcId="{2BCA7815-E65B-4B94-B89A-8FD81F7790F3}" destId="{46FBEE42-3D23-42F5-B8D2-F39AA6FC98D8}" srcOrd="0" destOrd="0" presId="urn:microsoft.com/office/officeart/2005/8/layout/hierarchy2"/>
    <dgm:cxn modelId="{0206C0C0-4538-4A53-B2CA-B85D61AAF3B3}" type="presParOf" srcId="{7A822A43-60F4-4023-9146-49D669A78550}" destId="{1F143925-18D5-4FAB-8B36-B587C79D1E92}" srcOrd="3" destOrd="0" presId="urn:microsoft.com/office/officeart/2005/8/layout/hierarchy2"/>
    <dgm:cxn modelId="{BE611CC1-58F3-49C5-8FEE-258E94CB799C}" type="presParOf" srcId="{1F143925-18D5-4FAB-8B36-B587C79D1E92}" destId="{585BA8D4-214A-4D3B-874B-37111C18EB61}" srcOrd="0" destOrd="0" presId="urn:microsoft.com/office/officeart/2005/8/layout/hierarchy2"/>
    <dgm:cxn modelId="{65F6D252-E448-4DCF-A8ED-399F3DCB5E32}" type="presParOf" srcId="{1F143925-18D5-4FAB-8B36-B587C79D1E92}" destId="{B90638E1-E845-4E57-AB27-BE1B643CF845}" srcOrd="1" destOrd="0" presId="urn:microsoft.com/office/officeart/2005/8/layout/hierarchy2"/>
    <dgm:cxn modelId="{C3F99DE0-1BDE-4914-82AF-7D0904ED6E12}" type="presParOf" srcId="{B90638E1-E845-4E57-AB27-BE1B643CF845}" destId="{520F0D05-C930-4AAF-8A41-536D0F044565}" srcOrd="0" destOrd="0" presId="urn:microsoft.com/office/officeart/2005/8/layout/hierarchy2"/>
    <dgm:cxn modelId="{163CC8E9-0879-4803-947A-34B713A7F7CB}" type="presParOf" srcId="{520F0D05-C930-4AAF-8A41-536D0F044565}" destId="{8EB826FB-FC6E-4EC2-8DBA-2C2AC52C2CC0}" srcOrd="0" destOrd="0" presId="urn:microsoft.com/office/officeart/2005/8/layout/hierarchy2"/>
    <dgm:cxn modelId="{42951798-9C30-41FC-AC30-93A9C5B40455}" type="presParOf" srcId="{B90638E1-E845-4E57-AB27-BE1B643CF845}" destId="{43ED85EC-9ED9-41F5-8262-B304ACBA7B57}" srcOrd="1" destOrd="0" presId="urn:microsoft.com/office/officeart/2005/8/layout/hierarchy2"/>
    <dgm:cxn modelId="{84337246-7600-41E3-80FD-69691712CBD6}" type="presParOf" srcId="{43ED85EC-9ED9-41F5-8262-B304ACBA7B57}" destId="{08F92FB6-56B9-4260-8959-6BE72D471278}" srcOrd="0" destOrd="0" presId="urn:microsoft.com/office/officeart/2005/8/layout/hierarchy2"/>
    <dgm:cxn modelId="{28B31367-F806-40E5-AFE0-FF2A0C1E1F18}" type="presParOf" srcId="{43ED85EC-9ED9-41F5-8262-B304ACBA7B57}" destId="{A2B0A76C-A8F1-44DC-86CF-FB2515643ED9}" srcOrd="1" destOrd="0" presId="urn:microsoft.com/office/officeart/2005/8/layout/hierarchy2"/>
    <dgm:cxn modelId="{27418C3A-08E8-4C40-8FD8-2A37E3BD34D7}" type="presParOf" srcId="{B90638E1-E845-4E57-AB27-BE1B643CF845}" destId="{E40AFF0E-622E-4680-8C09-A2F38AFCAADE}" srcOrd="2" destOrd="0" presId="urn:microsoft.com/office/officeart/2005/8/layout/hierarchy2"/>
    <dgm:cxn modelId="{B60ABB81-8AFB-4784-9774-A9FE16B30E90}" type="presParOf" srcId="{E40AFF0E-622E-4680-8C09-A2F38AFCAADE}" destId="{54677AFB-44A2-436C-8985-E1D213E22272}" srcOrd="0" destOrd="0" presId="urn:microsoft.com/office/officeart/2005/8/layout/hierarchy2"/>
    <dgm:cxn modelId="{19492CEA-235E-4C48-B6A2-6B7AC7E051CC}" type="presParOf" srcId="{B90638E1-E845-4E57-AB27-BE1B643CF845}" destId="{B55A93AD-FA12-4488-A111-0FF7C527CA10}" srcOrd="3" destOrd="0" presId="urn:microsoft.com/office/officeart/2005/8/layout/hierarchy2"/>
    <dgm:cxn modelId="{EC9F2578-825B-483F-BEA5-16C2AB82C2B9}" type="presParOf" srcId="{B55A93AD-FA12-4488-A111-0FF7C527CA10}" destId="{AB1CE75F-2A08-4BF1-8BE1-6741B439E403}" srcOrd="0" destOrd="0" presId="urn:microsoft.com/office/officeart/2005/8/layout/hierarchy2"/>
    <dgm:cxn modelId="{D9E5F9B4-007E-4D57-9A03-290ACE26668B}" type="presParOf" srcId="{B55A93AD-FA12-4488-A111-0FF7C527CA10}" destId="{4AC06F0C-98DA-4BF2-9EAA-29693E0B0F1B}" srcOrd="1" destOrd="0" presId="urn:microsoft.com/office/officeart/2005/8/layout/hierarchy2"/>
    <dgm:cxn modelId="{903386CA-8FC4-452F-B889-81C7631C123A}" type="presParOf" srcId="{B90638E1-E845-4E57-AB27-BE1B643CF845}" destId="{33FD24CF-27B5-4EEA-BB2B-4415796B52FB}" srcOrd="4" destOrd="0" presId="urn:microsoft.com/office/officeart/2005/8/layout/hierarchy2"/>
    <dgm:cxn modelId="{B2733E5B-C381-4A4A-A4C7-0C13A3A9CF4F}" type="presParOf" srcId="{33FD24CF-27B5-4EEA-BB2B-4415796B52FB}" destId="{F4F27B9A-B25E-4201-822A-05F585707090}" srcOrd="0" destOrd="0" presId="urn:microsoft.com/office/officeart/2005/8/layout/hierarchy2"/>
    <dgm:cxn modelId="{78EACAAC-8991-4778-9801-FBA7BE0D4FCE}" type="presParOf" srcId="{B90638E1-E845-4E57-AB27-BE1B643CF845}" destId="{19BA547C-10A6-4C11-9600-F95B553B7630}" srcOrd="5" destOrd="0" presId="urn:microsoft.com/office/officeart/2005/8/layout/hierarchy2"/>
    <dgm:cxn modelId="{50AA6748-7562-4277-827E-15A9712A9757}" type="presParOf" srcId="{19BA547C-10A6-4C11-9600-F95B553B7630}" destId="{6F45A97A-64D2-4AA8-82B0-8B8F9998CE13}" srcOrd="0" destOrd="0" presId="urn:microsoft.com/office/officeart/2005/8/layout/hierarchy2"/>
    <dgm:cxn modelId="{B30337C1-0CAF-42C7-9ED4-B2198160BCCF}" type="presParOf" srcId="{19BA547C-10A6-4C11-9600-F95B553B7630}" destId="{C3EB2A13-4B71-448A-AB05-B282672908F9}" srcOrd="1" destOrd="0" presId="urn:microsoft.com/office/officeart/2005/8/layout/hierarchy2"/>
    <dgm:cxn modelId="{75BB1D0E-3FA0-4F32-8AD1-CA267A5BCD43}" type="presParOf" srcId="{B90638E1-E845-4E57-AB27-BE1B643CF845}" destId="{D7B73F08-B1E5-4773-A786-26763777E527}" srcOrd="6" destOrd="0" presId="urn:microsoft.com/office/officeart/2005/8/layout/hierarchy2"/>
    <dgm:cxn modelId="{913451C9-9B98-4168-9DF0-32767FCDFE09}" type="presParOf" srcId="{D7B73F08-B1E5-4773-A786-26763777E527}" destId="{BC1682FF-0C10-4B84-A203-176A7D6144F8}" srcOrd="0" destOrd="0" presId="urn:microsoft.com/office/officeart/2005/8/layout/hierarchy2"/>
    <dgm:cxn modelId="{579D8484-D555-41CD-ACFF-C08BA75261FB}" type="presParOf" srcId="{B90638E1-E845-4E57-AB27-BE1B643CF845}" destId="{9CF78262-6ABA-4617-B5E0-4F0984DEC540}" srcOrd="7" destOrd="0" presId="urn:microsoft.com/office/officeart/2005/8/layout/hierarchy2"/>
    <dgm:cxn modelId="{817F3B14-A387-4BC9-8860-993EF65E9F69}" type="presParOf" srcId="{9CF78262-6ABA-4617-B5E0-4F0984DEC540}" destId="{C5E37E2C-0A74-4595-AFCD-407BF4660A2E}" srcOrd="0" destOrd="0" presId="urn:microsoft.com/office/officeart/2005/8/layout/hierarchy2"/>
    <dgm:cxn modelId="{5FFD8CBC-6175-4931-9268-495D006AA6BA}" type="presParOf" srcId="{9CF78262-6ABA-4617-B5E0-4F0984DEC540}" destId="{5F16C5C0-80CE-4E3D-8A9E-82935362FBF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BDDDE-E22F-4020-B29C-FDADE767FCD2}" type="datetime1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DA7A9-C751-4A26-8C7F-C8AD5E795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8704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68DA9-C369-4684-B29B-07BDF6F26B5A}" type="datetime1">
              <a:rPr lang="en-US" smtClean="0"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65445-0336-476C-993E-1ABD0547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8238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65445-0336-476C-993E-1ABD05475FCC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D0CB246-A12B-479B-8C50-C17A4DC70D1B}" type="datetime1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7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628E-9B05-4D23-840D-C830E79FEF7A}" type="datetime1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Sarojit Ray( M Sc. Fisheries)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0CFA-63D4-49D5-8EED-DBE72DC83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6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33A9-77A1-4A03-AF11-D51BBFD1A321}" type="datetime1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Sarojit Ray( M Sc. Fisheries)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0CFA-63D4-49D5-8EED-DBE72DC83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8822-2531-44A3-9838-DFC3A7A49AB8}" type="datetime1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Sarojit Ray( M Sc. Fisheries)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0CFA-63D4-49D5-8EED-DBE72DC83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7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8238-5DEF-430C-9940-EB094FB1A848}" type="datetime1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Sarojit Ray( M Sc. Fisheries)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0CFA-63D4-49D5-8EED-DBE72DC83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6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7F4E-A6F6-4347-8F13-999870DA719E}" type="datetime1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Sarojit Ray( M Sc. Fisheries)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0CFA-63D4-49D5-8EED-DBE72DC83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0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528F-D055-47F7-A076-3F7A79BE272E}" type="datetime1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Sarojit Ray( M Sc. Fisheries)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0CFA-63D4-49D5-8EED-DBE72DC83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0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C51B-711E-4BC0-B2F5-C00C52826E86}" type="datetime1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Sarojit Ray( M Sc. Fisheries)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0CFA-63D4-49D5-8EED-DBE72DC83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0918-F6B7-46F5-9FCF-267B9797F0FD}" type="datetime1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Sarojit Ray( M Sc. Fisheries)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0CFA-63D4-49D5-8EED-DBE72DC83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6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0A57-0BB0-430B-8BCD-DAC9BA84C1A1}" type="datetime1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Sarojit Ray( M Sc. Fisheries)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0CFA-63D4-49D5-8EED-DBE72DC83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8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79E0-CB03-4BF0-8900-403B4CD37651}" type="datetime1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Sarojit Ray( M Sc. Fisheries)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0CFA-63D4-49D5-8EED-DBE72DC83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7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4108-447A-4EC9-A921-AFFFD0B761C0}" type="datetime1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Sarojit Ray( M Sc. Fisheries)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0CFA-63D4-49D5-8EED-DBE72DC83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3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4AA65-660F-4286-B2DD-12F17B6A6F21}" type="datetime1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Sarojit Ray( M Sc. Fisheries)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0CFA-63D4-49D5-8EED-DBE72DC83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4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3.pn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6-Point Star 10"/>
          <p:cNvSpPr/>
          <p:nvPr/>
        </p:nvSpPr>
        <p:spPr>
          <a:xfrm>
            <a:off x="758597" y="1880584"/>
            <a:ext cx="1871234" cy="2215166"/>
          </a:xfrm>
          <a:prstGeom prst="star6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8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6-Point Star 11"/>
          <p:cNvSpPr/>
          <p:nvPr/>
        </p:nvSpPr>
        <p:spPr>
          <a:xfrm>
            <a:off x="2629831" y="1880584"/>
            <a:ext cx="1981200" cy="2215166"/>
          </a:xfrm>
          <a:prstGeom prst="star6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3" name="6-Point Star 12"/>
          <p:cNvSpPr/>
          <p:nvPr/>
        </p:nvSpPr>
        <p:spPr>
          <a:xfrm>
            <a:off x="4611031" y="1875218"/>
            <a:ext cx="1905000" cy="2215166"/>
          </a:xfrm>
          <a:prstGeom prst="star6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4" name="6-Point Star 13"/>
          <p:cNvSpPr/>
          <p:nvPr/>
        </p:nvSpPr>
        <p:spPr>
          <a:xfrm>
            <a:off x="6516031" y="1880584"/>
            <a:ext cx="1919270" cy="2209800"/>
          </a:xfrm>
          <a:prstGeom prst="star6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18" name="Picture 17" descr="Mar_2014_desh13951314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611031" cy="6858000"/>
          </a:xfrm>
          <a:prstGeom prst="rect">
            <a:avLst/>
          </a:prstGeom>
        </p:spPr>
      </p:pic>
      <p:pic>
        <p:nvPicPr>
          <p:cNvPr id="19" name="Picture 18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11031" y="0"/>
            <a:ext cx="45100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7624-E770-4FBF-A428-29EBA692C59C}" type="datetime1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Sarojit Ray( M Sc. Fisheries)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0CFA-63D4-49D5-8EED-DBE72DC83EA4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-9332"/>
            <a:ext cx="9144000" cy="6867332"/>
          </a:xfrm>
          <a:prstGeom prst="rect">
            <a:avLst/>
          </a:prstGeom>
          <a:noFill/>
          <a:ln w="57150">
            <a:solidFill>
              <a:srgbClr val="F33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525" y="260027"/>
            <a:ext cx="641361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3E6D03"/>
                </a:solidFill>
              </a:rPr>
              <a:t>Lynn </a:t>
            </a:r>
            <a:r>
              <a:rPr lang="en-US" sz="3200" b="1" dirty="0" err="1" smtClean="0">
                <a:solidFill>
                  <a:srgbClr val="3E6D03"/>
                </a:solidFill>
              </a:rPr>
              <a:t>Margulis</a:t>
            </a:r>
            <a:r>
              <a:rPr lang="en-US" sz="3200" b="1" dirty="0" smtClean="0">
                <a:solidFill>
                  <a:srgbClr val="3E6D03"/>
                </a:solidFill>
              </a:rPr>
              <a:t> (</a:t>
            </a:r>
            <a:r>
              <a:rPr lang="en-US" b="1" dirty="0" err="1" smtClean="0">
                <a:solidFill>
                  <a:srgbClr val="3E6D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মারগুলিস</a:t>
            </a:r>
            <a:r>
              <a:rPr lang="en-US" sz="3200" b="1" dirty="0" smtClean="0">
                <a:solidFill>
                  <a:srgbClr val="3E6D03"/>
                </a:solidFill>
              </a:rPr>
              <a:t>)- ১৯৭৪ </a:t>
            </a:r>
            <a:endParaRPr lang="en-US" sz="3200" b="1" dirty="0">
              <a:solidFill>
                <a:srgbClr val="3E6D03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29143499"/>
              </p:ext>
            </p:extLst>
          </p:nvPr>
        </p:nvGraphicFramePr>
        <p:xfrm>
          <a:off x="316530" y="1883343"/>
          <a:ext cx="5039265" cy="3936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8"/>
          <p:cNvSpPr txBox="1"/>
          <p:nvPr/>
        </p:nvSpPr>
        <p:spPr>
          <a:xfrm>
            <a:off x="7055818" y="3851400"/>
            <a:ext cx="166526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3E6D03"/>
                </a:solidFill>
              </a:rPr>
              <a:t>Lynn </a:t>
            </a:r>
            <a:r>
              <a:rPr lang="en-US" sz="2000" b="1" dirty="0" err="1" smtClean="0">
                <a:solidFill>
                  <a:srgbClr val="3E6D03"/>
                </a:solidFill>
              </a:rPr>
              <a:t>Margulis</a:t>
            </a:r>
            <a:endParaRPr lang="en-US" sz="2000" b="1" dirty="0">
              <a:solidFill>
                <a:srgbClr val="3E6D03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3E6D03"/>
                </a:solidFill>
              </a:rPr>
              <a:t>(১৯৩৮-২০১১)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A4CF-C8F7-4837-9898-88D4324C2FA6}" type="datetime1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Sarojit Ray( M Sc. Fisheries)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0CFA-63D4-49D5-8EED-DBE72DC83EA4}" type="slidenum">
              <a:rPr lang="en-US" smtClean="0"/>
              <a:t>10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9332"/>
            <a:ext cx="9144000" cy="6867332"/>
          </a:xfrm>
          <a:prstGeom prst="rect">
            <a:avLst/>
          </a:prstGeom>
          <a:noFill/>
          <a:ln w="57150">
            <a:solidFill>
              <a:srgbClr val="F33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537" y="260027"/>
            <a:ext cx="2305827" cy="345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3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/>
        </p:nvSpPr>
        <p:spPr>
          <a:xfrm>
            <a:off x="983433" y="147952"/>
            <a:ext cx="7177135" cy="725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Thomas Cavalier-Smith (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টমাস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কেভলিয়ার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-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স্মিথ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-2004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3" y="1101090"/>
            <a:ext cx="1776087" cy="17760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939" y="2992985"/>
            <a:ext cx="237892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006600"/>
                </a:solidFill>
              </a:rPr>
              <a:t>Thomas </a:t>
            </a:r>
            <a:r>
              <a:rPr lang="en-US" b="1" dirty="0" smtClean="0">
                <a:solidFill>
                  <a:srgbClr val="006600"/>
                </a:solidFill>
              </a:rPr>
              <a:t>Cavalier-Smith</a:t>
            </a:r>
          </a:p>
          <a:p>
            <a:pPr algn="ctr"/>
            <a:r>
              <a:rPr lang="en-US" b="1" dirty="0" smtClean="0">
                <a:solidFill>
                  <a:srgbClr val="006600"/>
                </a:solidFill>
              </a:rPr>
              <a:t>(</a:t>
            </a:r>
            <a:r>
              <a:rPr lang="en-US" dirty="0">
                <a:solidFill>
                  <a:srgbClr val="006600"/>
                </a:solidFill>
              </a:rPr>
              <a:t>October 21, </a:t>
            </a:r>
            <a:r>
              <a:rPr lang="en-US" dirty="0" smtClean="0">
                <a:solidFill>
                  <a:srgbClr val="006600"/>
                </a:solidFill>
              </a:rPr>
              <a:t>1942-  </a:t>
            </a:r>
            <a:r>
              <a:rPr lang="en-US" b="1" dirty="0" smtClean="0">
                <a:solidFill>
                  <a:srgbClr val="006600"/>
                </a:solidFill>
              </a:rPr>
              <a:t>) 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31386"/>
            <a:ext cx="3943350" cy="1691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865" y="2729366"/>
            <a:ext cx="1728169" cy="527238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83964552"/>
              </p:ext>
            </p:extLst>
          </p:nvPr>
        </p:nvGraphicFramePr>
        <p:xfrm>
          <a:off x="867513" y="3755124"/>
          <a:ext cx="2704361" cy="200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12"/>
          <p:cNvSpPr txBox="1"/>
          <p:nvPr/>
        </p:nvSpPr>
        <p:spPr>
          <a:xfrm>
            <a:off x="4572000" y="3425879"/>
            <a:ext cx="3664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800" dirty="0" err="1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টমাস</a:t>
            </a:r>
            <a:r>
              <a:rPr lang="en-US" sz="2800" dirty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কেভলিয়ার</a:t>
            </a:r>
            <a:r>
              <a:rPr lang="en-US" sz="2800" dirty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2800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স্মিথ</a:t>
            </a:r>
            <a:r>
              <a:rPr lang="en-US" sz="2800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প্রোটিস্টাকে</a:t>
            </a:r>
            <a:r>
              <a:rPr lang="en-US" sz="2800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800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মনেরাকে</a:t>
            </a:r>
            <a:r>
              <a:rPr lang="en-US" sz="2800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r>
              <a:rPr lang="en-US" sz="2800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2800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পুনঃনামকরণ</a:t>
            </a:r>
            <a:r>
              <a:rPr lang="en-US" sz="2800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800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জীবজগৎকে</a:t>
            </a:r>
            <a:r>
              <a:rPr lang="en-US" sz="2800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৬টি</a:t>
            </a:r>
            <a:r>
              <a:rPr lang="en-US" sz="2800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রাজ্যে</a:t>
            </a:r>
            <a:r>
              <a:rPr lang="en-US" sz="2800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0066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2E76-6553-45AE-8732-EFDA93AF37E9}" type="datetime1">
              <a:rPr lang="en-US" smtClean="0"/>
              <a:t>6/9/2021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Sarojit Ray( M Sc. Fisheries)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0CFA-63D4-49D5-8EED-DBE72DC83EA4}" type="slidenum">
              <a:rPr lang="en-US" smtClean="0"/>
              <a:t>11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-9332"/>
            <a:ext cx="9144000" cy="6867332"/>
          </a:xfrm>
          <a:prstGeom prst="rect">
            <a:avLst/>
          </a:prstGeom>
          <a:noFill/>
          <a:ln w="57150">
            <a:solidFill>
              <a:srgbClr val="F33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8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8" grpId="0">
        <p:bldAsOne/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4147" y="15201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2322014" y="327782"/>
            <a:ext cx="1652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মূল্যায়ন-১ </a:t>
            </a:r>
            <a:endParaRPr lang="en-US" sz="32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532A-9A48-473E-8CBB-8E5B2A4ADC00}" type="datetime1">
              <a:rPr lang="en-US" smtClean="0"/>
              <a:t>6/9/2021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Sarojit Ray( M Sc. Fisheries)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0CFA-63D4-49D5-8EED-DBE72DC83EA4}" type="slidenum">
              <a:rPr lang="en-US" smtClean="0"/>
              <a:t>12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-9332"/>
            <a:ext cx="9144000" cy="6867332"/>
          </a:xfrm>
          <a:prstGeom prst="rect">
            <a:avLst/>
          </a:prstGeom>
          <a:noFill/>
          <a:ln w="57150">
            <a:solidFill>
              <a:srgbClr val="F33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flipH="1">
            <a:off x="1657350" y="2592616"/>
            <a:ext cx="5730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 কাকে বলে?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জীববিজ্ঞানের ফলিত শাখার ৫টি উদাহরণ দাও।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শ্রেনিবিন্যাসের মূল উদ্দেশ্য কী? 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6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0A57-0BB0-430B-8BCD-DAC9BA84C1A1}" type="datetime1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Sarojit Ray( M Sc. Fisheries)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0CFA-63D4-49D5-8EED-DBE72DC83EA4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67332"/>
          </a:xfrm>
          <a:prstGeom prst="rect">
            <a:avLst/>
          </a:prstGeom>
          <a:noFill/>
          <a:ln w="57150">
            <a:solidFill>
              <a:srgbClr val="F33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17" y="-27992"/>
            <a:ext cx="1651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মূল্যায়ন-২ </a:t>
            </a:r>
            <a:endParaRPr lang="en-US" sz="32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5058" y="356728"/>
            <a:ext cx="7393344" cy="59093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as-IN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হুইটটেকার কত সালে ফাইভ কিংডম পদ্ধতি প্রস্তাব করেন?</a:t>
            </a:r>
          </a:p>
          <a:p>
            <a:pPr algn="just"/>
            <a:r>
              <a:rPr lang="en-US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as-IN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১৯৬৬</a:t>
            </a:r>
            <a:r>
              <a:rPr lang="en-US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as-IN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১৯৬৭</a:t>
            </a:r>
            <a:r>
              <a:rPr lang="en-US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as-IN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১৯৬৮</a:t>
            </a:r>
            <a:r>
              <a:rPr lang="en-US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১৯৬৯</a:t>
            </a:r>
            <a:endParaRPr lang="en-US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rgbClr val="F339C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as-IN" dirty="0" smtClean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dirty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জীববিজ্ঞানের ভৌত শাখা হলো-</a:t>
            </a:r>
          </a:p>
          <a:p>
            <a:r>
              <a:rPr lang="en-US" dirty="0" smtClean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dirty="0" err="1" smtClean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dirty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dirty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কীটতত্ত্ব</a:t>
            </a:r>
          </a:p>
          <a:p>
            <a:r>
              <a:rPr lang="en-US" dirty="0" smtClean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ii</a:t>
            </a:r>
            <a:r>
              <a:rPr lang="en-US" dirty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dirty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কোষবিদ্যা</a:t>
            </a:r>
          </a:p>
          <a:p>
            <a:r>
              <a:rPr lang="en-US" dirty="0" smtClean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iii</a:t>
            </a:r>
            <a:r>
              <a:rPr lang="en-US" dirty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dirty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শারীরবিদ্যা</a:t>
            </a:r>
          </a:p>
          <a:p>
            <a:r>
              <a:rPr lang="en-US" dirty="0" smtClean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dirty="0" smtClean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as-IN" dirty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 সঠিক?</a:t>
            </a:r>
          </a:p>
          <a:p>
            <a:r>
              <a:rPr lang="en-US" dirty="0" smtClean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as-IN" dirty="0" smtClean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dirty="0" err="1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dirty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dirty="0" smtClean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        </a:t>
            </a:r>
            <a:r>
              <a:rPr lang="as-IN" dirty="0" smtClean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dirty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dirty="0" err="1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dirty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dirty="0" smtClean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         </a:t>
            </a:r>
            <a:r>
              <a:rPr lang="as-IN" dirty="0" smtClean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dirty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dirty="0" smtClean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         </a:t>
            </a:r>
            <a:r>
              <a:rPr lang="as-IN" dirty="0" smtClean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dirty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dirty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as-IN" dirty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dirty="0" smtClean="0">
                <a:solidFill>
                  <a:srgbClr val="F339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                                 </a:t>
            </a:r>
          </a:p>
          <a:p>
            <a:endParaRPr lang="en-US" dirty="0" smtClean="0">
              <a:solidFill>
                <a:srgbClr val="0066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as-IN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dirty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টমাস কেভলিয়ার কোন বিশ্ববিদ্যালয়ে কর্মরত ছিলেন?</a:t>
            </a:r>
          </a:p>
          <a:p>
            <a:r>
              <a:rPr lang="en-US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as-IN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অক্সফোর্ড</a:t>
            </a:r>
            <a:r>
              <a:rPr lang="en-US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as-IN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dirty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স্টামফোর্ড</a:t>
            </a:r>
            <a:r>
              <a:rPr lang="en-US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as-IN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dirty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নিউইয়র্ক</a:t>
            </a:r>
            <a:r>
              <a:rPr lang="en-US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as-IN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dirty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ক্যালিফর্নিয়া</a:t>
            </a:r>
          </a:p>
          <a:p>
            <a:endParaRPr lang="en-US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as-IN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টমাস কেভলিয়ার কত সালে প্রোটিস্টা জগতকে ভাগ করেন?</a:t>
            </a:r>
          </a:p>
          <a:p>
            <a:r>
              <a:rPr lang="en-US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as-IN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২০০১</a:t>
            </a:r>
            <a:r>
              <a:rPr lang="en-US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as-IN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২০০২</a:t>
            </a:r>
            <a:r>
              <a:rPr lang="en-US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as-IN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২০০৩</a:t>
            </a:r>
            <a:r>
              <a:rPr lang="en-US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as-IN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২০০৪</a:t>
            </a:r>
          </a:p>
          <a:p>
            <a:endParaRPr lang="en-US" dirty="0" smtClean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as-IN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জীববিজ্ঞানের জনক কে?</a:t>
            </a:r>
          </a:p>
          <a:p>
            <a:r>
              <a:rPr lang="en-US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as-IN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লিনিয়াস</a:t>
            </a:r>
            <a:r>
              <a:rPr lang="en-US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as-IN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অ্যারিস্টটল</a:t>
            </a:r>
            <a:r>
              <a:rPr lang="en-US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as-IN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থিওফ্রাসটাস</a:t>
            </a:r>
            <a:r>
              <a:rPr lang="en-US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as-IN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ডাল্টন হুকার</a:t>
            </a:r>
          </a:p>
          <a:p>
            <a:endParaRPr lang="en-US" dirty="0" smtClean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as-IN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জীববিজ্ঞানের প্রধান শাখা কয়টি?</a:t>
            </a:r>
          </a:p>
          <a:p>
            <a:r>
              <a:rPr lang="en-US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as-IN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r>
              <a:rPr lang="en-US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as-IN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r>
              <a:rPr lang="en-US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as-IN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r>
              <a:rPr lang="en-US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as-IN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as-IN" dirty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-Shape 10"/>
          <p:cNvSpPr/>
          <p:nvPr/>
        </p:nvSpPr>
        <p:spPr>
          <a:xfrm rot="19343418">
            <a:off x="6204007" y="593314"/>
            <a:ext cx="708854" cy="231502"/>
          </a:xfrm>
          <a:prstGeom prst="corner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L-Shape 11"/>
          <p:cNvSpPr/>
          <p:nvPr/>
        </p:nvSpPr>
        <p:spPr>
          <a:xfrm rot="19343418">
            <a:off x="6454935" y="2451967"/>
            <a:ext cx="708854" cy="231502"/>
          </a:xfrm>
          <a:prstGeom prst="corner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L-Shape 12"/>
          <p:cNvSpPr/>
          <p:nvPr/>
        </p:nvSpPr>
        <p:spPr>
          <a:xfrm rot="19343418">
            <a:off x="1654337" y="3380644"/>
            <a:ext cx="708854" cy="231502"/>
          </a:xfrm>
          <a:prstGeom prst="corner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L-Shape 13"/>
          <p:cNvSpPr/>
          <p:nvPr/>
        </p:nvSpPr>
        <p:spPr>
          <a:xfrm rot="19343418">
            <a:off x="6645043" y="4074949"/>
            <a:ext cx="708854" cy="231502"/>
          </a:xfrm>
          <a:prstGeom prst="corner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L-Shape 14"/>
          <p:cNvSpPr/>
          <p:nvPr/>
        </p:nvSpPr>
        <p:spPr>
          <a:xfrm rot="19343418">
            <a:off x="3251393" y="4951641"/>
            <a:ext cx="708854" cy="231502"/>
          </a:xfrm>
          <a:prstGeom prst="corner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L-Shape 15"/>
          <p:cNvSpPr/>
          <p:nvPr/>
        </p:nvSpPr>
        <p:spPr>
          <a:xfrm rot="19343418">
            <a:off x="1827945" y="5696359"/>
            <a:ext cx="708854" cy="231502"/>
          </a:xfrm>
          <a:prstGeom prst="corner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469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0A57-0BB0-430B-8BCD-DAC9BA84C1A1}" type="datetime1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Sarojit Ray( M Sc. Fisheries)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0CFA-63D4-49D5-8EED-DBE72DC83EA4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8654"/>
            <a:ext cx="9144000" cy="6867332"/>
          </a:xfrm>
          <a:prstGeom prst="rect">
            <a:avLst/>
          </a:prstGeom>
          <a:noFill/>
          <a:ln w="57150">
            <a:solidFill>
              <a:srgbClr val="F33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3" y="1127375"/>
            <a:ext cx="1551639" cy="1869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022" y="1118044"/>
            <a:ext cx="1471903" cy="186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61" y="1127375"/>
            <a:ext cx="1246483" cy="1869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259" y="1127375"/>
            <a:ext cx="1397156" cy="18697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626" y="1097813"/>
            <a:ext cx="1649162" cy="19288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2549" y="5811026"/>
            <a:ext cx="1854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এরিস্টটল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জীববিজ্ঞানের জনক)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6401" y="5783033"/>
            <a:ext cx="12695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থিও ফ্রাস্টাস</a:t>
            </a:r>
          </a:p>
          <a:p>
            <a:r>
              <a:rPr lang="bn-BD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(উদ্ভিদ বিজ্ঞানের</a:t>
            </a:r>
          </a:p>
          <a:p>
            <a:r>
              <a:rPr lang="bn-BD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জনক)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7087" y="5783033"/>
            <a:ext cx="179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এইচ হুইট্টেকার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7806" y="5773702"/>
            <a:ext cx="1551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মারগুলিস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7555" y="5773702"/>
            <a:ext cx="210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ক্যারোলাস লিনিয়াস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(শ্রেনিবিন্যাসের জনক)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354503" y="37026"/>
            <a:ext cx="165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মূল্যায়ন-৩ </a:t>
            </a:r>
            <a:endParaRPr lang="en-US" sz="32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0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0.77222 0.417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11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38733 0.408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58" y="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0.01042 0.410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-0.58733 0.417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75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57222 0.410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11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F559-E3E1-436D-8BCF-634C3367C84E}" type="datetime1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Sarojit Ray( M Sc. Fisheries)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0CFA-63D4-49D5-8EED-DBE72DC83EA4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-9332"/>
            <a:ext cx="9144000" cy="6867332"/>
          </a:xfrm>
          <a:prstGeom prst="rect">
            <a:avLst/>
          </a:prstGeom>
          <a:noFill/>
          <a:ln w="57150">
            <a:solidFill>
              <a:srgbClr val="F33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65369" y="197500"/>
            <a:ext cx="1753386" cy="584775"/>
          </a:xfrm>
          <a:prstGeom prst="rect">
            <a:avLst/>
          </a:prstGeom>
          <a:solidFill>
            <a:srgbClr val="00CCFF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2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92539316"/>
              </p:ext>
            </p:extLst>
          </p:nvPr>
        </p:nvGraphicFramePr>
        <p:xfrm>
          <a:off x="1863831" y="1205452"/>
          <a:ext cx="5039265" cy="3936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80387" y="5471509"/>
            <a:ext cx="7409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 উল্লেখিত রাজ্যসমূহের বৈশিষ্ট্য ভালভাবে পড়বে এবং খাতায় লিখে আনবে </a:t>
            </a:r>
            <a:endParaRPr lang="en-US" sz="2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58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>
        <p:bldAsOne/>
      </p:bldGraphic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0A57-0BB0-430B-8BCD-DAC9BA84C1A1}" type="datetime1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Sarojit Ray( M Sc. Fisheries)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0CFA-63D4-49D5-8EED-DBE72DC83EA4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9332"/>
            <a:ext cx="9144000" cy="6867332"/>
          </a:xfrm>
          <a:prstGeom prst="rect">
            <a:avLst/>
          </a:prstGeom>
          <a:noFill/>
          <a:ln w="57150">
            <a:solidFill>
              <a:srgbClr val="F33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33255" y="1385740"/>
            <a:ext cx="7362334" cy="3516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prstTxWarp prst="textWave2">
              <a:avLst>
                <a:gd name="adj1" fmla="val 12500"/>
                <a:gd name="adj2" fmla="val 349"/>
              </a:avLst>
            </a:prstTxWarp>
            <a:spAutoFit/>
          </a:bodyPr>
          <a:lstStyle/>
          <a:p>
            <a:r>
              <a:rPr lang="bn-BD" sz="4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আন্তরিকভাবে ধন্যবাদ </a:t>
            </a:r>
            <a:endParaRPr lang="en-US" sz="44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98" y="2895600"/>
            <a:ext cx="3137780" cy="30777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03056" y="2993472"/>
            <a:ext cx="400474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নবম</a:t>
            </a:r>
          </a:p>
          <a:p>
            <a:r>
              <a:rPr lang="bn-BD" sz="40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bn-BD" sz="40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</a:p>
          <a:p>
            <a:r>
              <a:rPr lang="bn-BD" sz="40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অধ্যায়-প্রথম</a:t>
            </a:r>
            <a:r>
              <a:rPr lang="en-US" sz="40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bn-BD" sz="4000" b="1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ং-</a:t>
            </a:r>
            <a:r>
              <a:rPr lang="bn-BD" sz="40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06/06/2021</a:t>
            </a:r>
            <a:r>
              <a:rPr lang="en-US" sz="40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9653" y="360051"/>
            <a:ext cx="51883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</a:rPr>
              <a:t>সরোজিত রায়</a:t>
            </a:r>
            <a:endParaRPr lang="en-US" sz="4000" b="1" dirty="0" smtClean="0">
              <a:solidFill>
                <a:srgbClr val="7030A0"/>
              </a:solidFill>
            </a:endParaRPr>
          </a:p>
          <a:p>
            <a:r>
              <a:rPr lang="bn-BD" sz="3200" b="1" dirty="0" smtClean="0">
                <a:solidFill>
                  <a:srgbClr val="002060"/>
                </a:solidFill>
              </a:rPr>
              <a:t>সহকারি শিক্ষক জীববিজ্ঞান</a:t>
            </a:r>
            <a:endParaRPr lang="en-US" sz="3200" b="1" i="1" dirty="0" smtClean="0">
              <a:solidFill>
                <a:srgbClr val="00B050"/>
              </a:solidFill>
            </a:endParaRPr>
          </a:p>
          <a:p>
            <a:r>
              <a:rPr lang="bn-BD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চাড়াখালী এম এল মাধ্যমিক বিদ্যালয় </a:t>
            </a:r>
            <a:endPara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bn-BD" sz="2400" b="1" dirty="0" smtClean="0">
                <a:solidFill>
                  <a:srgbClr val="002060"/>
                </a:solidFill>
              </a:rPr>
              <a:t>রাহাপুর, ঝালকাঠী।</a:t>
            </a:r>
            <a:endParaRPr lang="bn-BD" sz="3200" b="1" dirty="0" smtClean="0">
              <a:solidFill>
                <a:srgbClr val="002060"/>
              </a:solidFill>
            </a:endParaRPr>
          </a:p>
          <a:p>
            <a:endParaRPr lang="bn-BD" sz="800" b="1" dirty="0" smtClean="0">
              <a:solidFill>
                <a:srgbClr val="00206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1308-82B4-4E4A-9301-740568C1E63B}" type="datetime1">
              <a:rPr lang="en-US" smtClean="0">
                <a:solidFill>
                  <a:schemeClr val="accent6"/>
                </a:solidFill>
              </a:rPr>
              <a:t>6/9/2021</a:t>
            </a:fld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</a:rPr>
              <a:t>Sarojit</a:t>
            </a:r>
            <a:r>
              <a:rPr lang="en-US" dirty="0" smtClean="0">
                <a:solidFill>
                  <a:schemeClr val="accent6"/>
                </a:solidFill>
              </a:rPr>
              <a:t> Ray( M Sc. Fisheries)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0CFA-63D4-49D5-8EED-DBE72DC83EA4}" type="slidenum">
              <a:rPr lang="en-US" smtClean="0"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-9332"/>
            <a:ext cx="9144000" cy="6867332"/>
          </a:xfrm>
          <a:prstGeom prst="rect">
            <a:avLst/>
          </a:prstGeom>
          <a:noFill/>
          <a:ln w="57150">
            <a:solidFill>
              <a:srgbClr val="F33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905" y="279924"/>
            <a:ext cx="18669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2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3690" y="166833"/>
            <a:ext cx="5533052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2137" y="1504876"/>
            <a:ext cx="8410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137" y="2940555"/>
            <a:ext cx="841017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 কি বলতে পারবে।</a:t>
            </a:r>
            <a:endParaRPr lang="bn-IN" sz="2400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শ্রেনিবিন্যাস কি ও শ্রেনিবিন্যাস পাঠের প্রয়োজনিয়তা ব্যাখ্যা করতে পারবে।</a:t>
            </a:r>
            <a:endParaRPr lang="bn-IN" sz="2400" b="1" dirty="0" smtClean="0">
              <a:ln>
                <a:solidFill>
                  <a:schemeClr val="tx2">
                    <a:lumMod val="5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জীবজগৎ কে বিভক্ত করার ক্ষেত্রে কে কে অবদান রেখেছেন তা বলতে পারবে এবং চার্টের মাধ্যমে উপস্থাপন করতে পারবে।</a:t>
            </a:r>
            <a:endParaRPr lang="en-GB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9931-F1F6-4AD5-AA68-97C60E5FC211}" type="datetime1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Sarojit Ray( M Sc. Fisheries)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0CFA-63D4-49D5-8EED-DBE72DC83EA4}" type="slidenum">
              <a:rPr lang="en-US" smtClean="0"/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-9332"/>
            <a:ext cx="9144000" cy="6867332"/>
          </a:xfrm>
          <a:prstGeom prst="rect">
            <a:avLst/>
          </a:prstGeom>
          <a:noFill/>
          <a:ln w="57150">
            <a:solidFill>
              <a:srgbClr val="F33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1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1418458" y="1183651"/>
            <a:ext cx="18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3E6D03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BIOLOGY</a:t>
            </a:r>
            <a:endParaRPr lang="en-US" sz="2800" b="1" dirty="0">
              <a:solidFill>
                <a:srgbClr val="3E6D03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3187915" y="1257224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(English Word)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996527" y="1669136"/>
            <a:ext cx="1067992" cy="9597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2" idx="2"/>
          </p:cNvCxnSpPr>
          <p:nvPr/>
        </p:nvCxnSpPr>
        <p:spPr>
          <a:xfrm>
            <a:off x="2334688" y="1706871"/>
            <a:ext cx="953401" cy="925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11"/>
          <p:cNvSpPr txBox="1"/>
          <p:nvPr/>
        </p:nvSpPr>
        <p:spPr>
          <a:xfrm>
            <a:off x="466003" y="2509642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Bios</a:t>
            </a:r>
            <a:r>
              <a:rPr lang="en-US" dirty="0" smtClean="0"/>
              <a:t>(</a:t>
            </a:r>
            <a:r>
              <a:rPr lang="en-US" dirty="0" err="1" smtClean="0"/>
              <a:t>জীবন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12"/>
          <p:cNvSpPr txBox="1"/>
          <p:nvPr/>
        </p:nvSpPr>
        <p:spPr>
          <a:xfrm>
            <a:off x="2890549" y="2489982"/>
            <a:ext cx="1762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Logos</a:t>
            </a:r>
            <a:r>
              <a:rPr lang="en-US" dirty="0" smtClean="0"/>
              <a:t>(</a:t>
            </a:r>
            <a:r>
              <a:rPr lang="en-US" dirty="0" err="1" smtClean="0"/>
              <a:t>জ্ঞান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13"/>
          <p:cNvSpPr txBox="1"/>
          <p:nvPr/>
        </p:nvSpPr>
        <p:spPr>
          <a:xfrm>
            <a:off x="337770" y="3956820"/>
            <a:ext cx="6663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solidFill>
                  <a:srgbClr val="006666"/>
                </a:solidFill>
              </a:rPr>
              <a:t>বিজ্ঞানের</a:t>
            </a:r>
            <a:r>
              <a:rPr lang="en-US" sz="2400" dirty="0" smtClean="0">
                <a:solidFill>
                  <a:srgbClr val="006666"/>
                </a:solidFill>
              </a:rPr>
              <a:t> </a:t>
            </a:r>
            <a:r>
              <a:rPr lang="en-US" sz="2400" dirty="0" err="1" smtClean="0">
                <a:solidFill>
                  <a:srgbClr val="006666"/>
                </a:solidFill>
              </a:rPr>
              <a:t>যে</a:t>
            </a:r>
            <a:r>
              <a:rPr lang="en-US" sz="2400" dirty="0" smtClean="0">
                <a:solidFill>
                  <a:srgbClr val="006666"/>
                </a:solidFill>
              </a:rPr>
              <a:t> </a:t>
            </a:r>
            <a:r>
              <a:rPr lang="en-US" sz="2400" dirty="0" err="1" smtClean="0">
                <a:solidFill>
                  <a:srgbClr val="006666"/>
                </a:solidFill>
              </a:rPr>
              <a:t>শাখায়</a:t>
            </a:r>
            <a:r>
              <a:rPr lang="en-US" sz="2400" dirty="0" smtClean="0">
                <a:solidFill>
                  <a:srgbClr val="006666"/>
                </a:solidFill>
              </a:rPr>
              <a:t> </a:t>
            </a:r>
            <a:r>
              <a:rPr lang="en-US" sz="2400" dirty="0" err="1" smtClean="0">
                <a:solidFill>
                  <a:srgbClr val="006666"/>
                </a:solidFill>
              </a:rPr>
              <a:t>যাদের</a:t>
            </a:r>
            <a:r>
              <a:rPr lang="en-US" sz="2400" dirty="0" smtClean="0">
                <a:solidFill>
                  <a:srgbClr val="006666"/>
                </a:solidFill>
              </a:rPr>
              <a:t> </a:t>
            </a:r>
            <a:r>
              <a:rPr lang="en-US" sz="2400" dirty="0" err="1" smtClean="0">
                <a:solidFill>
                  <a:srgbClr val="006666"/>
                </a:solidFill>
              </a:rPr>
              <a:t>জীবন</a:t>
            </a:r>
            <a:r>
              <a:rPr lang="en-US" sz="2400" dirty="0" smtClean="0">
                <a:solidFill>
                  <a:srgbClr val="006666"/>
                </a:solidFill>
              </a:rPr>
              <a:t> </a:t>
            </a:r>
            <a:r>
              <a:rPr lang="en-US" sz="2400" dirty="0" err="1" smtClean="0">
                <a:solidFill>
                  <a:srgbClr val="006666"/>
                </a:solidFill>
              </a:rPr>
              <a:t>আছে</a:t>
            </a:r>
            <a:r>
              <a:rPr lang="en-US" sz="2400" dirty="0" smtClean="0">
                <a:solidFill>
                  <a:srgbClr val="006666"/>
                </a:solidFill>
              </a:rPr>
              <a:t> </a:t>
            </a:r>
            <a:r>
              <a:rPr lang="en-US" sz="2400" dirty="0" err="1" smtClean="0">
                <a:solidFill>
                  <a:srgbClr val="006666"/>
                </a:solidFill>
              </a:rPr>
              <a:t>তাদের</a:t>
            </a:r>
            <a:r>
              <a:rPr lang="en-US" sz="2400" dirty="0" smtClean="0">
                <a:solidFill>
                  <a:srgbClr val="006666"/>
                </a:solidFill>
              </a:rPr>
              <a:t> </a:t>
            </a:r>
            <a:r>
              <a:rPr lang="en-US" sz="2400" dirty="0" err="1" smtClean="0">
                <a:solidFill>
                  <a:srgbClr val="006666"/>
                </a:solidFill>
              </a:rPr>
              <a:t>নিয়ে</a:t>
            </a:r>
            <a:r>
              <a:rPr lang="en-US" sz="2400" dirty="0" smtClean="0">
                <a:solidFill>
                  <a:srgbClr val="006666"/>
                </a:solidFill>
              </a:rPr>
              <a:t> </a:t>
            </a:r>
            <a:r>
              <a:rPr lang="en-US" sz="2400" dirty="0" err="1" smtClean="0">
                <a:solidFill>
                  <a:srgbClr val="006666"/>
                </a:solidFill>
              </a:rPr>
              <a:t>আলোচনা</a:t>
            </a:r>
            <a:r>
              <a:rPr lang="en-US" sz="2400" dirty="0" smtClean="0">
                <a:solidFill>
                  <a:srgbClr val="006666"/>
                </a:solidFill>
              </a:rPr>
              <a:t> </a:t>
            </a:r>
            <a:r>
              <a:rPr lang="en-US" sz="2400" dirty="0" err="1" smtClean="0">
                <a:solidFill>
                  <a:srgbClr val="006666"/>
                </a:solidFill>
              </a:rPr>
              <a:t>করা</a:t>
            </a:r>
            <a:r>
              <a:rPr lang="en-US" sz="2400" dirty="0" smtClean="0">
                <a:solidFill>
                  <a:srgbClr val="006666"/>
                </a:solidFill>
              </a:rPr>
              <a:t> </a:t>
            </a:r>
            <a:r>
              <a:rPr lang="en-US" sz="2400" dirty="0" err="1" smtClean="0">
                <a:solidFill>
                  <a:srgbClr val="006666"/>
                </a:solidFill>
              </a:rPr>
              <a:t>হয়</a:t>
            </a:r>
            <a:r>
              <a:rPr lang="en-US" sz="2400" dirty="0" smtClean="0">
                <a:solidFill>
                  <a:srgbClr val="006666"/>
                </a:solidFill>
              </a:rPr>
              <a:t>, </a:t>
            </a:r>
            <a:endParaRPr lang="bn-BD" sz="2400" dirty="0" smtClean="0">
              <a:solidFill>
                <a:srgbClr val="006666"/>
              </a:solidFill>
            </a:endParaRPr>
          </a:p>
          <a:p>
            <a:r>
              <a:rPr lang="en-US" sz="2400" dirty="0" err="1" smtClean="0">
                <a:solidFill>
                  <a:srgbClr val="006666"/>
                </a:solidFill>
              </a:rPr>
              <a:t>তাকে</a:t>
            </a:r>
            <a:r>
              <a:rPr lang="en-US" sz="2400" dirty="0" smtClean="0">
                <a:solidFill>
                  <a:srgbClr val="006666"/>
                </a:solidFill>
              </a:rPr>
              <a:t> </a:t>
            </a:r>
            <a:r>
              <a:rPr lang="en-US" sz="2400" b="1" dirty="0" err="1" smtClean="0">
                <a:solidFill>
                  <a:srgbClr val="006666"/>
                </a:solidFill>
              </a:rPr>
              <a:t>জীববিজ্ঞান</a:t>
            </a:r>
            <a:r>
              <a:rPr lang="en-US" sz="2400" dirty="0" smtClean="0">
                <a:solidFill>
                  <a:srgbClr val="006666"/>
                </a:solidFill>
              </a:rPr>
              <a:t> </a:t>
            </a:r>
            <a:r>
              <a:rPr lang="en-US" sz="2400" dirty="0" err="1" smtClean="0">
                <a:solidFill>
                  <a:srgbClr val="006666"/>
                </a:solidFill>
              </a:rPr>
              <a:t>বলে</a:t>
            </a:r>
            <a:r>
              <a:rPr lang="en-US" sz="2400" dirty="0" smtClean="0">
                <a:solidFill>
                  <a:srgbClr val="006666"/>
                </a:solidFill>
              </a:rPr>
              <a:t>।</a:t>
            </a:r>
            <a:endParaRPr lang="en-US" sz="2400" dirty="0">
              <a:solidFill>
                <a:srgbClr val="006666"/>
              </a:solidFill>
            </a:endParaRPr>
          </a:p>
        </p:txBody>
      </p:sp>
      <p:sp>
        <p:nvSpPr>
          <p:cNvPr id="10" name="TextBox 19"/>
          <p:cNvSpPr txBox="1"/>
          <p:nvPr/>
        </p:nvSpPr>
        <p:spPr>
          <a:xfrm>
            <a:off x="6560037" y="3054388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rgbClr val="006600"/>
                </a:solidFill>
              </a:rPr>
              <a:t>জীববিজ্ঞানের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জনক</a:t>
            </a:r>
            <a:endParaRPr lang="en-US" sz="2400" dirty="0">
              <a:solidFill>
                <a:srgbClr val="0066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628650" y="6384926"/>
            <a:ext cx="2057400" cy="365125"/>
          </a:xfrm>
        </p:spPr>
        <p:txBody>
          <a:bodyPr/>
          <a:lstStyle/>
          <a:p>
            <a:fld id="{9C56E86A-EE45-4B4C-B1B3-CC1CF18F0035}" type="datetime1">
              <a:rPr lang="en-US" smtClean="0"/>
              <a:t>6/9/2021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028950" y="6384926"/>
            <a:ext cx="3086100" cy="365125"/>
          </a:xfrm>
        </p:spPr>
        <p:txBody>
          <a:bodyPr/>
          <a:lstStyle/>
          <a:p>
            <a:r>
              <a:rPr lang="en-US" smtClean="0"/>
              <a:t>Sarojit Ray( M Sc. Fisheries)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57950" y="6384926"/>
            <a:ext cx="2057400" cy="365125"/>
          </a:xfrm>
        </p:spPr>
        <p:txBody>
          <a:bodyPr/>
          <a:lstStyle/>
          <a:p>
            <a:fld id="{58140CFA-63D4-49D5-8EED-DBE72DC83EA4}" type="slidenum">
              <a:rPr lang="en-US" smtClean="0"/>
              <a:t>4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67332"/>
          </a:xfrm>
          <a:prstGeom prst="rect">
            <a:avLst/>
          </a:prstGeom>
          <a:noFill/>
          <a:ln w="57150">
            <a:solidFill>
              <a:srgbClr val="F33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21" y="740404"/>
            <a:ext cx="3905250" cy="219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0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/>
          <p:cNvSpPr>
            <a:spLocks noGrp="1"/>
          </p:cNvSpPr>
          <p:nvPr/>
        </p:nvSpPr>
        <p:spPr>
          <a:xfrm>
            <a:off x="483798" y="3614117"/>
            <a:ext cx="3554107" cy="1527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1D3A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D3A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D3A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D3A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D3A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20000"/>
              </a:lnSpc>
            </a:pPr>
            <a:r>
              <a:rPr lang="en-US" sz="2600" i="1" dirty="0" err="1" smtClean="0">
                <a:solidFill>
                  <a:schemeClr val="tx1"/>
                </a:solidFill>
              </a:rPr>
              <a:t>ভৌত</a:t>
            </a:r>
            <a:r>
              <a:rPr lang="en-US" sz="2600" i="1" dirty="0" smtClean="0">
                <a:solidFill>
                  <a:schemeClr val="tx1"/>
                </a:solidFill>
              </a:rPr>
              <a:t> </a:t>
            </a:r>
            <a:r>
              <a:rPr lang="en-US" sz="2600" i="1" dirty="0" err="1" smtClean="0">
                <a:solidFill>
                  <a:schemeClr val="tx1"/>
                </a:solidFill>
              </a:rPr>
              <a:t>বা</a:t>
            </a:r>
            <a:r>
              <a:rPr lang="en-US" sz="2600" i="1" dirty="0" smtClean="0">
                <a:solidFill>
                  <a:schemeClr val="tx1"/>
                </a:solidFill>
              </a:rPr>
              <a:t> </a:t>
            </a:r>
            <a:r>
              <a:rPr lang="en-US" sz="2600" i="1" dirty="0" err="1" smtClean="0">
                <a:solidFill>
                  <a:schemeClr val="tx1"/>
                </a:solidFill>
              </a:rPr>
              <a:t>মৌলিক</a:t>
            </a:r>
            <a:r>
              <a:rPr lang="en-US" sz="2600" i="1" dirty="0" smtClean="0">
                <a:solidFill>
                  <a:schemeClr val="tx1"/>
                </a:solidFill>
              </a:rPr>
              <a:t> </a:t>
            </a:r>
            <a:r>
              <a:rPr lang="en-US" sz="2600" i="1" dirty="0" err="1" smtClean="0">
                <a:solidFill>
                  <a:schemeClr val="tx1"/>
                </a:solidFill>
              </a:rPr>
              <a:t>জীববিজ্ঞান</a:t>
            </a:r>
            <a:endParaRPr lang="en-US" sz="2600" i="1" dirty="0" smtClean="0">
              <a:solidFill>
                <a:schemeClr val="tx1"/>
              </a:solidFill>
            </a:endParaRPr>
          </a:p>
          <a:p>
            <a:pPr>
              <a:lnSpc>
                <a:spcPct val="220000"/>
              </a:lnSpc>
            </a:pPr>
            <a:r>
              <a:rPr lang="en-US" sz="2600" i="1" dirty="0" err="1" smtClean="0">
                <a:solidFill>
                  <a:schemeClr val="tx1"/>
                </a:solidFill>
              </a:rPr>
              <a:t>ফলিত</a:t>
            </a:r>
            <a:r>
              <a:rPr lang="en-US" sz="2600" i="1" dirty="0" smtClean="0">
                <a:solidFill>
                  <a:schemeClr val="tx1"/>
                </a:solidFill>
              </a:rPr>
              <a:t> </a:t>
            </a:r>
            <a:r>
              <a:rPr lang="en-US" sz="2600" i="1" dirty="0" err="1" smtClean="0">
                <a:solidFill>
                  <a:schemeClr val="tx1"/>
                </a:solidFill>
              </a:rPr>
              <a:t>জীববিজ্ঞান</a:t>
            </a:r>
            <a:endParaRPr lang="en-US" sz="2600" i="1" dirty="0">
              <a:solidFill>
                <a:schemeClr val="tx1"/>
              </a:solidFill>
            </a:endParaRPr>
          </a:p>
          <a:p>
            <a:pPr>
              <a:lnSpc>
                <a:spcPct val="220000"/>
              </a:lnSpc>
            </a:pP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-9332"/>
            <a:ext cx="9144000" cy="6867332"/>
          </a:xfrm>
          <a:prstGeom prst="rect">
            <a:avLst/>
          </a:prstGeom>
          <a:noFill/>
          <a:ln w="57150">
            <a:solidFill>
              <a:srgbClr val="F33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ontent Placeholder 4"/>
          <p:cNvSpPr>
            <a:spLocks noGrp="1"/>
          </p:cNvSpPr>
          <p:nvPr/>
        </p:nvSpPr>
        <p:spPr>
          <a:xfrm>
            <a:off x="413098" y="1061640"/>
            <a:ext cx="3829674" cy="1527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1D3A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D3A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D3A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D3A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D3A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20000"/>
              </a:lnSpc>
            </a:pPr>
            <a:r>
              <a:rPr lang="en-US" i="1" dirty="0" err="1" smtClean="0">
                <a:solidFill>
                  <a:srgbClr val="002060"/>
                </a:solidFill>
              </a:rPr>
              <a:t>উদ্ভিদবিজ্ঞান</a:t>
            </a:r>
            <a:endParaRPr lang="en-US" i="1" dirty="0" smtClean="0">
              <a:solidFill>
                <a:srgbClr val="002060"/>
              </a:solidFill>
            </a:endParaRPr>
          </a:p>
          <a:p>
            <a:pPr>
              <a:lnSpc>
                <a:spcPct val="220000"/>
              </a:lnSpc>
            </a:pPr>
            <a:r>
              <a:rPr lang="en-US" i="1" dirty="0" err="1">
                <a:solidFill>
                  <a:srgbClr val="002060"/>
                </a:solidFill>
              </a:rPr>
              <a:t>প্রাণিবিজ্ঞান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64" name="Rectangle 1"/>
          <p:cNvSpPr>
            <a:spLocks noChangeArrowheads="1"/>
          </p:cNvSpPr>
          <p:nvPr/>
        </p:nvSpPr>
        <p:spPr bwMode="auto">
          <a:xfrm>
            <a:off x="242596" y="2965652"/>
            <a:ext cx="865880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000" b="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জীবের কোন দিক নিয়ে আলোচনা করা হচ্ছে তার উপর ভিত্তি করে জীব বিজ্ঞানকে আবার দুই শাখায় ভাগ করা হয়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006666"/>
              </a:solidFill>
              <a:effectLst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00588" y="530789"/>
            <a:ext cx="7884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>
                <a:solidFill>
                  <a:srgbClr val="006666"/>
                </a:solidFill>
                <a:latin typeface="Siyam Rupali" panose="02000500000000020004" pitchFamily="2" charset="0"/>
              </a:rPr>
              <a:t>জীবের ধরন অনুসারে জীব বিজ্ঞানকে প্রধান ২টি শাখায় ভাগ করা হয়</a:t>
            </a:r>
            <a:endParaRPr lang="en-US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8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831A-6BF4-4777-BE23-59ED3B15790D}" type="datetime1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Sarojit Ray( M Sc. Fisheries)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0CFA-63D4-49D5-8EED-DBE72DC83EA4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9332"/>
            <a:ext cx="9144000" cy="6867332"/>
          </a:xfrm>
          <a:prstGeom prst="rect">
            <a:avLst/>
          </a:prstGeom>
          <a:noFill/>
          <a:ln w="57150">
            <a:solidFill>
              <a:srgbClr val="F33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96781" y="360606"/>
            <a:ext cx="3921400" cy="720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ভৌত জীব বিজ্ঞান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bn-I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ভৌত জীব বিজ্ঞান শাখায় তত্ত্বীয় বিষয় নিয়ে আলোচনা করা হয়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,</a:t>
            </a:r>
            <a:r>
              <a:rPr kumimoji="0" lang="bn-I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এর বিভিন্ন অংশ-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1.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  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bn-I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অঙ্গসংস্থান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(Morphology)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2.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  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bn-I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শ্রেণী বিন্যাস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(Taxonomy)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3.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  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bn-I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শারীরবিদ্যা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(Physiology)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4.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  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bn-I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হিস্টোলজি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(Histology)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5.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  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bn-I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ভ্রুন বিদ্যা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(Embryology)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6.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  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bn-I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কোষ বিদ্যা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(Cytology)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7.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  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bn-I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বংশগতি বিদ্যা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(Genetics)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8.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  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bn-I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বিবর্তন বিদ্যা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(Evolution)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9.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  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bn-I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বাস্তু বিদ্যা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(Ecology)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10.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  <a:r>
              <a:rPr kumimoji="0" lang="bn-I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এন্ডোক্রাইনোলজি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(Endocrinology)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11.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bn-I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জীব ভূগোল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anose="02000500000000020004" pitchFamily="2" charset="0"/>
                <a:cs typeface="Siyam Rupali" panose="02000500000000020004" pitchFamily="2" charset="0"/>
              </a:rPr>
              <a:t>(Biogeography)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BD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89631" y="360606"/>
            <a:ext cx="4752303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2400" b="1" dirty="0">
                <a:solidFill>
                  <a:srgbClr val="0070C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ফলিত জীব বিজ্ঞান</a:t>
            </a:r>
            <a:endParaRPr lang="en-US" altLang="en-US" sz="1050" dirty="0">
              <a:solidFill>
                <a:srgbClr val="0070C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dirty="0">
                <a:latin typeface="Siyam Rupali" panose="02000500000000020004" pitchFamily="2" charset="0"/>
                <a:cs typeface="Siyam Rupali" panose="02000500000000020004" pitchFamily="2" charset="0"/>
              </a:rPr>
              <a:t>জীবন-সংশ্লিষ্ট প্রায়োগিক বিষয় এ শাখার অন্তর্ভুক্ত</a:t>
            </a:r>
            <a:r>
              <a:rPr lang="en-US" altLang="en-US" dirty="0">
                <a:latin typeface="Siyam Rupali" panose="02000500000000020004" pitchFamily="2" charset="0"/>
                <a:cs typeface="Siyam Rupali" panose="02000500000000020004" pitchFamily="2" charset="0"/>
              </a:rPr>
              <a:t>,</a:t>
            </a:r>
            <a:r>
              <a:rPr lang="bn-IN" altLang="en-US" dirty="0">
                <a:latin typeface="Siyam Rupali" panose="02000500000000020004" pitchFamily="2" charset="0"/>
                <a:cs typeface="Siyam Rupali" panose="02000500000000020004" pitchFamily="2" charset="0"/>
              </a:rPr>
              <a:t>নিচে কিছু উল্লেখ করা হলো-</a:t>
            </a:r>
            <a:endParaRPr lang="en-US" altLang="en-US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Siyam Rupali" panose="02000500000000020004" pitchFamily="2" charset="0"/>
                <a:cs typeface="Siyam Rupali" panose="02000500000000020004" pitchFamily="2" charset="0"/>
              </a:rPr>
              <a:t>1.</a:t>
            </a:r>
            <a:r>
              <a:rPr lang="en-US" altLang="en-US" dirty="0"/>
              <a:t>    </a:t>
            </a:r>
            <a:r>
              <a:rPr lang="en-US" altLang="en-US" dirty="0">
                <a:latin typeface="Arial" panose="020B0604020202020204" pitchFamily="34" charset="0"/>
              </a:rPr>
              <a:t> </a:t>
            </a:r>
            <a:r>
              <a:rPr lang="en-US" altLang="en-US" dirty="0" err="1" smtClean="0">
                <a:latin typeface="Siyam Rupali" panose="02000500000000020004" pitchFamily="2" charset="0"/>
                <a:cs typeface="Siyam Rupali" panose="02000500000000020004" pitchFamily="2" charset="0"/>
              </a:rPr>
              <a:t>জীবাশ্মবিজ্ঞান</a:t>
            </a:r>
            <a:r>
              <a:rPr lang="en-US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(</a:t>
            </a:r>
            <a:r>
              <a:rPr lang="en-US" altLang="en-US" dirty="0" err="1" smtClean="0">
                <a:latin typeface="Siyam Rupali" panose="02000500000000020004" pitchFamily="2" charset="0"/>
                <a:cs typeface="Siyam Rupali" panose="02000500000000020004" pitchFamily="2" charset="0"/>
              </a:rPr>
              <a:t>Palaeontology</a:t>
            </a:r>
            <a:r>
              <a:rPr lang="en-US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)</a:t>
            </a:r>
            <a:endParaRPr lang="en-US" altLang="en-US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Siyam Rupali" panose="02000500000000020004" pitchFamily="2" charset="0"/>
                <a:cs typeface="Siyam Rupali" panose="02000500000000020004" pitchFamily="2" charset="0"/>
              </a:rPr>
              <a:t>2.</a:t>
            </a:r>
            <a:r>
              <a:rPr lang="en-US" altLang="en-US" dirty="0"/>
              <a:t>    </a:t>
            </a:r>
            <a:r>
              <a:rPr lang="en-US" altLang="en-US" dirty="0">
                <a:latin typeface="Arial" panose="020B0604020202020204" pitchFamily="34" charset="0"/>
              </a:rPr>
              <a:t> </a:t>
            </a:r>
            <a:r>
              <a:rPr lang="bn-IN" altLang="en-US" dirty="0">
                <a:latin typeface="Siyam Rupali" panose="02000500000000020004" pitchFamily="2" charset="0"/>
                <a:cs typeface="Siyam Rupali" panose="02000500000000020004" pitchFamily="2" charset="0"/>
              </a:rPr>
              <a:t>জীব </a:t>
            </a:r>
            <a:r>
              <a:rPr lang="bn-IN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পরিসংখ্যান</a:t>
            </a:r>
            <a:r>
              <a:rPr lang="en-US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(Biostatistics)</a:t>
            </a:r>
            <a:endParaRPr lang="en-US" altLang="en-US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Siyam Rupali" panose="02000500000000020004" pitchFamily="2" charset="0"/>
                <a:cs typeface="Siyam Rupali" panose="02000500000000020004" pitchFamily="2" charset="0"/>
              </a:rPr>
              <a:t>3.</a:t>
            </a:r>
            <a:r>
              <a:rPr lang="en-US" altLang="en-US" dirty="0"/>
              <a:t>    </a:t>
            </a:r>
            <a:r>
              <a:rPr lang="en-US" altLang="en-US" dirty="0">
                <a:latin typeface="Arial" panose="020B0604020202020204" pitchFamily="34" charset="0"/>
              </a:rPr>
              <a:t> </a:t>
            </a:r>
            <a:r>
              <a:rPr lang="bn-IN" altLang="en-US" dirty="0">
                <a:latin typeface="Siyam Rupali" panose="02000500000000020004" pitchFamily="2" charset="0"/>
                <a:cs typeface="Siyam Rupali" panose="02000500000000020004" pitchFamily="2" charset="0"/>
              </a:rPr>
              <a:t>পরজীবী </a:t>
            </a:r>
            <a:r>
              <a:rPr lang="bn-IN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বিদ্যা</a:t>
            </a:r>
            <a:r>
              <a:rPr lang="en-US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(Parasitology)</a:t>
            </a:r>
            <a:endParaRPr lang="en-US" altLang="en-US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Siyam Rupali" panose="02000500000000020004" pitchFamily="2" charset="0"/>
                <a:cs typeface="Siyam Rupali" panose="02000500000000020004" pitchFamily="2" charset="0"/>
              </a:rPr>
              <a:t>4.</a:t>
            </a:r>
            <a:r>
              <a:rPr lang="en-US" altLang="en-US" dirty="0"/>
              <a:t>    </a:t>
            </a:r>
            <a:r>
              <a:rPr lang="en-US" altLang="en-US" dirty="0">
                <a:latin typeface="Arial" panose="020B0604020202020204" pitchFamily="34" charset="0"/>
              </a:rPr>
              <a:t> </a:t>
            </a:r>
            <a:r>
              <a:rPr lang="bn-IN" altLang="en-US" dirty="0">
                <a:latin typeface="Siyam Rupali" panose="02000500000000020004" pitchFamily="2" charset="0"/>
                <a:cs typeface="Siyam Rupali" panose="02000500000000020004" pitchFamily="2" charset="0"/>
              </a:rPr>
              <a:t>মৎস্য </a:t>
            </a:r>
            <a:r>
              <a:rPr lang="bn-IN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বিজ্ঞান</a:t>
            </a:r>
            <a:r>
              <a:rPr lang="en-US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(Fisheries)</a:t>
            </a:r>
            <a:endParaRPr lang="en-US" altLang="en-US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Siyam Rupali" panose="02000500000000020004" pitchFamily="2" charset="0"/>
                <a:cs typeface="Siyam Rupali" panose="02000500000000020004" pitchFamily="2" charset="0"/>
              </a:rPr>
              <a:t>5.</a:t>
            </a:r>
            <a:r>
              <a:rPr lang="en-US" altLang="en-US" dirty="0"/>
              <a:t>    </a:t>
            </a:r>
            <a:r>
              <a:rPr lang="en-US" altLang="en-US" dirty="0">
                <a:latin typeface="Arial" panose="020B0604020202020204" pitchFamily="34" charset="0"/>
              </a:rPr>
              <a:t> </a:t>
            </a:r>
            <a:r>
              <a:rPr lang="en-US" altLang="en-US" dirty="0" err="1" smtClean="0">
                <a:latin typeface="Siyam Rupali" panose="02000500000000020004" pitchFamily="2" charset="0"/>
                <a:cs typeface="Siyam Rupali" panose="02000500000000020004" pitchFamily="2" charset="0"/>
              </a:rPr>
              <a:t>কী</a:t>
            </a:r>
            <a:r>
              <a:rPr lang="bn-IN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টতত্ত্ব</a:t>
            </a:r>
            <a:r>
              <a:rPr lang="en-US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(Entomology)</a:t>
            </a:r>
            <a:endParaRPr lang="en-US" altLang="en-US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Siyam Rupali" panose="02000500000000020004" pitchFamily="2" charset="0"/>
                <a:cs typeface="Siyam Rupali" panose="02000500000000020004" pitchFamily="2" charset="0"/>
              </a:rPr>
              <a:t>6.</a:t>
            </a:r>
            <a:r>
              <a:rPr lang="en-US" altLang="en-US" dirty="0"/>
              <a:t>    </a:t>
            </a:r>
            <a:r>
              <a:rPr lang="en-US" altLang="en-US" dirty="0">
                <a:latin typeface="Arial" panose="020B0604020202020204" pitchFamily="34" charset="0"/>
              </a:rPr>
              <a:t> </a:t>
            </a:r>
            <a:r>
              <a:rPr lang="bn-IN" altLang="en-US" dirty="0">
                <a:latin typeface="Siyam Rupali" panose="02000500000000020004" pitchFamily="2" charset="0"/>
                <a:cs typeface="Siyam Rupali" panose="02000500000000020004" pitchFamily="2" charset="0"/>
              </a:rPr>
              <a:t>অণুজীব </a:t>
            </a:r>
            <a:r>
              <a:rPr lang="bn-IN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বিজ্ঞান</a:t>
            </a:r>
            <a:r>
              <a:rPr lang="en-US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(Microbiology)</a:t>
            </a:r>
            <a:endParaRPr lang="en-US" altLang="en-US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Siyam Rupali" panose="02000500000000020004" pitchFamily="2" charset="0"/>
                <a:cs typeface="Siyam Rupali" panose="02000500000000020004" pitchFamily="2" charset="0"/>
              </a:rPr>
              <a:t>7.</a:t>
            </a:r>
            <a:r>
              <a:rPr lang="en-US" altLang="en-US" dirty="0"/>
              <a:t>    </a:t>
            </a:r>
            <a:r>
              <a:rPr lang="en-US" altLang="en-US" dirty="0">
                <a:latin typeface="Arial" panose="020B0604020202020204" pitchFamily="34" charset="0"/>
              </a:rPr>
              <a:t> </a:t>
            </a:r>
            <a:r>
              <a:rPr lang="bn-IN" altLang="en-US" dirty="0">
                <a:latin typeface="Siyam Rupali" panose="02000500000000020004" pitchFamily="2" charset="0"/>
                <a:cs typeface="Siyam Rupali" panose="02000500000000020004" pitchFamily="2" charset="0"/>
              </a:rPr>
              <a:t>কৃষি </a:t>
            </a:r>
            <a:r>
              <a:rPr lang="bn-IN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বিজ্ঞান</a:t>
            </a:r>
            <a:r>
              <a:rPr lang="en-US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(Agriculture)</a:t>
            </a:r>
            <a:endParaRPr lang="en-US" altLang="en-US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Siyam Rupali" panose="02000500000000020004" pitchFamily="2" charset="0"/>
                <a:cs typeface="Siyam Rupali" panose="02000500000000020004" pitchFamily="2" charset="0"/>
              </a:rPr>
              <a:t>8.</a:t>
            </a:r>
            <a:r>
              <a:rPr lang="en-US" altLang="en-US" dirty="0"/>
              <a:t>    </a:t>
            </a:r>
            <a:r>
              <a:rPr lang="en-US" altLang="en-US" dirty="0">
                <a:latin typeface="Arial" panose="020B0604020202020204" pitchFamily="34" charset="0"/>
              </a:rPr>
              <a:t> </a:t>
            </a:r>
            <a:r>
              <a:rPr lang="bn-IN" altLang="en-US" dirty="0">
                <a:latin typeface="Siyam Rupali" panose="02000500000000020004" pitchFamily="2" charset="0"/>
                <a:cs typeface="Siyam Rupali" panose="02000500000000020004" pitchFamily="2" charset="0"/>
              </a:rPr>
              <a:t>চিকিৎসা </a:t>
            </a:r>
            <a:r>
              <a:rPr lang="bn-IN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বিজ্ঞান</a:t>
            </a:r>
            <a:r>
              <a:rPr lang="en-US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(Medical Science)</a:t>
            </a:r>
            <a:endParaRPr lang="en-US" altLang="en-US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Siyam Rupali" panose="02000500000000020004" pitchFamily="2" charset="0"/>
                <a:cs typeface="Siyam Rupali" panose="02000500000000020004" pitchFamily="2" charset="0"/>
              </a:rPr>
              <a:t>9.</a:t>
            </a:r>
            <a:r>
              <a:rPr lang="en-US" altLang="en-US" dirty="0"/>
              <a:t>    </a:t>
            </a:r>
            <a:r>
              <a:rPr lang="en-US" altLang="en-US" dirty="0">
                <a:latin typeface="Arial" panose="020B0604020202020204" pitchFamily="34" charset="0"/>
              </a:rPr>
              <a:t> </a:t>
            </a:r>
            <a:r>
              <a:rPr lang="bn-IN" altLang="en-US" dirty="0">
                <a:latin typeface="Siyam Rupali" panose="02000500000000020004" pitchFamily="2" charset="0"/>
                <a:cs typeface="Siyam Rupali" panose="02000500000000020004" pitchFamily="2" charset="0"/>
              </a:rPr>
              <a:t>জিন </a:t>
            </a:r>
            <a:r>
              <a:rPr lang="bn-IN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প্রযুক্তি</a:t>
            </a:r>
            <a:r>
              <a:rPr lang="en-US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(Genetic Engineering)</a:t>
            </a:r>
            <a:endParaRPr lang="en-US" altLang="en-US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Siyam Rupali" panose="02000500000000020004" pitchFamily="2" charset="0"/>
                <a:cs typeface="Siyam Rupali" panose="02000500000000020004" pitchFamily="2" charset="0"/>
              </a:rPr>
              <a:t>10.</a:t>
            </a:r>
            <a:r>
              <a:rPr lang="en-US" altLang="en-US" dirty="0"/>
              <a:t> </a:t>
            </a:r>
            <a:r>
              <a:rPr lang="en-US" altLang="en-US" dirty="0">
                <a:latin typeface="Arial" panose="020B0604020202020204" pitchFamily="34" charset="0"/>
              </a:rPr>
              <a:t> </a:t>
            </a:r>
            <a:r>
              <a:rPr lang="bn-IN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প্রাণরসায়ন</a:t>
            </a:r>
            <a:r>
              <a:rPr lang="en-US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(Biochemistry)</a:t>
            </a:r>
            <a:endParaRPr lang="en-US" altLang="en-US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Siyam Rupali" panose="02000500000000020004" pitchFamily="2" charset="0"/>
                <a:cs typeface="Siyam Rupali" panose="02000500000000020004" pitchFamily="2" charset="0"/>
              </a:rPr>
              <a:t>11.</a:t>
            </a:r>
            <a:r>
              <a:rPr lang="en-US" altLang="en-US" dirty="0"/>
              <a:t> </a:t>
            </a:r>
            <a:r>
              <a:rPr lang="en-US" altLang="en-US" dirty="0">
                <a:latin typeface="Arial" panose="020B0604020202020204" pitchFamily="34" charset="0"/>
              </a:rPr>
              <a:t> </a:t>
            </a:r>
            <a:r>
              <a:rPr lang="bn-IN" altLang="en-US" dirty="0">
                <a:latin typeface="Siyam Rupali" panose="02000500000000020004" pitchFamily="2" charset="0"/>
                <a:cs typeface="Siyam Rupali" panose="02000500000000020004" pitchFamily="2" charset="0"/>
              </a:rPr>
              <a:t>পরিবেশ </a:t>
            </a:r>
            <a:r>
              <a:rPr lang="bn-IN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বিজ্ঞান</a:t>
            </a:r>
            <a:r>
              <a:rPr lang="en-US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(Environmental Science)</a:t>
            </a:r>
            <a:endParaRPr lang="en-US" altLang="en-US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Siyam Rupali" panose="02000500000000020004" pitchFamily="2" charset="0"/>
                <a:cs typeface="Siyam Rupali" panose="02000500000000020004" pitchFamily="2" charset="0"/>
              </a:rPr>
              <a:t>12.</a:t>
            </a:r>
            <a:r>
              <a:rPr lang="en-US" altLang="en-US" dirty="0"/>
              <a:t> </a:t>
            </a:r>
            <a:r>
              <a:rPr lang="bn-IN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ফার্মেসি</a:t>
            </a:r>
            <a:r>
              <a:rPr lang="en-US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(Pharmacy)</a:t>
            </a:r>
            <a:endParaRPr lang="en-US" altLang="en-US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13.</a:t>
            </a:r>
            <a:r>
              <a:rPr lang="bn-BD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স</a:t>
            </a:r>
            <a:r>
              <a:rPr lang="en-US" altLang="en-US" dirty="0" err="1" smtClean="0">
                <a:latin typeface="Siyam Rupali" panose="02000500000000020004" pitchFamily="2" charset="0"/>
                <a:cs typeface="Siyam Rupali" panose="02000500000000020004" pitchFamily="2" charset="0"/>
              </a:rPr>
              <a:t>ামুদ্রিক</a:t>
            </a:r>
            <a:r>
              <a:rPr lang="bn-IN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 বিজ্ঞান</a:t>
            </a:r>
            <a:r>
              <a:rPr lang="en-US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(Marine Biology)</a:t>
            </a:r>
            <a:endParaRPr lang="en-US" altLang="en-US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14.</a:t>
            </a:r>
            <a:r>
              <a:rPr lang="en-US" altLang="en-US" dirty="0"/>
              <a:t>  </a:t>
            </a:r>
            <a:r>
              <a:rPr lang="en-US" altLang="en-US" dirty="0">
                <a:latin typeface="Arial" panose="020B0604020202020204" pitchFamily="34" charset="0"/>
              </a:rPr>
              <a:t> </a:t>
            </a:r>
            <a:r>
              <a:rPr lang="bn-IN" altLang="en-US" dirty="0">
                <a:latin typeface="Siyam Rupali" panose="02000500000000020004" pitchFamily="2" charset="0"/>
                <a:cs typeface="Siyam Rupali" panose="02000500000000020004" pitchFamily="2" charset="0"/>
              </a:rPr>
              <a:t>বন </a:t>
            </a:r>
            <a:r>
              <a:rPr lang="bn-IN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বিজ্ঞান</a:t>
            </a:r>
            <a:r>
              <a:rPr lang="en-US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(Forestry)</a:t>
            </a:r>
            <a:endParaRPr lang="en-US" altLang="en-US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15.</a:t>
            </a:r>
            <a:r>
              <a:rPr lang="en-US" altLang="en-US" dirty="0"/>
              <a:t>  </a:t>
            </a:r>
            <a:r>
              <a:rPr lang="bn-IN" altLang="en-US" dirty="0">
                <a:latin typeface="Siyam Rupali" panose="02000500000000020004" pitchFamily="2" charset="0"/>
                <a:cs typeface="Siyam Rupali" panose="02000500000000020004" pitchFamily="2" charset="0"/>
              </a:rPr>
              <a:t>জীব </a:t>
            </a:r>
            <a:r>
              <a:rPr lang="bn-IN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প্রযুক্তিই</a:t>
            </a:r>
            <a:r>
              <a:rPr lang="en-US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(</a:t>
            </a:r>
            <a:r>
              <a:rPr lang="en-US" altLang="en-US" dirty="0" err="1" smtClean="0">
                <a:latin typeface="Siyam Rupali" panose="02000500000000020004" pitchFamily="2" charset="0"/>
                <a:cs typeface="Siyam Rupali" panose="02000500000000020004" pitchFamily="2" charset="0"/>
              </a:rPr>
              <a:t>Biotechology</a:t>
            </a:r>
            <a:r>
              <a:rPr lang="en-US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)</a:t>
            </a:r>
            <a:endParaRPr lang="en-US" altLang="en-US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16.</a:t>
            </a:r>
            <a:r>
              <a:rPr lang="en-US" altLang="en-US" dirty="0"/>
              <a:t> </a:t>
            </a:r>
            <a:r>
              <a:rPr lang="en-US" altLang="en-US" dirty="0">
                <a:latin typeface="Arial" panose="020B0604020202020204" pitchFamily="34" charset="0"/>
              </a:rPr>
              <a:t> </a:t>
            </a:r>
            <a:r>
              <a:rPr lang="bn-IN" altLang="en-US" dirty="0">
                <a:latin typeface="Siyam Rupali" panose="02000500000000020004" pitchFamily="2" charset="0"/>
                <a:cs typeface="Siyam Rupali" panose="02000500000000020004" pitchFamily="2" charset="0"/>
              </a:rPr>
              <a:t>বন্যপ্রাণী </a:t>
            </a:r>
            <a:r>
              <a:rPr lang="bn-IN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বিদ্যা</a:t>
            </a:r>
            <a:r>
              <a:rPr lang="en-US" altLang="en-US" sz="1600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(Wildlife</a:t>
            </a:r>
            <a:r>
              <a:rPr lang="en-US" altLang="en-US" sz="1600" dirty="0">
                <a:latin typeface="Siyam Rupali" panose="02000500000000020004" pitchFamily="2" charset="0"/>
                <a:cs typeface="Siyam Rupali" panose="02000500000000020004" pitchFamily="2" charset="0"/>
              </a:rPr>
              <a:t>)</a:t>
            </a:r>
            <a:endParaRPr lang="en-US" altLang="en-US" sz="1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17.</a:t>
            </a:r>
            <a:r>
              <a:rPr lang="en-US" altLang="en-US" dirty="0"/>
              <a:t>  </a:t>
            </a:r>
            <a:r>
              <a:rPr lang="en-US" altLang="en-US" dirty="0">
                <a:latin typeface="Arial" panose="020B0604020202020204" pitchFamily="34" charset="0"/>
              </a:rPr>
              <a:t> </a:t>
            </a:r>
            <a:r>
              <a:rPr lang="bn-IN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বায়োইনফরমেটিক্স</a:t>
            </a:r>
            <a:r>
              <a:rPr lang="en-US" altLang="en-US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(Bioinformatics)</a:t>
            </a:r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54061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849930" y="365326"/>
            <a:ext cx="4760295" cy="610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007033"/>
                </a:solidFill>
              </a:rPr>
              <a:t>জীবের</a:t>
            </a:r>
            <a:r>
              <a:rPr lang="en-US" b="1" dirty="0" smtClean="0">
                <a:solidFill>
                  <a:srgbClr val="007033"/>
                </a:solidFill>
              </a:rPr>
              <a:t> </a:t>
            </a:r>
            <a:r>
              <a:rPr lang="en-US" b="1" dirty="0" err="1" smtClean="0">
                <a:solidFill>
                  <a:srgbClr val="007033"/>
                </a:solidFill>
              </a:rPr>
              <a:t>শ্রেণিবিন্যাসঃ</a:t>
            </a:r>
            <a:endParaRPr lang="en-US" b="1" dirty="0">
              <a:solidFill>
                <a:srgbClr val="007033"/>
              </a:solidFill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295650" y="4097456"/>
            <a:ext cx="79899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006666"/>
                </a:solidFill>
              </a:rPr>
              <a:t>লক্ষ্যঃ</a:t>
            </a:r>
            <a:r>
              <a:rPr lang="en-US" sz="2400" dirty="0" smtClean="0">
                <a:solidFill>
                  <a:srgbClr val="006666"/>
                </a:solidFill>
              </a:rPr>
              <a:t> </a:t>
            </a:r>
            <a:r>
              <a:rPr lang="en-US" sz="2400" dirty="0" err="1" smtClean="0">
                <a:solidFill>
                  <a:srgbClr val="006666"/>
                </a:solidFill>
              </a:rPr>
              <a:t>এই</a:t>
            </a:r>
            <a:r>
              <a:rPr lang="en-US" sz="2400" dirty="0" smtClean="0">
                <a:solidFill>
                  <a:srgbClr val="006666"/>
                </a:solidFill>
              </a:rPr>
              <a:t> </a:t>
            </a:r>
            <a:r>
              <a:rPr lang="en-US" sz="2400" dirty="0" err="1" smtClean="0">
                <a:solidFill>
                  <a:srgbClr val="006666"/>
                </a:solidFill>
              </a:rPr>
              <a:t>বিশাল</a:t>
            </a:r>
            <a:r>
              <a:rPr lang="en-US" sz="2400" dirty="0" smtClean="0">
                <a:solidFill>
                  <a:srgbClr val="006666"/>
                </a:solidFill>
              </a:rPr>
              <a:t> ও </a:t>
            </a:r>
            <a:r>
              <a:rPr lang="en-US" sz="2400" dirty="0" err="1" smtClean="0">
                <a:solidFill>
                  <a:srgbClr val="006666"/>
                </a:solidFill>
              </a:rPr>
              <a:t>বৈচিত্র্যময়</a:t>
            </a:r>
            <a:r>
              <a:rPr lang="en-US" sz="2400" dirty="0" smtClean="0">
                <a:solidFill>
                  <a:srgbClr val="006666"/>
                </a:solidFill>
              </a:rPr>
              <a:t> </a:t>
            </a:r>
            <a:r>
              <a:rPr lang="en-US" sz="2400" dirty="0" err="1" smtClean="0">
                <a:solidFill>
                  <a:srgbClr val="006666"/>
                </a:solidFill>
              </a:rPr>
              <a:t>জীবজগ</a:t>
            </a:r>
            <a:r>
              <a:rPr lang="en-US" sz="2400" dirty="0" smtClean="0">
                <a:solidFill>
                  <a:srgbClr val="006666"/>
                </a:solidFill>
              </a:rPr>
              <a:t>ৎ-</a:t>
            </a:r>
            <a:r>
              <a:rPr lang="en-US" sz="2400" dirty="0" err="1" smtClean="0">
                <a:solidFill>
                  <a:srgbClr val="006666"/>
                </a:solidFill>
              </a:rPr>
              <a:t>কে</a:t>
            </a:r>
            <a:r>
              <a:rPr lang="en-US" sz="2400" dirty="0" smtClean="0">
                <a:solidFill>
                  <a:srgbClr val="006666"/>
                </a:solidFill>
              </a:rPr>
              <a:t> </a:t>
            </a:r>
            <a:r>
              <a:rPr lang="en-US" sz="2400" dirty="0" err="1" smtClean="0">
                <a:solidFill>
                  <a:srgbClr val="006666"/>
                </a:solidFill>
              </a:rPr>
              <a:t>সহজ</a:t>
            </a:r>
            <a:r>
              <a:rPr lang="en-US" sz="2400" dirty="0" smtClean="0">
                <a:solidFill>
                  <a:srgbClr val="006666"/>
                </a:solidFill>
              </a:rPr>
              <a:t> </a:t>
            </a:r>
            <a:r>
              <a:rPr lang="en-US" sz="2400" dirty="0" err="1" smtClean="0">
                <a:solidFill>
                  <a:srgbClr val="006666"/>
                </a:solidFill>
              </a:rPr>
              <a:t>ভাবে</a:t>
            </a:r>
            <a:r>
              <a:rPr lang="en-US" sz="2400" dirty="0" smtClean="0">
                <a:solidFill>
                  <a:srgbClr val="006666"/>
                </a:solidFill>
              </a:rPr>
              <a:t> </a:t>
            </a:r>
            <a:r>
              <a:rPr lang="en-US" sz="2400" dirty="0" err="1" smtClean="0">
                <a:solidFill>
                  <a:srgbClr val="006666"/>
                </a:solidFill>
              </a:rPr>
              <a:t>অল্প</a:t>
            </a:r>
            <a:r>
              <a:rPr lang="en-US" sz="2400" dirty="0" smtClean="0">
                <a:solidFill>
                  <a:srgbClr val="006666"/>
                </a:solidFill>
              </a:rPr>
              <a:t> </a:t>
            </a:r>
            <a:r>
              <a:rPr lang="en-US" sz="2400" dirty="0" err="1" smtClean="0">
                <a:solidFill>
                  <a:srgbClr val="006666"/>
                </a:solidFill>
              </a:rPr>
              <a:t>পরিশ্রমে</a:t>
            </a:r>
            <a:r>
              <a:rPr lang="en-US" sz="2400" dirty="0" smtClean="0">
                <a:solidFill>
                  <a:srgbClr val="006666"/>
                </a:solidFill>
              </a:rPr>
              <a:t> </a:t>
            </a:r>
            <a:r>
              <a:rPr lang="en-US" sz="2400" dirty="0" err="1" smtClean="0">
                <a:solidFill>
                  <a:srgbClr val="006666"/>
                </a:solidFill>
              </a:rPr>
              <a:t>এবং</a:t>
            </a:r>
            <a:r>
              <a:rPr lang="en-US" sz="2400" dirty="0" smtClean="0">
                <a:solidFill>
                  <a:srgbClr val="006666"/>
                </a:solidFill>
              </a:rPr>
              <a:t> </a:t>
            </a:r>
            <a:r>
              <a:rPr lang="en-US" sz="2400" dirty="0" err="1" smtClean="0">
                <a:solidFill>
                  <a:srgbClr val="006666"/>
                </a:solidFill>
              </a:rPr>
              <a:t>অল্প</a:t>
            </a:r>
            <a:r>
              <a:rPr lang="en-US" sz="2400" dirty="0" smtClean="0">
                <a:solidFill>
                  <a:srgbClr val="006666"/>
                </a:solidFill>
              </a:rPr>
              <a:t> </a:t>
            </a:r>
            <a:r>
              <a:rPr lang="en-US" sz="2400" dirty="0" err="1" smtClean="0">
                <a:solidFill>
                  <a:srgbClr val="006666"/>
                </a:solidFill>
              </a:rPr>
              <a:t>সময়ে</a:t>
            </a:r>
            <a:r>
              <a:rPr lang="en-US" sz="2400" dirty="0" smtClean="0">
                <a:solidFill>
                  <a:srgbClr val="006666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006666"/>
                </a:solidFill>
              </a:rPr>
              <a:t>           </a:t>
            </a:r>
            <a:r>
              <a:rPr lang="en-US" sz="2400" dirty="0" err="1" smtClean="0">
                <a:solidFill>
                  <a:srgbClr val="006666"/>
                </a:solidFill>
              </a:rPr>
              <a:t>সঠিকভাবে</a:t>
            </a:r>
            <a:r>
              <a:rPr lang="en-US" sz="2400" dirty="0" smtClean="0">
                <a:solidFill>
                  <a:srgbClr val="006666"/>
                </a:solidFill>
              </a:rPr>
              <a:t> </a:t>
            </a:r>
            <a:r>
              <a:rPr lang="en-US" sz="2400" dirty="0" err="1" smtClean="0">
                <a:solidFill>
                  <a:srgbClr val="006666"/>
                </a:solidFill>
              </a:rPr>
              <a:t>জানা</a:t>
            </a:r>
            <a:r>
              <a:rPr lang="en-US" sz="2400" dirty="0" smtClean="0">
                <a:solidFill>
                  <a:srgbClr val="006666"/>
                </a:solidFill>
              </a:rPr>
              <a:t>।</a:t>
            </a:r>
            <a:endParaRPr lang="en-US" sz="2400" dirty="0">
              <a:solidFill>
                <a:srgbClr val="0066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0" y="1138290"/>
            <a:ext cx="1551639" cy="186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775" y="1138289"/>
            <a:ext cx="3376649" cy="1849519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776946" y="3101168"/>
            <a:ext cx="165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ক্যারোলাস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লিনিয়াস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(১৭০৭-১৭৭৮)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48" y="3154439"/>
            <a:ext cx="2048018" cy="539788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F9B1-F5B1-41F8-8D16-545606A49E77}" type="datetime1">
              <a:rPr lang="en-US" smtClean="0"/>
              <a:t>6/9/2021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Sarojit Ray( M Sc. Fisheries)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0CFA-63D4-49D5-8EED-DBE72DC83EA4}" type="slidenum">
              <a:rPr lang="en-US" smtClean="0"/>
              <a:t>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-9332"/>
            <a:ext cx="9144000" cy="6867332"/>
          </a:xfrm>
          <a:prstGeom prst="rect">
            <a:avLst/>
          </a:prstGeom>
          <a:noFill/>
          <a:ln w="57150">
            <a:solidFill>
              <a:srgbClr val="F33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/>
        </p:nvSpPr>
        <p:spPr>
          <a:xfrm>
            <a:off x="1059785" y="909367"/>
            <a:ext cx="6446352" cy="725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007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শ্রেণিবিন্যাসের</a:t>
            </a:r>
            <a:r>
              <a:rPr lang="en-US" sz="2800" b="1" dirty="0" smtClean="0">
                <a:solidFill>
                  <a:srgbClr val="007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উদ্দেশ্যঃ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4"/>
          <p:cNvSpPr>
            <a:spLocks noGrp="1"/>
          </p:cNvSpPr>
          <p:nvPr/>
        </p:nvSpPr>
        <p:spPr>
          <a:xfrm>
            <a:off x="1059784" y="1825597"/>
            <a:ext cx="7132493" cy="3364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1D3A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D3A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D3A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D3A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D3A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20000"/>
              </a:lnSpc>
              <a:buFont typeface="Wingdings" panose="05000000000000000000" pitchFamily="2" charset="2"/>
              <a:buChar char="Ø"/>
            </a:pP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উপদল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সম্বন্ধে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আহরণ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Ø"/>
            </a:pP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জগতের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ভিন্নতার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আলোকপাত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আহরিত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জ্ঞানকে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পূর্ণাঙ্গ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জ্ঞানকে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সংক্ষিপ্তভাবে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Ø"/>
            </a:pP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জীবকে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নামকরণের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Ø"/>
            </a:pP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জীবজগ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ও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মানবকল্যাণে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জীবগুলোকে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18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800" b="1" dirty="0">
              <a:solidFill>
                <a:srgbClr val="0066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C62E-263E-4ABA-B49B-B4F42D4162EC}" type="datetime1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Sarojit Ray( M Sc. Fisheries)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0CFA-63D4-49D5-8EED-DBE72DC83EA4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9332"/>
            <a:ext cx="9144000" cy="6867332"/>
          </a:xfrm>
          <a:prstGeom prst="rect">
            <a:avLst/>
          </a:prstGeom>
          <a:noFill/>
          <a:ln w="57150">
            <a:solidFill>
              <a:srgbClr val="F33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3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/>
        </p:nvSpPr>
        <p:spPr>
          <a:xfrm>
            <a:off x="391421" y="253404"/>
            <a:ext cx="5170394" cy="725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R H Whittaker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হুইট্টেকার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-১৯৬৯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044" y="428641"/>
            <a:ext cx="2613360" cy="33196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16222273"/>
              </p:ext>
            </p:extLst>
          </p:nvPr>
        </p:nvGraphicFramePr>
        <p:xfrm>
          <a:off x="830728" y="1348393"/>
          <a:ext cx="4446122" cy="4604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23"/>
          <p:cNvSpPr txBox="1"/>
          <p:nvPr/>
        </p:nvSpPr>
        <p:spPr>
          <a:xfrm>
            <a:off x="5992369" y="4151561"/>
            <a:ext cx="2988562" cy="738664"/>
          </a:xfrm>
          <a:prstGeom prst="rect">
            <a:avLst/>
          </a:prstGeom>
          <a:noFill/>
        </p:spPr>
        <p:txBody>
          <a:bodyPr wrap="square" lIns="182880" tIns="0" rIns="18288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006666"/>
                </a:solidFill>
              </a:rPr>
              <a:t>R H </a:t>
            </a:r>
            <a:r>
              <a:rPr lang="en-US" sz="2800" b="1" dirty="0" smtClean="0">
                <a:solidFill>
                  <a:srgbClr val="006666"/>
                </a:solidFill>
              </a:rPr>
              <a:t>Whittaker</a:t>
            </a:r>
          </a:p>
          <a:p>
            <a:pPr algn="ctr"/>
            <a:r>
              <a:rPr lang="en-US" sz="2000" b="1" dirty="0" smtClean="0">
                <a:solidFill>
                  <a:srgbClr val="006666"/>
                </a:solidFill>
              </a:rPr>
              <a:t>(১৯২০-১৯৮০)</a:t>
            </a:r>
            <a:endParaRPr lang="en-US" sz="2000" dirty="0">
              <a:solidFill>
                <a:srgbClr val="006666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3FA0-DE33-4851-B6C9-02834BB06950}" type="datetime1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Sarojit Ray( M Sc. Fisheries)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0CFA-63D4-49D5-8EED-DBE72DC83EA4}" type="slidenum">
              <a:rPr lang="en-US" smtClean="0"/>
              <a:t>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9332"/>
            <a:ext cx="9144000" cy="6867332"/>
          </a:xfrm>
          <a:prstGeom prst="rect">
            <a:avLst/>
          </a:prstGeom>
          <a:noFill/>
          <a:ln w="57150">
            <a:solidFill>
              <a:srgbClr val="F33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2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</TotalTime>
  <Words>699</Words>
  <Application>Microsoft Office PowerPoint</Application>
  <PresentationFormat>On-screen Show (4:3)</PresentationFormat>
  <Paragraphs>195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Adobe Heiti Std R</vt:lpstr>
      <vt:lpstr>Arial</vt:lpstr>
      <vt:lpstr>Calibri</vt:lpstr>
      <vt:lpstr>Calibri Light</vt:lpstr>
      <vt:lpstr>NikoshBAN</vt:lpstr>
      <vt:lpstr>Siyam Rupali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City</dc:creator>
  <cp:lastModifiedBy>ASHOK HALDER</cp:lastModifiedBy>
  <cp:revision>58</cp:revision>
  <dcterms:created xsi:type="dcterms:W3CDTF">2021-06-04T16:53:12Z</dcterms:created>
  <dcterms:modified xsi:type="dcterms:W3CDTF">2021-06-09T05:26:41Z</dcterms:modified>
</cp:coreProperties>
</file>