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1" r:id="rId6"/>
    <p:sldId id="259" r:id="rId7"/>
    <p:sldId id="264" r:id="rId8"/>
    <p:sldId id="265" r:id="rId9"/>
    <p:sldId id="266" r:id="rId10"/>
    <p:sldId id="267" r:id="rId11"/>
    <p:sldId id="274" r:id="rId12"/>
    <p:sldId id="275" r:id="rId13"/>
    <p:sldId id="276" r:id="rId14"/>
    <p:sldId id="268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8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1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B17D-87E3-45FF-A113-C11F00BC832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Emerald_(mango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2276"/>
            <a:ext cx="12192000" cy="744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সবাইকে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শুভেচ্ছা</a:t>
            </a:r>
            <a:r>
              <a:rPr lang="en-US" sz="540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1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4412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73390"/>
            <a:ext cx="12192000" cy="1805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দশ-এগারো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বৎসর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পাতলা,রং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রুক্ষ-বাতাসে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উড়িতেছে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19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892"/>
            <a:ext cx="12192000" cy="447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2"/>
          <p:cNvSpPr txBox="1"/>
          <p:nvPr/>
        </p:nvSpPr>
        <p:spPr>
          <a:xfrm>
            <a:off x="0" y="0"/>
            <a:ext cx="2542903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211" y="5075583"/>
            <a:ext cx="11965577" cy="12854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দূরন্তপনা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</a:p>
        </p:txBody>
      </p:sp>
    </p:spTree>
    <p:extLst>
      <p:ext uri="{BB962C8B-B14F-4D97-AF65-F5344CB8AC3E}">
        <p14:creationId xmlns:p14="http://schemas.microsoft.com/office/powerpoint/2010/main" val="27785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shahsnara\vlcsnap-2012-11-07-13h25m19s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1"/>
            <a:ext cx="4715691" cy="49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" y="0"/>
            <a:ext cx="12192000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সর্বজয়া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হরিহরের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হারানোর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হরিহরের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3" y="653143"/>
            <a:ext cx="3722914" cy="4979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52" y="640080"/>
            <a:ext cx="3552791" cy="509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88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11"/>
            <a:ext cx="5917474" cy="615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6" y="875211"/>
            <a:ext cx="6261463" cy="5982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সংসারে</a:t>
            </a:r>
            <a:r>
              <a:rPr lang="en-US" sz="2400" dirty="0"/>
              <a:t> </a:t>
            </a:r>
            <a:r>
              <a:rPr lang="en-US" sz="2400" dirty="0" err="1"/>
              <a:t>দারিদ্রদূরীকরণে</a:t>
            </a:r>
            <a:r>
              <a:rPr lang="en-US" sz="2400" dirty="0"/>
              <a:t> </a:t>
            </a:r>
            <a:r>
              <a:rPr lang="en-US" sz="2400" dirty="0" err="1"/>
              <a:t>প্রাণপণ</a:t>
            </a:r>
            <a:r>
              <a:rPr lang="en-US" sz="2400" dirty="0"/>
              <a:t> </a:t>
            </a:r>
            <a:r>
              <a:rPr lang="en-US" sz="2400" dirty="0" err="1"/>
              <a:t>চেষ্টা</a:t>
            </a:r>
            <a:r>
              <a:rPr lang="en-US" sz="2400" dirty="0"/>
              <a:t>, </a:t>
            </a:r>
            <a:r>
              <a:rPr lang="en-US" sz="2400" dirty="0" err="1"/>
              <a:t>জীবন</a:t>
            </a:r>
            <a:r>
              <a:rPr lang="en-US" sz="2400" dirty="0"/>
              <a:t> </a:t>
            </a:r>
            <a:r>
              <a:rPr lang="en-US" sz="2400" dirty="0" err="1"/>
              <a:t>যুদ্ধ</a:t>
            </a:r>
            <a:r>
              <a:rPr lang="en-US" sz="2400" dirty="0"/>
              <a:t> </a:t>
            </a:r>
            <a:r>
              <a:rPr lang="en-US" sz="2400" dirty="0" err="1"/>
              <a:t>তথা</a:t>
            </a:r>
            <a:r>
              <a:rPr lang="en-US" sz="2400" dirty="0"/>
              <a:t> </a:t>
            </a:r>
            <a:r>
              <a:rPr lang="en-US" sz="2400" dirty="0" err="1"/>
              <a:t>বেঁচে</a:t>
            </a:r>
            <a:r>
              <a:rPr lang="en-US" sz="2400" dirty="0"/>
              <a:t> </a:t>
            </a:r>
            <a:r>
              <a:rPr lang="en-US" sz="2400" dirty="0" err="1"/>
              <a:t>থাকার</a:t>
            </a:r>
            <a:r>
              <a:rPr lang="en-US" sz="2400" dirty="0"/>
              <a:t> </a:t>
            </a:r>
            <a:r>
              <a:rPr lang="en-US" sz="2400" dirty="0" err="1"/>
              <a:t>লড়াই</a:t>
            </a:r>
            <a:r>
              <a:rPr lang="en-US" sz="2400" dirty="0"/>
              <a:t>।          </a:t>
            </a:r>
          </a:p>
        </p:txBody>
      </p:sp>
    </p:spTree>
    <p:extLst>
      <p:ext uri="{BB962C8B-B14F-4D97-AF65-F5344CB8AC3E}">
        <p14:creationId xmlns:p14="http://schemas.microsoft.com/office/powerpoint/2010/main" val="18296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325"/>
            <a:ext cx="6662057" cy="593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024420"/>
            <a:ext cx="5529943" cy="592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শাশ্বত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সর্বজয়া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দুরীকরণে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প্রাণপণ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361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968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064035"/>
            <a:ext cx="958813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বন-বিছুটি কথাটির অর্থ কী 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2" y="3818706"/>
            <a:ext cx="958813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জন্মস্থান গ্রামের নাম কী ?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26393"/>
            <a:ext cx="964039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দূর্গার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26" y="1167708"/>
            <a:ext cx="9588137" cy="11800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পটলিদের ডোবার ধারের আমগাছটার গুটি কখন ঝরে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ড়ে ?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1200" y="5069241"/>
            <a:ext cx="26430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বুনো গাছ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36034" y="3845214"/>
            <a:ext cx="264305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মুরারিপুর</a:t>
            </a:r>
            <a:r>
              <a:rPr lang="bn-IN" sz="2800" dirty="0"/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701350" y="2626393"/>
            <a:ext cx="2468880" cy="907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 ১১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62159" y="1197431"/>
            <a:ext cx="2590800" cy="10786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দুপুরের রোদে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26"/>
            <a:ext cx="12192000" cy="692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850569"/>
            <a:ext cx="4715692" cy="2917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‘আম-আঁটির ভেঁপু’ গল্পে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জীবনচিত্রের যে রুপ চিত্রায়িত হয়েছে তা বিশ্লেষণ করো।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6" y="663212"/>
            <a:ext cx="7502434" cy="61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/>
              <a:t>সবাইকে ধন্যবাদ 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774"/>
            <a:ext cx="12192000" cy="632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B6160-96AD-49B4-B0CF-6CE87C416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269"/>
            <a:ext cx="1219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7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" y="0"/>
            <a:ext cx="12192000" cy="992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bn-IN" sz="5400" dirty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199" y="2142309"/>
            <a:ext cx="4902925" cy="30305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নবম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০৮-০৬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61" y="2246811"/>
            <a:ext cx="4023361" cy="2965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রেসিডেন্সিয়াল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3759" y="992778"/>
            <a:ext cx="4994365" cy="11364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6127" y="1031967"/>
            <a:ext cx="4036423" cy="1267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55" y="863882"/>
            <a:ext cx="3235643" cy="43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831"/>
            <a:ext cx="1219200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H:\HAPPPY\IMG_4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6270" y="4054942"/>
            <a:ext cx="6602037" cy="254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9F6F1-2C46-48CA-B5CE-05B2F86A0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691" y="941821"/>
            <a:ext cx="5302577" cy="3689814"/>
          </a:xfrm>
          <a:prstGeom prst="rect">
            <a:avLst/>
          </a:prstGeom>
        </p:spPr>
      </p:pic>
      <p:pic>
        <p:nvPicPr>
          <p:cNvPr id="4" name="Picture 3" descr="C:\Users\DOEL\Desktop\shahsnara\rc37t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247"/>
            <a:ext cx="5446271" cy="275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9E9EAB-C58A-4720-86EA-BB791B2F3730}"/>
              </a:ext>
            </a:extLst>
          </p:cNvPr>
          <p:cNvGrpSpPr/>
          <p:nvPr/>
        </p:nvGrpSpPr>
        <p:grpSpPr>
          <a:xfrm>
            <a:off x="5159828" y="889323"/>
            <a:ext cx="6888480" cy="2864292"/>
            <a:chOff x="5159828" y="889323"/>
            <a:chExt cx="6888480" cy="28642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72D103-F096-4B78-A8F1-2DE97E54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828" y="889323"/>
              <a:ext cx="6888480" cy="28642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652F8E-6B7B-4ABF-9177-30B99D0FA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461" y="941821"/>
              <a:ext cx="3142847" cy="28117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5C1AAA-1ABF-48A4-B851-EEFC5FD11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31" y="4164815"/>
            <a:ext cx="2990637" cy="2329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39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7" y="0"/>
            <a:ext cx="763306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8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6"/>
            <a:ext cx="12192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087" y="936172"/>
            <a:ext cx="11569148" cy="3113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 পারবে।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           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41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1999" cy="8752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লেখক-পরিচিতি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5" y="960120"/>
            <a:ext cx="4545874" cy="1116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8530" y="767442"/>
            <a:ext cx="7657012" cy="2174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১৮৯৪ সালের ১২ই সে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প্টেম্বর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চব্বিশ পরগনা জেলার মুরা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 গ্রামে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মাতুলালয়ে জন্ম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করেন।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হানন্দা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বন্দ্যোপাধ্যায়।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মৃণালিনী দেবী।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8862" y="2919549"/>
            <a:ext cx="7683138" cy="120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পেশা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১৯১৪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পাশ,কলকাতা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এ(১৯১৬)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এ(১৯১৮)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5239" y="4121332"/>
            <a:ext cx="7716761" cy="8265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উপন্যাস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পাঁচালী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অপরাজিত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আরণ্যক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ইছাম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দৃষ্টিপ্রদীপ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1364" y="4947863"/>
            <a:ext cx="7690636" cy="1805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গল্পগ্রন্থ :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‘মেঘমল্লার’ ‘মৌরীফুল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যাত্রাবদল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ইছামতি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408023"/>
            <a:ext cx="4475239" cy="13324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১৯৫০ সালের ১লা </a:t>
            </a:r>
            <a:r>
              <a:rPr lang="en-US" sz="28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সেপ্টেম্বরে</a:t>
            </a:r>
            <a:r>
              <a:rPr lang="en-US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ঘটে।   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" y="1835331"/>
            <a:ext cx="4164874" cy="31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53542" y="2146132"/>
            <a:ext cx="4506687" cy="137676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4355" y="3593260"/>
            <a:ext cx="4545874" cy="15621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836024"/>
            <a:ext cx="3396342" cy="14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চুপড়ি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"/>
            <a:ext cx="12192000" cy="836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33183" y="796834"/>
            <a:ext cx="3458817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ছোট ঝুড়ি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251268"/>
            <a:ext cx="3396342" cy="128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নাটাফল</a:t>
            </a:r>
            <a:r>
              <a:rPr lang="bn-IN" sz="2800" dirty="0"/>
              <a:t>  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816022"/>
            <a:ext cx="4506686" cy="13132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765177" y="2299063"/>
            <a:ext cx="3426823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কচি আম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65177" y="3500846"/>
            <a:ext cx="3426823" cy="1306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জানালার সিক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5177" y="5003074"/>
            <a:ext cx="3396342" cy="1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করঞ্জ ফল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3566161"/>
            <a:ext cx="3409407" cy="134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গরাদ</a:t>
            </a:r>
            <a:r>
              <a:rPr lang="bn-IN" sz="2800" dirty="0"/>
              <a:t>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-1" y="2233749"/>
            <a:ext cx="3396343" cy="117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আমের কুসি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E884C-40A8-4747-BD48-06ECAD7E8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5" y="5265846"/>
            <a:ext cx="454587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90775"/>
            <a:ext cx="12296503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অপুর ছোট টিনের বাক্স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সেটার ডালা ভা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বাক্সের সম্পত্তির মধ্যে আছে একটা রং –ওঠা কাঠের ঘোড়া , চার পয়সা দামের একটা ভেঁপু বাঁশি , গোটাকতক কড়ি । একটা দুপয়সা দামের পিস্তল , কতকগু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নাটাফল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4" r="3333" b="6665"/>
          <a:stretch/>
        </p:blipFill>
        <p:spPr>
          <a:xfrm>
            <a:off x="2136864" y="27580"/>
            <a:ext cx="7813767" cy="4305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19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1259"/>
            <a:ext cx="12292148" cy="4907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47170"/>
            <a:ext cx="12192000" cy="888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হরিহরের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বাড়িটাও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রোয়াক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নারিকেলের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</p:txBody>
      </p:sp>
    </p:spTree>
    <p:extLst>
      <p:ext uri="{BB962C8B-B14F-4D97-AF65-F5344CB8AC3E}">
        <p14:creationId xmlns:p14="http://schemas.microsoft.com/office/powerpoint/2010/main" val="2522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468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Dell</cp:lastModifiedBy>
  <cp:revision>102</cp:revision>
  <dcterms:created xsi:type="dcterms:W3CDTF">2020-01-23T16:42:20Z</dcterms:created>
  <dcterms:modified xsi:type="dcterms:W3CDTF">2021-06-08T03:30:41Z</dcterms:modified>
</cp:coreProperties>
</file>