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4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1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8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6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7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1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3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0AC1B-2826-4451-A18D-A842057C37F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A142B-33E7-4DA4-9D93-2458872A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2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</a:rPr>
              <a:t>সবাইকে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স্বাগত</a:t>
            </a:r>
            <a:r>
              <a:rPr lang="en-US" sz="6600" dirty="0" err="1">
                <a:solidFill>
                  <a:srgbClr val="C00000"/>
                </a:solidFill>
              </a:rPr>
              <a:t>ম</a:t>
            </a:r>
            <a:endParaRPr lang="en-US" sz="66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8839200" cy="5257800"/>
          </a:xfrm>
        </p:spPr>
      </p:pic>
    </p:spTree>
    <p:extLst>
      <p:ext uri="{BB962C8B-B14F-4D97-AF65-F5344CB8AC3E}">
        <p14:creationId xmlns:p14="http://schemas.microsoft.com/office/powerpoint/2010/main" val="37588861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69619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4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</a:rPr>
              <a:t>মূল্যায়নঃ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১)  </a:t>
            </a:r>
            <a:r>
              <a:rPr lang="en-US" dirty="0" err="1" smtClean="0"/>
              <a:t>শিল্পবিপ্লব</a:t>
            </a:r>
            <a:r>
              <a:rPr lang="en-US" dirty="0" smtClean="0"/>
              <a:t> </a:t>
            </a:r>
            <a:r>
              <a:rPr lang="en-US" dirty="0" err="1" smtClean="0"/>
              <a:t>কখন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     	ক .১৭ </a:t>
            </a:r>
            <a:r>
              <a:rPr lang="en-US" dirty="0" err="1" smtClean="0"/>
              <a:t>শতক</a:t>
            </a:r>
            <a:r>
              <a:rPr lang="en-US" dirty="0" smtClean="0"/>
              <a:t> 	  খ.  ১৮ </a:t>
            </a:r>
            <a:r>
              <a:rPr lang="en-US" dirty="0" err="1" smtClean="0"/>
              <a:t>শতক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	গ. ১৯ </a:t>
            </a:r>
            <a:r>
              <a:rPr lang="en-US" dirty="0" err="1" smtClean="0"/>
              <a:t>শত</a:t>
            </a:r>
            <a:r>
              <a:rPr lang="en-US" dirty="0" smtClean="0"/>
              <a:t> 		  ঘ . ২০ </a:t>
            </a:r>
            <a:r>
              <a:rPr lang="en-US" dirty="0" err="1" smtClean="0"/>
              <a:t>শতক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উত্তরঃ১৮ </a:t>
            </a:r>
            <a:r>
              <a:rPr lang="en-US" dirty="0" err="1" smtClean="0">
                <a:solidFill>
                  <a:srgbClr val="C00000"/>
                </a:solidFill>
              </a:rPr>
              <a:t>শতক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২) </a:t>
            </a:r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কোনটি</a:t>
            </a:r>
            <a:r>
              <a:rPr lang="en-US" dirty="0" smtClean="0"/>
              <a:t> </a:t>
            </a:r>
            <a:r>
              <a:rPr lang="en-US" dirty="0" err="1" smtClean="0"/>
              <a:t>বৈজ্ঞানিক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     	ক. </a:t>
            </a:r>
            <a:r>
              <a:rPr lang="en-US" dirty="0" err="1" smtClean="0"/>
              <a:t>অধ্যায়ন</a:t>
            </a:r>
            <a:r>
              <a:rPr lang="en-US" dirty="0" smtClean="0"/>
              <a:t> 		খ .</a:t>
            </a:r>
            <a:r>
              <a:rPr lang="en-US" dirty="0" err="1" smtClean="0"/>
              <a:t>অনুশীলন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	 গ .</a:t>
            </a:r>
            <a:r>
              <a:rPr lang="en-US" dirty="0" err="1" smtClean="0"/>
              <a:t>লেখা</a:t>
            </a:r>
            <a:r>
              <a:rPr lang="en-US" dirty="0" smtClean="0"/>
              <a:t> 			ঘ .</a:t>
            </a:r>
            <a:r>
              <a:rPr lang="en-US" dirty="0" err="1" smtClean="0"/>
              <a:t>পর্যবেক্ষণ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উত্তরঃপর্যবেক্ষণ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কাজঃ</a:t>
            </a:r>
            <a:endParaRPr lang="en-US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১ </a:t>
            </a:r>
            <a:r>
              <a:rPr lang="en-US" sz="4000" dirty="0">
                <a:solidFill>
                  <a:srgbClr val="C00000"/>
                </a:solidFill>
              </a:rPr>
              <a:t>)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বিজ্ঞান</a:t>
            </a:r>
            <a:r>
              <a:rPr lang="en-US" sz="4000" dirty="0" smtClean="0">
                <a:solidFill>
                  <a:srgbClr val="C00000"/>
                </a:solidFill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</a:rPr>
              <a:t>প্রযুক্তির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পার্থক্য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ব্যাখ্যা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কর</a:t>
            </a:r>
            <a:r>
              <a:rPr lang="en-US" sz="4000" dirty="0" smtClean="0">
                <a:solidFill>
                  <a:srgbClr val="C00000"/>
                </a:solidFill>
              </a:rPr>
              <a:t>।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২ ) </a:t>
            </a:r>
            <a:r>
              <a:rPr lang="en-US" sz="4000" dirty="0" err="1" smtClean="0">
                <a:solidFill>
                  <a:srgbClr val="C00000"/>
                </a:solidFill>
              </a:rPr>
              <a:t>বিজ্ঞান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>
                <a:solidFill>
                  <a:srgbClr val="C00000"/>
                </a:solidFill>
              </a:rPr>
              <a:t>ও </a:t>
            </a:r>
            <a:r>
              <a:rPr lang="en-US" sz="4000" dirty="0" err="1" smtClean="0">
                <a:solidFill>
                  <a:srgbClr val="C00000"/>
                </a:solidFill>
              </a:rPr>
              <a:t>প্রযুক্তির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উদ্দেশ্য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ভিন্ন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হলেও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তারা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কীভাবে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পরস্পর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সম্পর্কযুক্ত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ব্যাখ্যা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কর</a:t>
            </a:r>
            <a:r>
              <a:rPr lang="en-US" sz="4000" dirty="0">
                <a:solidFill>
                  <a:srgbClr val="C00000"/>
                </a:solidFill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2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ধণ্যবাদ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8763000" cy="4876800"/>
          </a:xfrm>
        </p:spPr>
      </p:pic>
    </p:spTree>
    <p:extLst>
      <p:ext uri="{BB962C8B-B14F-4D97-AF65-F5344CB8AC3E}">
        <p14:creationId xmlns:p14="http://schemas.microsoft.com/office/powerpoint/2010/main" val="114156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arkisim" pitchFamily="34" charset="-79"/>
                <a:cs typeface="Narkisim" pitchFamily="34" charset="-79"/>
              </a:rPr>
              <a:t>উপস্থাপন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আকতারা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পারভীন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</a:p>
          <a:p>
            <a:pPr marL="0" indent="0">
              <a:buNone/>
            </a:pP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সহকারি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শিক্ষক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মালদহ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সরকারি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প্রাথমিক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বিদ্যালয়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দাউদপুর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নবাবগঞ্জ,দিনাজপুর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31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>
                <a:solidFill>
                  <a:srgbClr val="C00000"/>
                </a:solidFill>
              </a:rPr>
              <a:t>শ্রেনিঃ</a:t>
            </a:r>
            <a:r>
              <a:rPr lang="en-US" sz="4400" dirty="0">
                <a:solidFill>
                  <a:srgbClr val="C00000"/>
                </a:solidFill>
              </a:rPr>
              <a:t> ৫ম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 err="1">
                <a:solidFill>
                  <a:srgbClr val="C00000"/>
                </a:solidFill>
              </a:rPr>
              <a:t>বিষয়ঃ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sz="4400" dirty="0" err="1">
                <a:solidFill>
                  <a:srgbClr val="C00000"/>
                </a:solidFill>
              </a:rPr>
              <a:t>প্রাথমিক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sz="4400" dirty="0" err="1">
                <a:solidFill>
                  <a:srgbClr val="C00000"/>
                </a:solidFill>
              </a:rPr>
              <a:t>বিজ্ঞান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অধ্যায়ঃ৯(</a:t>
            </a:r>
            <a:r>
              <a:rPr lang="en-US" dirty="0" err="1" smtClean="0">
                <a:solidFill>
                  <a:srgbClr val="C00000"/>
                </a:solidFill>
              </a:rPr>
              <a:t>আমাদের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জীবনে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প্রযুক্তি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33400"/>
            <a:ext cx="3276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46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chemeClr val="accent4"/>
                </a:solidFill>
              </a:rPr>
              <a:t>আজকের</a:t>
            </a:r>
            <a:r>
              <a:rPr lang="en-US" sz="6600" dirty="0" smtClean="0">
                <a:solidFill>
                  <a:schemeClr val="accent4"/>
                </a:solidFill>
              </a:rPr>
              <a:t> </a:t>
            </a:r>
            <a:r>
              <a:rPr lang="en-US" sz="6600" dirty="0" err="1" smtClean="0">
                <a:solidFill>
                  <a:schemeClr val="accent4"/>
                </a:solidFill>
              </a:rPr>
              <a:t>পাঠ</a:t>
            </a:r>
            <a:r>
              <a:rPr lang="en-US" sz="6600" dirty="0" err="1">
                <a:solidFill>
                  <a:schemeClr val="accent4"/>
                </a:solidFill>
              </a:rPr>
              <a:t>ঃ</a:t>
            </a:r>
            <a:endParaRPr lang="en-US" sz="6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err="1" smtClean="0">
                <a:solidFill>
                  <a:srgbClr val="FF0000"/>
                </a:solidFill>
              </a:rPr>
              <a:t>বিজ্ঞান</a:t>
            </a:r>
            <a:r>
              <a:rPr lang="en-US" sz="6600" dirty="0" smtClean="0">
                <a:solidFill>
                  <a:srgbClr val="FF0000"/>
                </a:solidFill>
              </a:rPr>
              <a:t> ও </a:t>
            </a:r>
            <a:r>
              <a:rPr lang="en-US" sz="6600" dirty="0" err="1" smtClean="0">
                <a:solidFill>
                  <a:srgbClr val="FF0000"/>
                </a:solidFill>
              </a:rPr>
              <a:t>প্রযুক্তি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0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6600" dirty="0" err="1" smtClean="0"/>
              <a:t>শিখনফলঃ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১০. ১. ১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প্রযুক্তির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উদ্ভব,বিজ্ঞানের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জ্ঞানের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প্রয়োগ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ব্যবহার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সম্পর্কে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বলতে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পারবে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।</a:t>
            </a: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১০. ১. ২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বিজ্ঞানের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জ্ঞান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ও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প্রযুক্তির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পার্থক্য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বুঝতে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পারবে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।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4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বিজ্ঞান</a:t>
            </a:r>
            <a:r>
              <a:rPr lang="en-US" sz="4800" dirty="0" smtClean="0"/>
              <a:t> ও </a:t>
            </a:r>
            <a:r>
              <a:rPr lang="en-US" sz="4800" dirty="0" err="1" smtClean="0"/>
              <a:t>প্রযুক্তির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পার্থক্য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8610600" cy="5029200"/>
          </a:xfrm>
        </p:spPr>
      </p:pic>
    </p:spTree>
    <p:extLst>
      <p:ext uri="{BB962C8B-B14F-4D97-AF65-F5344CB8AC3E}">
        <p14:creationId xmlns:p14="http://schemas.microsoft.com/office/powerpoint/2010/main" val="31328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বিজ্ঞান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হলো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প্রকৃতি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সম্পর্কিত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জ্ঞান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পর্যবেক্ষণ</a:t>
            </a:r>
            <a:r>
              <a:rPr lang="en-US" dirty="0" smtClean="0">
                <a:solidFill>
                  <a:srgbClr val="7030A0"/>
                </a:solidFill>
              </a:rPr>
              <a:t> ও </a:t>
            </a:r>
            <a:r>
              <a:rPr lang="en-US" dirty="0" err="1" smtClean="0">
                <a:solidFill>
                  <a:srgbClr val="7030A0"/>
                </a:solidFill>
              </a:rPr>
              <a:t>পরীক্ষা-নিরীক্ষার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মাধ্যমে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প্রাপ্ত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তথ্যের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ভিত্তিতে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প্রাকৃতিক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ঘটনাকে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ব্যাখ্যা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এবং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বর্ণনা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করে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52800"/>
            <a:ext cx="7315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বিজ্ঞানের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জ্ঞ্যানকে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কাজে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লাগিয়ে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আমাদের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জীবনের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বাস্তব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সমস্যা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সমাধানই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হলো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প্রযুক্তি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2181224"/>
            <a:ext cx="2514601" cy="3810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443162"/>
            <a:ext cx="3200400" cy="3286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590800"/>
            <a:ext cx="2971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646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বিজ্ঞান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ওপ্রযুক্তির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সম্পর্ক</a:t>
            </a:r>
            <a:endParaRPr lang="en-US" sz="48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295400"/>
            <a:ext cx="3733799" cy="510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95400"/>
            <a:ext cx="43434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122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Narkisim</vt:lpstr>
      <vt:lpstr>Office Theme</vt:lpstr>
      <vt:lpstr>সবাইকে স্বাগতম</vt:lpstr>
      <vt:lpstr>উপস্থাপন</vt:lpstr>
      <vt:lpstr>PowerPoint Presentation</vt:lpstr>
      <vt:lpstr>আজকের পাঠঃ</vt:lpstr>
      <vt:lpstr>শিখনফলঃ</vt:lpstr>
      <vt:lpstr>বিজ্ঞান ও প্রযুক্তির পার্থক্য</vt:lpstr>
      <vt:lpstr>PowerPoint Presentation</vt:lpstr>
      <vt:lpstr>বিজ্ঞানের জ্ঞ্যানকে কাজে লাগিয়ে আমাদের জীবনের বাস্তব সমস্যা সমাধানই হলো প্রযুক্তি।</vt:lpstr>
      <vt:lpstr>বিজ্ঞান ওপ্রযুক্তির সম্পর্ক</vt:lpstr>
      <vt:lpstr>PowerPoint Presentation</vt:lpstr>
      <vt:lpstr>মূল্যায়নঃ</vt:lpstr>
      <vt:lpstr>বাড়ির কাজঃ</vt:lpstr>
      <vt:lpstr>ধণ্যবাদ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Raju Ahmmed</dc:creator>
  <cp:lastModifiedBy>Microsoft account</cp:lastModifiedBy>
  <cp:revision>32</cp:revision>
  <dcterms:created xsi:type="dcterms:W3CDTF">2020-07-13T05:03:37Z</dcterms:created>
  <dcterms:modified xsi:type="dcterms:W3CDTF">2021-03-01T10:10:12Z</dcterms:modified>
</cp:coreProperties>
</file>