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185" autoAdjust="0"/>
  </p:normalViewPr>
  <p:slideViewPr>
    <p:cSldViewPr>
      <p:cViewPr varScale="1">
        <p:scale>
          <a:sx n="68" d="100"/>
          <a:sy n="68" d="100"/>
        </p:scale>
        <p:origin x="14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1790-E543-4F78-A3FC-5346D3A1735D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DC2D-D443-49D4-8092-C87EC5E1D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734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1790-E543-4F78-A3FC-5346D3A1735D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DC2D-D443-49D4-8092-C87EC5E1D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23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1790-E543-4F78-A3FC-5346D3A1735D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DC2D-D443-49D4-8092-C87EC5E1D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83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1790-E543-4F78-A3FC-5346D3A1735D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DC2D-D443-49D4-8092-C87EC5E1D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04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1790-E543-4F78-A3FC-5346D3A1735D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DC2D-D443-49D4-8092-C87EC5E1D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311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1790-E543-4F78-A3FC-5346D3A1735D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DC2D-D443-49D4-8092-C87EC5E1D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036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1790-E543-4F78-A3FC-5346D3A1735D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DC2D-D443-49D4-8092-C87EC5E1D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121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1790-E543-4F78-A3FC-5346D3A1735D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DC2D-D443-49D4-8092-C87EC5E1D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09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1790-E543-4F78-A3FC-5346D3A1735D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DC2D-D443-49D4-8092-C87EC5E1D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872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1790-E543-4F78-A3FC-5346D3A1735D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DC2D-D443-49D4-8092-C87EC5E1D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117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1790-E543-4F78-A3FC-5346D3A1735D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DC2D-D443-49D4-8092-C87EC5E1D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608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31790-E543-4F78-A3FC-5346D3A1735D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9DC2D-D443-49D4-8092-C87EC5E1D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708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288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sz="6600" dirty="0" err="1" smtClean="0">
                <a:solidFill>
                  <a:srgbClr val="FF0000"/>
                </a:solidFill>
              </a:rPr>
              <a:t>সবাইকে</a:t>
            </a:r>
            <a:r>
              <a:rPr lang="en-US" sz="6600" dirty="0" smtClean="0">
                <a:solidFill>
                  <a:srgbClr val="FF0000"/>
                </a:solidFill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</a:rPr>
              <a:t>স্বাগতম</a:t>
            </a:r>
            <a:endParaRPr lang="en-US" sz="66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4" y="1981200"/>
            <a:ext cx="9144000" cy="5128419"/>
          </a:xfrm>
        </p:spPr>
      </p:pic>
    </p:spTree>
    <p:extLst>
      <p:ext uri="{BB962C8B-B14F-4D97-AF65-F5344CB8AC3E}">
        <p14:creationId xmlns:p14="http://schemas.microsoft.com/office/powerpoint/2010/main" val="40055374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প্রযূক্তির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ক্ষতিকর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প্রভাবঃ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প্রযূক্তি</a:t>
            </a:r>
            <a:r>
              <a:rPr lang="en-US" dirty="0" smtClean="0"/>
              <a:t> </a:t>
            </a:r>
            <a:r>
              <a:rPr lang="en-US" dirty="0" err="1" smtClean="0"/>
              <a:t>যেমন</a:t>
            </a:r>
            <a:r>
              <a:rPr lang="en-US" dirty="0" smtClean="0"/>
              <a:t> </a:t>
            </a:r>
            <a:r>
              <a:rPr lang="en-US" dirty="0" err="1" smtClean="0"/>
              <a:t>আমাদের</a:t>
            </a:r>
            <a:r>
              <a:rPr lang="en-US" dirty="0" smtClean="0"/>
              <a:t> </a:t>
            </a:r>
            <a:r>
              <a:rPr lang="en-US" dirty="0" err="1" smtClean="0"/>
              <a:t>জীবনকে</a:t>
            </a:r>
            <a:r>
              <a:rPr lang="en-US" dirty="0" smtClean="0"/>
              <a:t> </a:t>
            </a:r>
            <a:r>
              <a:rPr lang="en-US" dirty="0" err="1" smtClean="0"/>
              <a:t>নিরাপদ,উন্নত</a:t>
            </a:r>
            <a:r>
              <a:rPr lang="en-US" dirty="0"/>
              <a:t> </a:t>
            </a:r>
            <a:r>
              <a:rPr lang="en-US" dirty="0" smtClean="0"/>
              <a:t>ও </a:t>
            </a:r>
            <a:r>
              <a:rPr lang="en-US" dirty="0" err="1" smtClean="0"/>
              <a:t>আরামদায়ক</a:t>
            </a:r>
            <a:r>
              <a:rPr lang="en-US" dirty="0" smtClean="0"/>
              <a:t> </a:t>
            </a:r>
            <a:r>
              <a:rPr lang="en-US" dirty="0" err="1" smtClean="0"/>
              <a:t>করেছে</a:t>
            </a:r>
            <a:r>
              <a:rPr lang="en-US" dirty="0" smtClean="0"/>
              <a:t> ।</a:t>
            </a:r>
            <a:r>
              <a:rPr lang="en-US" dirty="0" err="1" smtClean="0"/>
              <a:t>আবার</a:t>
            </a:r>
            <a:r>
              <a:rPr lang="en-US" dirty="0" smtClean="0"/>
              <a:t> </a:t>
            </a:r>
            <a:r>
              <a:rPr lang="en-US" dirty="0" err="1" smtClean="0"/>
              <a:t>নানারকম</a:t>
            </a:r>
            <a:r>
              <a:rPr lang="en-US" dirty="0" smtClean="0"/>
              <a:t> </a:t>
            </a:r>
            <a:r>
              <a:rPr lang="en-US" dirty="0" err="1" smtClean="0"/>
              <a:t>সমস্যা</a:t>
            </a:r>
            <a:r>
              <a:rPr lang="en-US" dirty="0" smtClean="0"/>
              <a:t> </a:t>
            </a:r>
            <a:r>
              <a:rPr lang="en-US" dirty="0" err="1" smtClean="0"/>
              <a:t>সৃষ্টি</a:t>
            </a:r>
            <a:r>
              <a:rPr lang="en-US" dirty="0" smtClean="0"/>
              <a:t> </a:t>
            </a:r>
            <a:r>
              <a:rPr lang="en-US" dirty="0" err="1" smtClean="0"/>
              <a:t>করেছে।যেমন</a:t>
            </a:r>
            <a:r>
              <a:rPr lang="en-US" dirty="0" smtClean="0"/>
              <a:t>---</a:t>
            </a:r>
            <a:r>
              <a:rPr lang="en-US" dirty="0" err="1" smtClean="0"/>
              <a:t>পরিবেশ</a:t>
            </a:r>
            <a:r>
              <a:rPr lang="en-US" dirty="0" smtClean="0"/>
              <a:t> </a:t>
            </a:r>
            <a:r>
              <a:rPr lang="en-US" dirty="0" err="1" smtClean="0"/>
              <a:t>দূষণ,অস্ত্র</a:t>
            </a:r>
            <a:r>
              <a:rPr lang="en-US" dirty="0" smtClean="0"/>
              <a:t> </a:t>
            </a:r>
            <a:r>
              <a:rPr lang="en-US" dirty="0" err="1" smtClean="0"/>
              <a:t>তৈরি,অন্যান্য</a:t>
            </a:r>
            <a:r>
              <a:rPr lang="en-US" dirty="0" smtClean="0"/>
              <a:t> </a:t>
            </a:r>
            <a:r>
              <a:rPr lang="en-US" dirty="0" err="1" smtClean="0"/>
              <a:t>ক্ষতিকর</a:t>
            </a:r>
            <a:r>
              <a:rPr lang="en-US" dirty="0" smtClean="0"/>
              <a:t> </a:t>
            </a:r>
            <a:r>
              <a:rPr lang="en-US" dirty="0" err="1" smtClean="0"/>
              <a:t>প্রভাব</a:t>
            </a:r>
            <a:r>
              <a:rPr lang="en-US" dirty="0" smtClean="0"/>
              <a:t>।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3657600"/>
            <a:ext cx="3200399" cy="2971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3657600"/>
            <a:ext cx="2590800" cy="2971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3657600"/>
            <a:ext cx="2466975" cy="2971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790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মূল্যায়নঃ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১. </a:t>
            </a:r>
            <a:r>
              <a:rPr lang="en-US" dirty="0" err="1" smtClean="0"/>
              <a:t>কোনটি</a:t>
            </a:r>
            <a:r>
              <a:rPr lang="en-US" dirty="0" smtClean="0"/>
              <a:t> </a:t>
            </a:r>
            <a:r>
              <a:rPr lang="en-US" dirty="0" err="1" smtClean="0"/>
              <a:t>রাসায়নিক</a:t>
            </a:r>
            <a:r>
              <a:rPr lang="en-US" dirty="0" smtClean="0"/>
              <a:t> </a:t>
            </a:r>
            <a:r>
              <a:rPr lang="en-US" dirty="0" err="1" smtClean="0"/>
              <a:t>প্রযূক্তি</a:t>
            </a:r>
            <a:r>
              <a:rPr lang="en-US" dirty="0"/>
              <a:t> 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	ক. </a:t>
            </a:r>
            <a:r>
              <a:rPr lang="en-US" dirty="0" err="1" smtClean="0"/>
              <a:t>সার</a:t>
            </a:r>
            <a:r>
              <a:rPr lang="en-US" dirty="0" smtClean="0"/>
              <a:t>  				খ. </a:t>
            </a:r>
            <a:r>
              <a:rPr lang="en-US" dirty="0" err="1" smtClean="0"/>
              <a:t>ট্রাক্টর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	 গ. </a:t>
            </a:r>
            <a:r>
              <a:rPr lang="en-US" dirty="0" err="1" smtClean="0"/>
              <a:t>উচ্চ</a:t>
            </a:r>
            <a:r>
              <a:rPr lang="en-US" dirty="0" smtClean="0"/>
              <a:t> </a:t>
            </a:r>
            <a:r>
              <a:rPr lang="en-US" dirty="0" err="1" smtClean="0"/>
              <a:t>ফলনশীল</a:t>
            </a:r>
            <a:r>
              <a:rPr lang="en-US" dirty="0" smtClean="0"/>
              <a:t> </a:t>
            </a:r>
            <a:r>
              <a:rPr lang="en-US" dirty="0" err="1" smtClean="0"/>
              <a:t>উদ্ভিদ</a:t>
            </a:r>
            <a:r>
              <a:rPr lang="en-US" dirty="0" smtClean="0"/>
              <a:t> </a:t>
            </a:r>
            <a:r>
              <a:rPr lang="en-US" dirty="0"/>
              <a:t>	</a:t>
            </a:r>
            <a:r>
              <a:rPr lang="en-US" dirty="0" smtClean="0"/>
              <a:t>	 ঘ. </a:t>
            </a:r>
            <a:r>
              <a:rPr lang="en-US" dirty="0" err="1" smtClean="0"/>
              <a:t>সেচ</a:t>
            </a:r>
            <a:r>
              <a:rPr lang="en-US" dirty="0" smtClean="0"/>
              <a:t> </a:t>
            </a:r>
            <a:r>
              <a:rPr lang="en-US" dirty="0" err="1" smtClean="0"/>
              <a:t>পাম্প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উত্তরঃ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সার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২. </a:t>
            </a:r>
            <a:r>
              <a:rPr lang="en-US" dirty="0" err="1" smtClean="0"/>
              <a:t>এক</a:t>
            </a:r>
            <a:r>
              <a:rPr lang="en-US" dirty="0" smtClean="0"/>
              <a:t> </a:t>
            </a:r>
            <a:r>
              <a:rPr lang="en-US" dirty="0" err="1" smtClean="0"/>
              <a:t>নাগারে</a:t>
            </a:r>
            <a:r>
              <a:rPr lang="en-US" dirty="0" smtClean="0"/>
              <a:t> -----</a:t>
            </a:r>
            <a:r>
              <a:rPr lang="en-US" dirty="0" err="1" smtClean="0"/>
              <a:t>ঘন্টার</a:t>
            </a:r>
            <a:r>
              <a:rPr lang="en-US" dirty="0" smtClean="0"/>
              <a:t> </a:t>
            </a:r>
            <a:r>
              <a:rPr lang="en-US" dirty="0" err="1" smtClean="0"/>
              <a:t>বেশি</a:t>
            </a:r>
            <a:r>
              <a:rPr lang="en-US" dirty="0" smtClean="0"/>
              <a:t> </a:t>
            </a:r>
            <a:r>
              <a:rPr lang="en-US" dirty="0" err="1" smtClean="0"/>
              <a:t>টেলিভিশন</a:t>
            </a:r>
            <a:r>
              <a:rPr lang="en-US" dirty="0" smtClean="0"/>
              <a:t> </a:t>
            </a:r>
            <a:r>
              <a:rPr lang="en-US" dirty="0" err="1" smtClean="0"/>
              <a:t>দেখা</a:t>
            </a:r>
            <a:r>
              <a:rPr lang="en-US" dirty="0" smtClean="0"/>
              <a:t> </a:t>
            </a:r>
            <a:r>
              <a:rPr lang="en-US" dirty="0" err="1" smtClean="0"/>
              <a:t>উচি</a:t>
            </a:r>
            <a:r>
              <a:rPr lang="en-US" dirty="0" smtClean="0"/>
              <a:t>ৎ </a:t>
            </a:r>
            <a:r>
              <a:rPr lang="en-US" dirty="0" err="1" smtClean="0"/>
              <a:t>নয়</a:t>
            </a:r>
            <a:r>
              <a:rPr lang="en-US" dirty="0" smtClean="0"/>
              <a:t>।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উত্তরঃ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এক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ঘন্টা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01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92D050"/>
                </a:solidFill>
              </a:rPr>
              <a:t>বাড়ির</a:t>
            </a:r>
            <a:r>
              <a:rPr lang="en-US" sz="6000" dirty="0" smtClean="0">
                <a:solidFill>
                  <a:srgbClr val="92D050"/>
                </a:solidFill>
              </a:rPr>
              <a:t> </a:t>
            </a:r>
            <a:r>
              <a:rPr lang="en-US" sz="6000" dirty="0" err="1" smtClean="0">
                <a:solidFill>
                  <a:srgbClr val="92D050"/>
                </a:solidFill>
              </a:rPr>
              <a:t>কাজঃ</a:t>
            </a:r>
            <a:endParaRPr lang="en-US" sz="6000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1.কৃষি </a:t>
            </a:r>
            <a:r>
              <a:rPr lang="en-US" dirty="0" err="1" smtClean="0">
                <a:solidFill>
                  <a:srgbClr val="FF0000"/>
                </a:solidFill>
              </a:rPr>
              <a:t>প্রযুক্তি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কীভাবে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আমাদের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জীবনমান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উন্নত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করে</a:t>
            </a:r>
            <a:r>
              <a:rPr lang="en-US" dirty="0" smtClean="0">
                <a:solidFill>
                  <a:srgbClr val="FF0000"/>
                </a:solidFill>
              </a:rPr>
              <a:t> ?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2.প্রযূক্তির </a:t>
            </a:r>
            <a:r>
              <a:rPr lang="en-US" dirty="0" err="1" smtClean="0">
                <a:solidFill>
                  <a:srgbClr val="FF0000"/>
                </a:solidFill>
              </a:rPr>
              <a:t>ক্ষতিকর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প্রভাবের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দুইটি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উদাহরন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দাও</a:t>
            </a:r>
            <a:r>
              <a:rPr lang="en-US" dirty="0" smtClean="0">
                <a:solidFill>
                  <a:srgbClr val="FF0000"/>
                </a:solidFill>
              </a:rPr>
              <a:t>।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60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C00000"/>
                </a:solidFill>
              </a:rPr>
              <a:t>ধণ্যবাদ</a:t>
            </a:r>
            <a:endParaRPr lang="en-US" sz="6000" dirty="0">
              <a:solidFill>
                <a:srgbClr val="C0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062956"/>
            <a:ext cx="8077199" cy="4490244"/>
          </a:xfrm>
        </p:spPr>
      </p:pic>
    </p:spTree>
    <p:extLst>
      <p:ext uri="{BB962C8B-B14F-4D97-AF65-F5344CB8AC3E}">
        <p14:creationId xmlns:p14="http://schemas.microsoft.com/office/powerpoint/2010/main" val="39813356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arkisim" pitchFamily="34" charset="-79"/>
                <a:cs typeface="Narkisim" pitchFamily="34" charset="-79"/>
              </a:rPr>
              <a:t>উপস্থাপন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আকতারা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পারভীন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 </a:t>
            </a:r>
          </a:p>
          <a:p>
            <a:pPr marL="0" indent="0">
              <a:buNone/>
            </a:pP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সহকারি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শিক্ষক</a:t>
            </a:r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0" indent="0">
              <a:buNone/>
            </a:pP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মালদহ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সরকারি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প্রাথমিক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বিদ্যালয়</a:t>
            </a:r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0" indent="0">
              <a:buNone/>
            </a:pP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দাউদপুর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,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নবাবগঞ্জ,দিনাজপুর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91822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শ্রেনিঃ</a:t>
            </a:r>
            <a:r>
              <a:rPr lang="en-US" dirty="0" smtClean="0">
                <a:solidFill>
                  <a:srgbClr val="C00000"/>
                </a:solidFill>
              </a:rPr>
              <a:t> ৫ম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err="1" smtClean="0">
                <a:solidFill>
                  <a:srgbClr val="C00000"/>
                </a:solidFill>
              </a:rPr>
              <a:t>বিষয়ঃ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প্রাথমিক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বিজ্ঞান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অধ্যায়ঃ৯(</a:t>
            </a:r>
            <a:r>
              <a:rPr lang="en-US" dirty="0" err="1" smtClean="0">
                <a:solidFill>
                  <a:srgbClr val="C00000"/>
                </a:solidFill>
              </a:rPr>
              <a:t>আমাদের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জীবনে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প্রযুক্তি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               (</a:t>
            </a:r>
            <a:r>
              <a:rPr lang="en-US" dirty="0" err="1" smtClean="0">
                <a:solidFill>
                  <a:srgbClr val="00B050"/>
                </a:solidFill>
              </a:rPr>
              <a:t>কৃষিতে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প্রযুক্তি</a:t>
            </a:r>
            <a:r>
              <a:rPr lang="en-US" dirty="0" smtClean="0">
                <a:solidFill>
                  <a:srgbClr val="00B050"/>
                </a:solidFill>
              </a:rPr>
              <a:t>)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371600"/>
            <a:ext cx="30480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858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>
                <a:solidFill>
                  <a:srgbClr val="FF0000"/>
                </a:solidFill>
              </a:rPr>
              <a:t>আজকের</a:t>
            </a:r>
            <a:r>
              <a:rPr lang="en-US" sz="6600" dirty="0" smtClean="0">
                <a:solidFill>
                  <a:srgbClr val="FF0000"/>
                </a:solidFill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</a:rPr>
              <a:t>পাঠঃ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err="1" smtClean="0">
                <a:solidFill>
                  <a:srgbClr val="00B050"/>
                </a:solidFill>
              </a:rPr>
              <a:t>কৃষিতে</a:t>
            </a:r>
            <a:r>
              <a:rPr lang="en-US" sz="5400" dirty="0" smtClean="0">
                <a:solidFill>
                  <a:srgbClr val="00B050"/>
                </a:solidFill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</a:rPr>
              <a:t>প্রযুক্তির</a:t>
            </a:r>
            <a:r>
              <a:rPr lang="en-US" sz="5400" dirty="0" smtClean="0">
                <a:solidFill>
                  <a:srgbClr val="00B050"/>
                </a:solidFill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</a:rPr>
              <a:t>বিকাশ</a:t>
            </a:r>
            <a:r>
              <a:rPr lang="en-US" sz="5400" dirty="0" smtClean="0">
                <a:solidFill>
                  <a:srgbClr val="00B050"/>
                </a:solidFill>
              </a:rPr>
              <a:t> ও </a:t>
            </a:r>
            <a:r>
              <a:rPr lang="en-US" sz="5400" dirty="0" err="1" smtClean="0">
                <a:solidFill>
                  <a:srgbClr val="00B050"/>
                </a:solidFill>
              </a:rPr>
              <a:t>প্রভাব</a:t>
            </a:r>
            <a:endParaRPr lang="en-US" sz="5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16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>
                <a:solidFill>
                  <a:srgbClr val="C00000"/>
                </a:solidFill>
              </a:rPr>
              <a:t>শিখনফলঃ</a:t>
            </a:r>
            <a:endParaRPr lang="en-US" sz="6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</a:rPr>
              <a:t>১০. ৩. ১ </a:t>
            </a:r>
            <a:r>
              <a:rPr lang="en-US" sz="4400" dirty="0" err="1" smtClean="0">
                <a:solidFill>
                  <a:schemeClr val="accent4">
                    <a:lumMod val="75000"/>
                  </a:schemeClr>
                </a:solidFill>
              </a:rPr>
              <a:t>আমাদের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4">
                    <a:lumMod val="75000"/>
                  </a:schemeClr>
                </a:solidFill>
              </a:rPr>
              <a:t>জীবনে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4">
                    <a:lumMod val="75000"/>
                  </a:schemeClr>
                </a:solidFill>
              </a:rPr>
              <a:t>কৃষি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4">
                    <a:lumMod val="75000"/>
                  </a:schemeClr>
                </a:solidFill>
              </a:rPr>
              <a:t>প্রযুক্তির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4">
                    <a:lumMod val="75000"/>
                  </a:schemeClr>
                </a:solidFill>
              </a:rPr>
              <a:t>ব্যবহার,অপব্যবহার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</a:rPr>
              <a:t> ও </a:t>
            </a:r>
            <a:r>
              <a:rPr lang="en-US" sz="4400" dirty="0" err="1" smtClean="0">
                <a:solidFill>
                  <a:schemeClr val="accent4">
                    <a:lumMod val="75000"/>
                  </a:schemeClr>
                </a:solidFill>
              </a:rPr>
              <a:t>ঝুঁকি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4">
                    <a:lumMod val="75000"/>
                  </a:schemeClr>
                </a:solidFill>
              </a:rPr>
              <a:t>উদাহরনসহ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</a:rPr>
              <a:t>  </a:t>
            </a:r>
            <a:r>
              <a:rPr lang="en-US" sz="4400" dirty="0" err="1" smtClean="0">
                <a:solidFill>
                  <a:schemeClr val="accent4">
                    <a:lumMod val="75000"/>
                  </a:schemeClr>
                </a:solidFill>
              </a:rPr>
              <a:t>ব্যাখ্যা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4">
                    <a:lumMod val="75000"/>
                  </a:schemeClr>
                </a:solidFill>
              </a:rPr>
              <a:t>করতে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4">
                    <a:lumMod val="75000"/>
                  </a:schemeClr>
                </a:solidFill>
              </a:rPr>
              <a:t>পারবে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</a:rPr>
              <a:t>।</a:t>
            </a:r>
            <a:endParaRPr lang="en-US" sz="4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035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>
                <a:solidFill>
                  <a:srgbClr val="7030A0"/>
                </a:solidFill>
              </a:rPr>
              <a:t>কৃষিতে</a:t>
            </a:r>
            <a:r>
              <a:rPr lang="en-US" sz="5400" dirty="0" smtClean="0">
                <a:solidFill>
                  <a:srgbClr val="7030A0"/>
                </a:solidFill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</a:rPr>
              <a:t>প্রযুক্তিঃ</a:t>
            </a:r>
            <a:endParaRPr lang="en-US" sz="54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খাদ্য</a:t>
            </a:r>
            <a:r>
              <a:rPr lang="en-US" dirty="0" smtClean="0"/>
              <a:t> </a:t>
            </a:r>
            <a:r>
              <a:rPr lang="en-US" dirty="0" err="1" smtClean="0"/>
              <a:t>চাহিদা</a:t>
            </a:r>
            <a:r>
              <a:rPr lang="en-US" dirty="0" smtClean="0"/>
              <a:t> </a:t>
            </a:r>
            <a:r>
              <a:rPr lang="en-US" dirty="0" err="1" smtClean="0"/>
              <a:t>পূরণের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মানুষ</a:t>
            </a:r>
            <a:r>
              <a:rPr lang="en-US" dirty="0" smtClean="0"/>
              <a:t> </a:t>
            </a:r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dirty="0" err="1" smtClean="0"/>
              <a:t>ধরনের</a:t>
            </a:r>
            <a:r>
              <a:rPr lang="en-US" dirty="0" smtClean="0"/>
              <a:t> </a:t>
            </a:r>
            <a:r>
              <a:rPr lang="en-US" dirty="0" err="1" smtClean="0"/>
              <a:t>কৃষি</a:t>
            </a:r>
            <a:r>
              <a:rPr lang="en-US" dirty="0" smtClean="0"/>
              <a:t> </a:t>
            </a:r>
            <a:r>
              <a:rPr lang="en-US" dirty="0" err="1" smtClean="0"/>
              <a:t>প্রযূক্তির</a:t>
            </a:r>
            <a:r>
              <a:rPr lang="en-US" dirty="0" smtClean="0"/>
              <a:t> </a:t>
            </a:r>
            <a:r>
              <a:rPr lang="en-US" dirty="0" err="1" smtClean="0"/>
              <a:t>উদ্ভাবন</a:t>
            </a:r>
            <a:r>
              <a:rPr lang="en-US" dirty="0" smtClean="0"/>
              <a:t> </a:t>
            </a:r>
            <a:r>
              <a:rPr lang="en-US" dirty="0" err="1" smtClean="0"/>
              <a:t>করেছে।যেমনঃ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যান্ত্রিক</a:t>
            </a:r>
            <a:r>
              <a:rPr lang="en-US" dirty="0" smtClean="0"/>
              <a:t> </a:t>
            </a:r>
            <a:r>
              <a:rPr lang="en-US" dirty="0" err="1" smtClean="0"/>
              <a:t>প্রযূক্তিঃচাষাবাদের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মানুষ</a:t>
            </a:r>
            <a:r>
              <a:rPr lang="en-US" dirty="0" smtClean="0"/>
              <a:t> </a:t>
            </a:r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dirty="0" err="1" smtClean="0"/>
              <a:t>কৃষি</a:t>
            </a:r>
            <a:r>
              <a:rPr lang="en-US" dirty="0" smtClean="0"/>
              <a:t> </a:t>
            </a:r>
            <a:r>
              <a:rPr lang="en-US" dirty="0" err="1" smtClean="0"/>
              <a:t>প্রযূক্তি</a:t>
            </a:r>
            <a:r>
              <a:rPr lang="en-US" dirty="0" smtClean="0"/>
              <a:t> </a:t>
            </a:r>
            <a:r>
              <a:rPr lang="en-US" dirty="0" err="1" smtClean="0"/>
              <a:t>যেমন</a:t>
            </a:r>
            <a:r>
              <a:rPr lang="en-US" dirty="0" smtClean="0"/>
              <a:t>---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3904956"/>
            <a:ext cx="2514600" cy="26482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3581401"/>
            <a:ext cx="4800600" cy="2971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31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1" y="1219200"/>
            <a:ext cx="4648199" cy="48006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1371600"/>
            <a:ext cx="2895600" cy="3962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82958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</a:rPr>
              <a:t>রাসায়নিক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প্রযূক্তিঃ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বাড়তি</a:t>
            </a:r>
            <a:r>
              <a:rPr lang="en-US" dirty="0" smtClean="0"/>
              <a:t> </a:t>
            </a:r>
            <a:r>
              <a:rPr lang="en-US" dirty="0" err="1" smtClean="0"/>
              <a:t>উৎপাদনের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অনেক</a:t>
            </a:r>
            <a:r>
              <a:rPr lang="en-US" dirty="0" smtClean="0"/>
              <a:t> </a:t>
            </a:r>
            <a:r>
              <a:rPr lang="en-US" dirty="0" err="1" smtClean="0"/>
              <a:t>ফসলে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রাসায়নিক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সার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এবং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কীটনাশক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ব্যবহার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করা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হয়।যেমনঃ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599" y="3048000"/>
            <a:ext cx="3657601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171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জৈব</a:t>
            </a:r>
            <a:r>
              <a:rPr lang="en-US" dirty="0" smtClean="0"/>
              <a:t> </a:t>
            </a:r>
            <a:r>
              <a:rPr lang="en-US" dirty="0" err="1" smtClean="0"/>
              <a:t>প্রযূক্তিঃ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মানুষের</a:t>
            </a:r>
            <a:r>
              <a:rPr lang="en-US" dirty="0" smtClean="0"/>
              <a:t> </a:t>
            </a:r>
            <a:r>
              <a:rPr lang="en-US" dirty="0" err="1" smtClean="0"/>
              <a:t>কল্যানে</a:t>
            </a:r>
            <a:r>
              <a:rPr lang="en-US" dirty="0" smtClean="0"/>
              <a:t> </a:t>
            </a:r>
            <a:r>
              <a:rPr lang="en-US" dirty="0" err="1" smtClean="0"/>
              <a:t>নতুন</a:t>
            </a:r>
            <a:r>
              <a:rPr lang="en-US" dirty="0" smtClean="0"/>
              <a:t> </a:t>
            </a:r>
            <a:r>
              <a:rPr lang="en-US" dirty="0" err="1" smtClean="0"/>
              <a:t>কিছু</a:t>
            </a:r>
            <a:r>
              <a:rPr lang="en-US" dirty="0" smtClean="0"/>
              <a:t> </a:t>
            </a:r>
            <a:r>
              <a:rPr lang="en-US" dirty="0" err="1" smtClean="0"/>
              <a:t>উৎপাদনে</a:t>
            </a:r>
            <a:r>
              <a:rPr lang="en-US" dirty="0" smtClean="0"/>
              <a:t> </a:t>
            </a:r>
            <a:r>
              <a:rPr lang="en-US" dirty="0" err="1" smtClean="0"/>
              <a:t>জীবের</a:t>
            </a:r>
            <a:r>
              <a:rPr lang="en-US" dirty="0" smtClean="0"/>
              <a:t> </a:t>
            </a:r>
            <a:r>
              <a:rPr lang="en-US" dirty="0" err="1" smtClean="0"/>
              <a:t>ব্যবহারই</a:t>
            </a:r>
            <a:r>
              <a:rPr lang="en-US" dirty="0" smtClean="0"/>
              <a:t> </a:t>
            </a:r>
            <a:r>
              <a:rPr lang="en-US" dirty="0" err="1" smtClean="0"/>
              <a:t>হলো</a:t>
            </a:r>
            <a:r>
              <a:rPr lang="en-US" dirty="0" smtClean="0"/>
              <a:t> </a:t>
            </a:r>
            <a:r>
              <a:rPr lang="en-US" dirty="0" err="1" smtClean="0"/>
              <a:t>জৈব</a:t>
            </a:r>
            <a:r>
              <a:rPr lang="en-US" dirty="0" smtClean="0"/>
              <a:t> </a:t>
            </a:r>
            <a:r>
              <a:rPr lang="en-US" dirty="0" err="1" smtClean="0"/>
              <a:t>প্রযূক্তি।যেমন</a:t>
            </a:r>
            <a:r>
              <a:rPr lang="en-US" dirty="0" smtClean="0"/>
              <a:t>---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819400"/>
            <a:ext cx="70104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820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148</Words>
  <Application>Microsoft Office PowerPoint</Application>
  <PresentationFormat>On-screen Show (4:3)</PresentationFormat>
  <Paragraphs>33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Narkisim</vt:lpstr>
      <vt:lpstr>Office Theme</vt:lpstr>
      <vt:lpstr>সবাইকে স্বাগতম</vt:lpstr>
      <vt:lpstr>উপস্থাপন </vt:lpstr>
      <vt:lpstr>PowerPoint Presentation</vt:lpstr>
      <vt:lpstr>আজকের পাঠঃ</vt:lpstr>
      <vt:lpstr>শিখনফলঃ</vt:lpstr>
      <vt:lpstr>কৃষিতে প্রযুক্তিঃ</vt:lpstr>
      <vt:lpstr>PowerPoint Presentation</vt:lpstr>
      <vt:lpstr>রাসায়নিক প্রযূক্তিঃ</vt:lpstr>
      <vt:lpstr>জৈব প্রযূক্তিঃ</vt:lpstr>
      <vt:lpstr>প্রযূক্তির ক্ষতিকর প্রভাবঃ</vt:lpstr>
      <vt:lpstr>মূল্যায়নঃ</vt:lpstr>
      <vt:lpstr>বাড়ির কাজঃ</vt:lpstr>
      <vt:lpstr>ধণ্যবাদ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Raju Ahmmed</dc:creator>
  <cp:lastModifiedBy>Microsoft account</cp:lastModifiedBy>
  <cp:revision>31</cp:revision>
  <dcterms:created xsi:type="dcterms:W3CDTF">2020-07-19T03:25:19Z</dcterms:created>
  <dcterms:modified xsi:type="dcterms:W3CDTF">2021-03-01T10:14:10Z</dcterms:modified>
</cp:coreProperties>
</file>