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7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9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4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1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5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0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0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6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3CA4A-02C4-4CFD-89E2-EF302E2469B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2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بسم الله الرحمن الرحيم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363470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8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6938" y="1990641"/>
            <a:ext cx="36009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الي اللقاء</a:t>
            </a:r>
          </a:p>
          <a:p>
            <a:endParaRPr lang="ar-SA" dirty="0"/>
          </a:p>
          <a:p>
            <a:r>
              <a:rPr lang="ar-SA" dirty="0"/>
              <a:t>السلام عليكم ورحمة الله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230" y="1561088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408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387" y="2690719"/>
            <a:ext cx="1508760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30941" y="224658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4000" dirty="0"/>
              <a:t>تعريف الأستاذ : </a:t>
            </a:r>
          </a:p>
          <a:p>
            <a:r>
              <a:rPr lang="ar-SA" sz="4000" dirty="0"/>
              <a:t>محمد مجيب الرحمن</a:t>
            </a:r>
          </a:p>
          <a:p>
            <a:r>
              <a:rPr lang="ar-SA" sz="4000" dirty="0"/>
              <a:t>الأستاذ المساعد</a:t>
            </a:r>
          </a:p>
          <a:p>
            <a:r>
              <a:rPr lang="ar-SA" sz="4000" dirty="0"/>
              <a:t>المدرسة المجددية </a:t>
            </a:r>
            <a:r>
              <a:rPr lang="ar-SA" sz="4000" dirty="0" smtClean="0"/>
              <a:t>الإسلا </a:t>
            </a:r>
            <a:r>
              <a:rPr lang="ar-SA" sz="4000" dirty="0"/>
              <a:t>مية (العالم)</a:t>
            </a:r>
          </a:p>
          <a:p>
            <a:r>
              <a:rPr lang="ar-SA" sz="40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171891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8829" y="1687133"/>
            <a:ext cx="44947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عنوان الدرس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الصف العالم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الورقة الثانية للفقه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726" y="1687133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3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735" y="2408349"/>
            <a:ext cx="50356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اعلان الدرس</a:t>
            </a:r>
          </a:p>
          <a:p>
            <a:endParaRPr lang="ar-SA" sz="3600" dirty="0"/>
          </a:p>
          <a:p>
            <a:r>
              <a:rPr lang="ar-SA" sz="3600" dirty="0" smtClean="0"/>
              <a:t> العول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142" y="2248150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79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511" y="572281"/>
            <a:ext cx="48166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النتائج من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الدرس :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يستطيع الطلاب بعد انتهاء هذا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الدرس :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ان يبينوا    معني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العول 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ان  يفهموا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مسائل العول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 ان يقولوا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امثلة العول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84" y="155575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0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413" y="1486465"/>
            <a:ext cx="5937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العول ان يزاد علي المخرج شيء\ من اجزائه اذ ضاق عن فرض-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اعلم ان مجموع المخارج سبعة أربعة منها لا تعول وهي الاثنان- والثلاثة- والاربعة والثمانية-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677" y="151093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653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5645" y="257577"/>
            <a:ext cx="511291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وثلثه منها قد تعول اما الستة فأنها تعول الي عشرة وترا وشفعا-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954591" y="1850403"/>
            <a:ext cx="3837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0109915" y="1159100"/>
            <a:ext cx="682580" cy="643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844010" y="1618377"/>
            <a:ext cx="112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6-7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59910" y="1803043"/>
            <a:ext cx="1313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الزوج</a:t>
            </a:r>
          </a:p>
          <a:p>
            <a:endParaRPr lang="ar-SA" dirty="0" smtClean="0"/>
          </a:p>
          <a:p>
            <a:r>
              <a:rPr lang="ar-SA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37927" y="2021983"/>
            <a:ext cx="1571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اختا ن لاب وام</a:t>
            </a:r>
          </a:p>
          <a:p>
            <a:endParaRPr lang="ar-SA" dirty="0"/>
          </a:p>
          <a:p>
            <a:r>
              <a:rPr lang="ar-SA" dirty="0" smtClean="0"/>
              <a:t>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56124" y="1159100"/>
            <a:ext cx="101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22658" y="1481071"/>
            <a:ext cx="97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عول7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20141" y="4441938"/>
            <a:ext cx="1506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60653" y="3861611"/>
            <a:ext cx="128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97769" y="4441938"/>
            <a:ext cx="1854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</a:p>
          <a:p>
            <a:r>
              <a:rPr lang="ar-SA" dirty="0" smtClean="0"/>
              <a:t> 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296" y="120343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2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0303" y="492565"/>
            <a:ext cx="71992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واما اثنا عشر فهي تعول الي سبعة عشر وترا  لا شفعا </a:t>
            </a:r>
            <a:r>
              <a:rPr lang="ar-SA" dirty="0" smtClean="0"/>
              <a:t>–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813300" y="2618676"/>
            <a:ext cx="6181859" cy="5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80748" y="2644434"/>
            <a:ext cx="4090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اختان لاب وام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9725" y="2600834"/>
            <a:ext cx="1262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SA" dirty="0" smtClean="0"/>
          </a:p>
          <a:p>
            <a:r>
              <a:rPr lang="ar-SA" b="1" dirty="0" smtClean="0"/>
              <a:t>8</a:t>
            </a:r>
          </a:p>
          <a:p>
            <a:endParaRPr lang="ar-SA" dirty="0"/>
          </a:p>
          <a:p>
            <a:endParaRPr lang="ar-SA" dirty="0"/>
          </a:p>
        </p:txBody>
      </p:sp>
      <p:sp>
        <p:nvSpPr>
          <p:cNvPr id="10" name="TextBox 9"/>
          <p:cNvSpPr txBox="1"/>
          <p:nvPr/>
        </p:nvSpPr>
        <p:spPr>
          <a:xfrm>
            <a:off x="4295104" y="2600834"/>
            <a:ext cx="890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</a:t>
            </a:r>
            <a:endParaRPr lang="ar-S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92473" y="2727016"/>
            <a:ext cx="79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زوجة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461855" y="1861168"/>
            <a:ext cx="533304" cy="739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78914" y="2144606"/>
            <a:ext cx="63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91674" y="1966365"/>
            <a:ext cx="116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عول13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6962" y="1661413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7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5855" y="915627"/>
            <a:ext cx="42483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واما أربعة وعشرون فأنها تعول  الي سبعة وعشرين عولا واحدا كما في الأسئلة المنبرية وهي امرأة وبنتان وابوان-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35030" y="3058789"/>
            <a:ext cx="4037926" cy="1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655065" y="2516623"/>
            <a:ext cx="582627" cy="542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14605" y="3131618"/>
            <a:ext cx="720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زوجة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34318" y="3074974"/>
            <a:ext cx="1238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بنتان</a:t>
            </a: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0350" y="3115433"/>
            <a:ext cx="849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</a:t>
            </a:r>
          </a:p>
          <a:p>
            <a:r>
              <a:rPr lang="ar-SA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86478" y="3074974"/>
            <a:ext cx="720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ام</a:t>
            </a:r>
          </a:p>
          <a:p>
            <a:r>
              <a:rPr lang="ar-SA" dirty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47568" y="2403335"/>
            <a:ext cx="82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24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28" y="137235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0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174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26</cp:revision>
  <dcterms:created xsi:type="dcterms:W3CDTF">2020-10-19T22:56:41Z</dcterms:created>
  <dcterms:modified xsi:type="dcterms:W3CDTF">2021-01-30T11:31:20Z</dcterms:modified>
</cp:coreProperties>
</file>