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79" r:id="rId4"/>
    <p:sldId id="284" r:id="rId5"/>
    <p:sldId id="299" r:id="rId6"/>
    <p:sldId id="300" r:id="rId7"/>
    <p:sldId id="286" r:id="rId8"/>
    <p:sldId id="308" r:id="rId9"/>
    <p:sldId id="310" r:id="rId10"/>
    <p:sldId id="298" r:id="rId11"/>
    <p:sldId id="272" r:id="rId12"/>
    <p:sldId id="311" r:id="rId13"/>
    <p:sldId id="313" r:id="rId14"/>
    <p:sldId id="314" r:id="rId15"/>
    <p:sldId id="289" r:id="rId16"/>
    <p:sldId id="288" r:id="rId17"/>
    <p:sldId id="307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6460E"/>
    <a:srgbClr val="094309"/>
    <a:srgbClr val="3366FF"/>
    <a:srgbClr val="008000"/>
    <a:srgbClr val="990099"/>
    <a:srgbClr val="AA62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718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59575-1626-437B-8217-6A45C1CB8287}" type="doc">
      <dgm:prSet loTypeId="urn:microsoft.com/office/officeart/2005/8/layout/venn3" loCatId="relationship" qsTypeId="urn:microsoft.com/office/officeart/2005/8/quickstyle/3d5" qsCatId="3D" csTypeId="urn:microsoft.com/office/officeart/2005/8/colors/colorful2" csCatId="colorful" phldr="1"/>
      <dgm:spPr/>
    </dgm:pt>
    <dgm:pt modelId="{5A05A8B4-5A22-4EF5-A6C6-7F45ADC59D0D}">
      <dgm:prSet phldrT="[Text]" custT="1"/>
      <dgm:spPr/>
      <dgm:t>
        <a:bodyPr/>
        <a:lstStyle/>
        <a:p>
          <a:r>
            <a:rPr lang="bn-BD" sz="16600" b="1" cap="none" spc="0" dirty="0" smtClean="0">
              <a:ln w="18000">
                <a:prstDash val="solid"/>
                <a:miter lim="800000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স্বা</a:t>
          </a:r>
          <a:endParaRPr lang="en-US" sz="16600" b="1" cap="none" spc="0" dirty="0">
            <a:ln w="18000">
              <a:prstDash val="solid"/>
              <a:miter lim="800000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6F4E0FB-7211-44F4-9AD9-68B68D65556C}" type="parTrans" cxnId="{DF7DB828-B96E-490A-8D9B-BA03755A2A6B}">
      <dgm:prSet/>
      <dgm:spPr/>
      <dgm:t>
        <a:bodyPr/>
        <a:lstStyle/>
        <a:p>
          <a:endParaRPr lang="en-US"/>
        </a:p>
      </dgm:t>
    </dgm:pt>
    <dgm:pt modelId="{B5D244ED-7B4C-4F4A-92EA-2D069BAF3F35}" type="sibTrans" cxnId="{DF7DB828-B96E-490A-8D9B-BA03755A2A6B}">
      <dgm:prSet/>
      <dgm:spPr/>
      <dgm:t>
        <a:bodyPr/>
        <a:lstStyle/>
        <a:p>
          <a:endParaRPr lang="en-US"/>
        </a:p>
      </dgm:t>
    </dgm:pt>
    <dgm:pt modelId="{0FBD7875-C4D0-43C8-AD9C-2F2D4C101655}">
      <dgm:prSet custT="1"/>
      <dgm:spPr/>
      <dgm:t>
        <a:bodyPr/>
        <a:lstStyle/>
        <a:p>
          <a:r>
            <a:rPr lang="bn-BD" sz="16600" b="1" cap="none" spc="0" dirty="0" smtClean="0">
              <a:ln w="18000">
                <a:prstDash val="solid"/>
                <a:miter lim="800000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গ</a:t>
          </a:r>
          <a:endParaRPr lang="en-US" sz="16600" b="1" cap="none" spc="0" dirty="0">
            <a:ln w="18000">
              <a:prstDash val="solid"/>
              <a:miter lim="800000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C444E645-69EA-475B-8EB9-42ECB6DAF025}" type="parTrans" cxnId="{6E2A3726-6452-4483-BAA9-7957B3488CB4}">
      <dgm:prSet/>
      <dgm:spPr/>
      <dgm:t>
        <a:bodyPr/>
        <a:lstStyle/>
        <a:p>
          <a:endParaRPr lang="en-US"/>
        </a:p>
      </dgm:t>
    </dgm:pt>
    <dgm:pt modelId="{E826A2F1-C355-494D-8216-B0D641CF4FFF}" type="sibTrans" cxnId="{6E2A3726-6452-4483-BAA9-7957B3488CB4}">
      <dgm:prSet/>
      <dgm:spPr/>
      <dgm:t>
        <a:bodyPr/>
        <a:lstStyle/>
        <a:p>
          <a:endParaRPr lang="en-US"/>
        </a:p>
      </dgm:t>
    </dgm:pt>
    <dgm:pt modelId="{4B79CBCB-35B6-48C8-A77E-28ABC15E2933}">
      <dgm:prSet custT="1"/>
      <dgm:spPr/>
      <dgm:t>
        <a:bodyPr/>
        <a:lstStyle/>
        <a:p>
          <a:r>
            <a:rPr lang="bn-BD" sz="16600" b="1" cap="none" spc="0" smtClean="0">
              <a:ln w="18000">
                <a:prstDash val="solid"/>
                <a:miter lim="800000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ত</a:t>
          </a:r>
          <a:endParaRPr lang="en-US" sz="16600" b="1" cap="none" spc="0" dirty="0">
            <a:ln w="18000">
              <a:prstDash val="solid"/>
              <a:miter lim="800000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320B1A3C-C305-4803-B65A-189508926131}" type="parTrans" cxnId="{3C202417-6C20-479D-8600-5F13A2BD9351}">
      <dgm:prSet/>
      <dgm:spPr/>
      <dgm:t>
        <a:bodyPr/>
        <a:lstStyle/>
        <a:p>
          <a:endParaRPr lang="en-US"/>
        </a:p>
      </dgm:t>
    </dgm:pt>
    <dgm:pt modelId="{CDD16910-51A4-4D59-9F87-F6324F1FBB18}" type="sibTrans" cxnId="{3C202417-6C20-479D-8600-5F13A2BD9351}">
      <dgm:prSet/>
      <dgm:spPr/>
      <dgm:t>
        <a:bodyPr/>
        <a:lstStyle/>
        <a:p>
          <a:endParaRPr lang="en-US"/>
        </a:p>
      </dgm:t>
    </dgm:pt>
    <dgm:pt modelId="{0194A6B5-46CD-41A0-A7DE-AA7AA6BC234B}">
      <dgm:prSet custT="1"/>
      <dgm:spPr/>
      <dgm:t>
        <a:bodyPr/>
        <a:lstStyle/>
        <a:p>
          <a:r>
            <a:rPr lang="bn-BD" sz="16600" b="1" cap="none" spc="0" dirty="0" smtClean="0">
              <a:ln w="18000">
                <a:prstDash val="sysDot"/>
                <a:miter lim="800000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ম</a:t>
          </a:r>
          <a:endParaRPr lang="en-US" sz="16600" b="1" cap="none" spc="0" dirty="0">
            <a:ln w="18000">
              <a:prstDash val="sysDot"/>
              <a:miter lim="800000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B206F772-4A17-4540-86D9-D32D3D18A219}" type="parTrans" cxnId="{62C94B13-462F-43DA-A026-7F6B59766815}">
      <dgm:prSet/>
      <dgm:spPr/>
      <dgm:t>
        <a:bodyPr/>
        <a:lstStyle/>
        <a:p>
          <a:endParaRPr lang="en-US"/>
        </a:p>
      </dgm:t>
    </dgm:pt>
    <dgm:pt modelId="{3DD7B4BA-183B-4E0B-B26F-12F059A7E9CE}" type="sibTrans" cxnId="{62C94B13-462F-43DA-A026-7F6B59766815}">
      <dgm:prSet/>
      <dgm:spPr/>
      <dgm:t>
        <a:bodyPr/>
        <a:lstStyle/>
        <a:p>
          <a:endParaRPr lang="en-US"/>
        </a:p>
      </dgm:t>
    </dgm:pt>
    <dgm:pt modelId="{B9BA6154-64F4-4317-89F2-55F8CA7B8128}" type="pres">
      <dgm:prSet presAssocID="{E7E59575-1626-437B-8217-6A45C1CB8287}" presName="Name0" presStyleCnt="0">
        <dgm:presLayoutVars>
          <dgm:dir/>
          <dgm:resizeHandles val="exact"/>
        </dgm:presLayoutVars>
      </dgm:prSet>
      <dgm:spPr/>
    </dgm:pt>
    <dgm:pt modelId="{D04D169D-66DA-49EE-AC06-7B902F142215}" type="pres">
      <dgm:prSet presAssocID="{5A05A8B4-5A22-4EF5-A6C6-7F45ADC59D0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C94C1-5A61-4BE3-9759-BBD587A50DA2}" type="pres">
      <dgm:prSet presAssocID="{B5D244ED-7B4C-4F4A-92EA-2D069BAF3F35}" presName="space" presStyleCnt="0"/>
      <dgm:spPr/>
    </dgm:pt>
    <dgm:pt modelId="{09FA1969-9203-4D5B-BC3D-A10BAAEBB40F}" type="pres">
      <dgm:prSet presAssocID="{0FBD7875-C4D0-43C8-AD9C-2F2D4C10165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947AD-67B7-4601-ABA4-64C140694FC7}" type="pres">
      <dgm:prSet presAssocID="{E826A2F1-C355-494D-8216-B0D641CF4FFF}" presName="space" presStyleCnt="0"/>
      <dgm:spPr/>
    </dgm:pt>
    <dgm:pt modelId="{7311E702-33D4-4158-AB6C-BD25E1672CD6}" type="pres">
      <dgm:prSet presAssocID="{4B79CBCB-35B6-48C8-A77E-28ABC15E293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BE67C-E858-4B2A-B664-F0B978C503AC}" type="pres">
      <dgm:prSet presAssocID="{CDD16910-51A4-4D59-9F87-F6324F1FBB18}" presName="space" presStyleCnt="0"/>
      <dgm:spPr/>
    </dgm:pt>
    <dgm:pt modelId="{461FAACD-E3A6-48AF-87A0-163E1ABB3CE7}" type="pres">
      <dgm:prSet presAssocID="{0194A6B5-46CD-41A0-A7DE-AA7AA6BC234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C7AA9-D2E9-4CF9-A594-E4D1E64EE285}" type="presOf" srcId="{0FBD7875-C4D0-43C8-AD9C-2F2D4C101655}" destId="{09FA1969-9203-4D5B-BC3D-A10BAAEBB40F}" srcOrd="0" destOrd="0" presId="urn:microsoft.com/office/officeart/2005/8/layout/venn3"/>
    <dgm:cxn modelId="{467F9D85-0BEE-4B31-9D44-5A58C59AFA69}" type="presOf" srcId="{E7E59575-1626-437B-8217-6A45C1CB8287}" destId="{B9BA6154-64F4-4317-89F2-55F8CA7B8128}" srcOrd="0" destOrd="0" presId="urn:microsoft.com/office/officeart/2005/8/layout/venn3"/>
    <dgm:cxn modelId="{E1DABC4B-CD27-4C86-AAB7-FFC98A052207}" type="presOf" srcId="{4B79CBCB-35B6-48C8-A77E-28ABC15E2933}" destId="{7311E702-33D4-4158-AB6C-BD25E1672CD6}" srcOrd="0" destOrd="0" presId="urn:microsoft.com/office/officeart/2005/8/layout/venn3"/>
    <dgm:cxn modelId="{62C94B13-462F-43DA-A026-7F6B59766815}" srcId="{E7E59575-1626-437B-8217-6A45C1CB8287}" destId="{0194A6B5-46CD-41A0-A7DE-AA7AA6BC234B}" srcOrd="3" destOrd="0" parTransId="{B206F772-4A17-4540-86D9-D32D3D18A219}" sibTransId="{3DD7B4BA-183B-4E0B-B26F-12F059A7E9CE}"/>
    <dgm:cxn modelId="{48197459-DE0F-4CA0-BE2C-307076B80F97}" type="presOf" srcId="{0194A6B5-46CD-41A0-A7DE-AA7AA6BC234B}" destId="{461FAACD-E3A6-48AF-87A0-163E1ABB3CE7}" srcOrd="0" destOrd="0" presId="urn:microsoft.com/office/officeart/2005/8/layout/venn3"/>
    <dgm:cxn modelId="{6E2A3726-6452-4483-BAA9-7957B3488CB4}" srcId="{E7E59575-1626-437B-8217-6A45C1CB8287}" destId="{0FBD7875-C4D0-43C8-AD9C-2F2D4C101655}" srcOrd="1" destOrd="0" parTransId="{C444E645-69EA-475B-8EB9-42ECB6DAF025}" sibTransId="{E826A2F1-C355-494D-8216-B0D641CF4FFF}"/>
    <dgm:cxn modelId="{77D8845C-41BE-4632-8867-0FC1890F394F}" type="presOf" srcId="{5A05A8B4-5A22-4EF5-A6C6-7F45ADC59D0D}" destId="{D04D169D-66DA-49EE-AC06-7B902F142215}" srcOrd="0" destOrd="0" presId="urn:microsoft.com/office/officeart/2005/8/layout/venn3"/>
    <dgm:cxn modelId="{DF7DB828-B96E-490A-8D9B-BA03755A2A6B}" srcId="{E7E59575-1626-437B-8217-6A45C1CB8287}" destId="{5A05A8B4-5A22-4EF5-A6C6-7F45ADC59D0D}" srcOrd="0" destOrd="0" parTransId="{76F4E0FB-7211-44F4-9AD9-68B68D65556C}" sibTransId="{B5D244ED-7B4C-4F4A-92EA-2D069BAF3F35}"/>
    <dgm:cxn modelId="{3C202417-6C20-479D-8600-5F13A2BD9351}" srcId="{E7E59575-1626-437B-8217-6A45C1CB8287}" destId="{4B79CBCB-35B6-48C8-A77E-28ABC15E2933}" srcOrd="2" destOrd="0" parTransId="{320B1A3C-C305-4803-B65A-189508926131}" sibTransId="{CDD16910-51A4-4D59-9F87-F6324F1FBB18}"/>
    <dgm:cxn modelId="{26C51ED8-1C01-457D-A66F-AE4DD9DFB531}" type="presParOf" srcId="{B9BA6154-64F4-4317-89F2-55F8CA7B8128}" destId="{D04D169D-66DA-49EE-AC06-7B902F142215}" srcOrd="0" destOrd="0" presId="urn:microsoft.com/office/officeart/2005/8/layout/venn3"/>
    <dgm:cxn modelId="{2AD27AC6-7669-44FE-B0DE-7C71BB955A54}" type="presParOf" srcId="{B9BA6154-64F4-4317-89F2-55F8CA7B8128}" destId="{0A8C94C1-5A61-4BE3-9759-BBD587A50DA2}" srcOrd="1" destOrd="0" presId="urn:microsoft.com/office/officeart/2005/8/layout/venn3"/>
    <dgm:cxn modelId="{DE37F0AF-FA15-40F8-B687-7ECC99CB7135}" type="presParOf" srcId="{B9BA6154-64F4-4317-89F2-55F8CA7B8128}" destId="{09FA1969-9203-4D5B-BC3D-A10BAAEBB40F}" srcOrd="2" destOrd="0" presId="urn:microsoft.com/office/officeart/2005/8/layout/venn3"/>
    <dgm:cxn modelId="{1A4700BA-4FF5-42D0-92EE-0421B1386FFD}" type="presParOf" srcId="{B9BA6154-64F4-4317-89F2-55F8CA7B8128}" destId="{749947AD-67B7-4601-ABA4-64C140694FC7}" srcOrd="3" destOrd="0" presId="urn:microsoft.com/office/officeart/2005/8/layout/venn3"/>
    <dgm:cxn modelId="{9EBC052C-28D7-4FA7-A21A-1BE04B3984D4}" type="presParOf" srcId="{B9BA6154-64F4-4317-89F2-55F8CA7B8128}" destId="{7311E702-33D4-4158-AB6C-BD25E1672CD6}" srcOrd="4" destOrd="0" presId="urn:microsoft.com/office/officeart/2005/8/layout/venn3"/>
    <dgm:cxn modelId="{C5A0E0AD-8983-4577-967A-7E3DBB010078}" type="presParOf" srcId="{B9BA6154-64F4-4317-89F2-55F8CA7B8128}" destId="{7ACBE67C-E858-4B2A-B664-F0B978C503AC}" srcOrd="5" destOrd="0" presId="urn:microsoft.com/office/officeart/2005/8/layout/venn3"/>
    <dgm:cxn modelId="{37E70910-11B3-4433-BBA0-E6BCBE966FD5}" type="presParOf" srcId="{B9BA6154-64F4-4317-89F2-55F8CA7B8128}" destId="{461FAACD-E3A6-48AF-87A0-163E1ABB3C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F6CBB-9B66-46F2-B03A-BD86B83BCEA0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A137CA-AFC9-404C-A10A-B3779382CAA8}">
      <dgm:prSet/>
      <dgm:spPr/>
      <dgm:t>
        <a:bodyPr/>
        <a:lstStyle/>
        <a:p>
          <a:pPr rtl="0"/>
          <a:r>
            <a:rPr lang="bn-BD" dirty="0" smtClean="0"/>
            <a:t>বিষয়ঃ বাংলা</a:t>
          </a:r>
          <a:endParaRPr lang="en-US" dirty="0"/>
        </a:p>
      </dgm:t>
    </dgm:pt>
    <dgm:pt modelId="{D4C3BD4C-BFE0-4258-97A5-FE6853C80470}" type="parTrans" cxnId="{A380AC8D-0FC4-4158-B4E9-39E583E0FE04}">
      <dgm:prSet/>
      <dgm:spPr/>
      <dgm:t>
        <a:bodyPr/>
        <a:lstStyle/>
        <a:p>
          <a:endParaRPr lang="en-US"/>
        </a:p>
      </dgm:t>
    </dgm:pt>
    <dgm:pt modelId="{2193510A-59D7-4F5A-8D9D-0EC9443A1070}" type="sibTrans" cxnId="{A380AC8D-0FC4-4158-B4E9-39E583E0FE04}">
      <dgm:prSet/>
      <dgm:spPr/>
      <dgm:t>
        <a:bodyPr/>
        <a:lstStyle/>
        <a:p>
          <a:endParaRPr lang="en-US"/>
        </a:p>
      </dgm:t>
    </dgm:pt>
    <dgm:pt modelId="{E3902035-FF76-4B39-B480-C5FEDA91984E}">
      <dgm:prSet/>
      <dgm:spPr/>
      <dgm:t>
        <a:bodyPr/>
        <a:lstStyle/>
        <a:p>
          <a:pPr rtl="0"/>
          <a:r>
            <a:rPr lang="bn-BD" dirty="0" smtClean="0"/>
            <a:t>শ্রেণিঃ </a:t>
          </a:r>
          <a:r>
            <a:rPr lang="bn-IN" dirty="0" smtClean="0"/>
            <a:t>প্রথম </a:t>
          </a:r>
          <a:endParaRPr lang="en-US" dirty="0"/>
        </a:p>
      </dgm:t>
    </dgm:pt>
    <dgm:pt modelId="{F2996085-2A23-4940-BC93-EA5CD70017E3}" type="parTrans" cxnId="{0D383F86-932C-464B-8F1F-A60E0F277266}">
      <dgm:prSet/>
      <dgm:spPr/>
      <dgm:t>
        <a:bodyPr/>
        <a:lstStyle/>
        <a:p>
          <a:endParaRPr lang="en-US"/>
        </a:p>
      </dgm:t>
    </dgm:pt>
    <dgm:pt modelId="{EE7A5270-1CCF-40A1-96F5-2BE094D40222}" type="sibTrans" cxnId="{0D383F86-932C-464B-8F1F-A60E0F277266}">
      <dgm:prSet/>
      <dgm:spPr/>
      <dgm:t>
        <a:bodyPr/>
        <a:lstStyle/>
        <a:p>
          <a:endParaRPr lang="en-US"/>
        </a:p>
      </dgm:t>
    </dgm:pt>
    <dgm:pt modelId="{6A8D00F0-BDB9-45DC-82BA-96CC6644C0FC}">
      <dgm:prSet/>
      <dgm:spPr/>
      <dgm:t>
        <a:bodyPr/>
        <a:lstStyle/>
        <a:p>
          <a:pPr rtl="0"/>
          <a:r>
            <a:rPr lang="bn-BD" dirty="0" smtClean="0"/>
            <a:t>পাঠ শিরোনামঃ আমাদের </a:t>
          </a:r>
          <a:r>
            <a:rPr lang="bn-IN" dirty="0" smtClean="0"/>
            <a:t>দেশ </a:t>
          </a:r>
          <a:endParaRPr lang="en-US" dirty="0"/>
        </a:p>
      </dgm:t>
    </dgm:pt>
    <dgm:pt modelId="{492D265B-54AD-4005-97AB-CB9756B675C2}" type="parTrans" cxnId="{ED4BC8FE-2E52-44A5-962B-3C7B8DBAFA78}">
      <dgm:prSet/>
      <dgm:spPr/>
      <dgm:t>
        <a:bodyPr/>
        <a:lstStyle/>
        <a:p>
          <a:endParaRPr lang="en-US"/>
        </a:p>
      </dgm:t>
    </dgm:pt>
    <dgm:pt modelId="{A11B245B-BAFF-4EEA-91E4-E6774F4D593D}" type="sibTrans" cxnId="{ED4BC8FE-2E52-44A5-962B-3C7B8DBAFA78}">
      <dgm:prSet/>
      <dgm:spPr/>
      <dgm:t>
        <a:bodyPr/>
        <a:lstStyle/>
        <a:p>
          <a:endParaRPr lang="en-US"/>
        </a:p>
      </dgm:t>
    </dgm:pt>
    <dgm:pt modelId="{787810A6-6DFB-45B3-800F-6A5693D0E3D2}">
      <dgm:prSet/>
      <dgm:spPr/>
      <dgm:t>
        <a:bodyPr/>
        <a:lstStyle/>
        <a:p>
          <a:pPr rtl="0"/>
          <a:r>
            <a:rPr lang="bn-BD" dirty="0" smtClean="0"/>
            <a:t>পাঠ্যাংশঃ</a:t>
          </a:r>
          <a:r>
            <a:rPr lang="en-US" dirty="0" smtClean="0"/>
            <a:t>(</a:t>
          </a:r>
          <a:r>
            <a:rPr lang="en-US" dirty="0" err="1" smtClean="0"/>
            <a:t>আমাদের</a:t>
          </a:r>
          <a:r>
            <a:rPr lang="en-US" dirty="0" smtClean="0"/>
            <a:t> </a:t>
          </a:r>
          <a:r>
            <a:rPr lang="en-US" dirty="0" err="1" smtClean="0"/>
            <a:t>দেশে</a:t>
          </a:r>
          <a:r>
            <a:rPr lang="en-US" dirty="0" smtClean="0"/>
            <a:t> </a:t>
          </a:r>
          <a:r>
            <a:rPr lang="bn-IN" dirty="0" smtClean="0"/>
            <a:t>আছে</a:t>
          </a:r>
          <a:r>
            <a:rPr lang="bn-BD" dirty="0" smtClean="0"/>
            <a:t>-----------</a:t>
          </a:r>
          <a:r>
            <a:rPr lang="bn-IN" dirty="0" smtClean="0"/>
            <a:t>বড় নদী </a:t>
          </a:r>
          <a:r>
            <a:rPr lang="bn-BD" dirty="0" smtClean="0"/>
            <a:t>)</a:t>
          </a:r>
          <a:endParaRPr lang="en-US" dirty="0"/>
        </a:p>
      </dgm:t>
    </dgm:pt>
    <dgm:pt modelId="{41FEC188-905A-4670-9ADD-233B83CBD8D9}" type="parTrans" cxnId="{0AA11D1B-EDAB-4484-A500-2D7543F0B600}">
      <dgm:prSet/>
      <dgm:spPr/>
      <dgm:t>
        <a:bodyPr/>
        <a:lstStyle/>
        <a:p>
          <a:endParaRPr lang="en-US"/>
        </a:p>
      </dgm:t>
    </dgm:pt>
    <dgm:pt modelId="{0D035858-29ED-4004-A4E0-AABEDB0C5D58}" type="sibTrans" cxnId="{0AA11D1B-EDAB-4484-A500-2D7543F0B600}">
      <dgm:prSet/>
      <dgm:spPr/>
      <dgm:t>
        <a:bodyPr/>
        <a:lstStyle/>
        <a:p>
          <a:endParaRPr lang="en-US"/>
        </a:p>
      </dgm:t>
    </dgm:pt>
    <dgm:pt modelId="{48628AA7-0C60-454F-A164-C96344F041F6}">
      <dgm:prSet/>
      <dgm:spPr/>
      <dgm:t>
        <a:bodyPr/>
        <a:lstStyle/>
        <a:p>
          <a:pPr rtl="0"/>
          <a:r>
            <a:rPr lang="bn-BD" dirty="0" smtClean="0"/>
            <a:t>সময়ঃ৪০ মিনিট</a:t>
          </a:r>
          <a:endParaRPr lang="en-US" dirty="0"/>
        </a:p>
      </dgm:t>
    </dgm:pt>
    <dgm:pt modelId="{BFC7C2F0-2983-4C30-975E-F5A4A39A7C1A}" type="parTrans" cxnId="{4DB77DF1-A560-4E6B-9A30-0D482FB3D696}">
      <dgm:prSet/>
      <dgm:spPr/>
      <dgm:t>
        <a:bodyPr/>
        <a:lstStyle/>
        <a:p>
          <a:endParaRPr lang="en-US"/>
        </a:p>
      </dgm:t>
    </dgm:pt>
    <dgm:pt modelId="{494079D6-110A-4965-B4F3-454B4A200C7A}" type="sibTrans" cxnId="{4DB77DF1-A560-4E6B-9A30-0D482FB3D696}">
      <dgm:prSet/>
      <dgm:spPr/>
      <dgm:t>
        <a:bodyPr/>
        <a:lstStyle/>
        <a:p>
          <a:endParaRPr lang="en-US"/>
        </a:p>
      </dgm:t>
    </dgm:pt>
    <dgm:pt modelId="{AEC2FFFD-8486-4D5D-BAEC-36ACB3E19358}">
      <dgm:prSet/>
      <dgm:spPr/>
      <dgm:t>
        <a:bodyPr/>
        <a:lstStyle/>
        <a:p>
          <a:pPr rtl="0"/>
          <a:r>
            <a:rPr lang="bn-BD" dirty="0" smtClean="0"/>
            <a:t>তারিখঃ</a:t>
          </a:r>
          <a:endParaRPr lang="en-US" dirty="0"/>
        </a:p>
      </dgm:t>
    </dgm:pt>
    <dgm:pt modelId="{9F48740D-5696-4B0D-9C70-87FD93D1C2BE}" type="parTrans" cxnId="{69562F94-DC14-4996-B550-76BA22F4F7BE}">
      <dgm:prSet/>
      <dgm:spPr/>
      <dgm:t>
        <a:bodyPr/>
        <a:lstStyle/>
        <a:p>
          <a:endParaRPr lang="en-US"/>
        </a:p>
      </dgm:t>
    </dgm:pt>
    <dgm:pt modelId="{A6B36B1F-6A10-4254-A77F-5C037EF50DC6}" type="sibTrans" cxnId="{69562F94-DC14-4996-B550-76BA22F4F7BE}">
      <dgm:prSet/>
      <dgm:spPr/>
      <dgm:t>
        <a:bodyPr/>
        <a:lstStyle/>
        <a:p>
          <a:endParaRPr lang="en-US"/>
        </a:p>
      </dgm:t>
    </dgm:pt>
    <dgm:pt modelId="{D5EDDE27-8ECA-4B8D-AA08-DA7F1CE02EE7}" type="pres">
      <dgm:prSet presAssocID="{E9AF6CBB-9B66-46F2-B03A-BD86B83BCEA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2C5D97-6A97-4C1C-8EF9-00EDD3485C83}" type="pres">
      <dgm:prSet presAssocID="{CDA137CA-AFC9-404C-A10A-B3779382CAA8}" presName="composite" presStyleCnt="0"/>
      <dgm:spPr/>
    </dgm:pt>
    <dgm:pt modelId="{B961E72C-DE6A-4805-8123-503D85788ECA}" type="pres">
      <dgm:prSet presAssocID="{CDA137CA-AFC9-404C-A10A-B3779382CAA8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AA5F35-39C7-4FAE-AC81-6AB619E6527A}" type="pres">
      <dgm:prSet presAssocID="{CDA137CA-AFC9-404C-A10A-B3779382CAA8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6C04C-5AC7-4F6A-B923-999069CAB3A0}" type="pres">
      <dgm:prSet presAssocID="{2193510A-59D7-4F5A-8D9D-0EC9443A1070}" presName="spacing" presStyleCnt="0"/>
      <dgm:spPr/>
    </dgm:pt>
    <dgm:pt modelId="{FBDA9286-3CAC-4C41-B9DA-F267AA0E1CD8}" type="pres">
      <dgm:prSet presAssocID="{E3902035-FF76-4B39-B480-C5FEDA91984E}" presName="composite" presStyleCnt="0"/>
      <dgm:spPr/>
    </dgm:pt>
    <dgm:pt modelId="{B3351113-D84D-4834-AFC3-BEE59B11F76E}" type="pres">
      <dgm:prSet presAssocID="{E3902035-FF76-4B39-B480-C5FEDA91984E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706CD96-B5FE-4A08-823E-D9DB4B02D09C}" type="pres">
      <dgm:prSet presAssocID="{E3902035-FF76-4B39-B480-C5FEDA91984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D4FE4-8591-4219-809C-69E86935D76D}" type="pres">
      <dgm:prSet presAssocID="{EE7A5270-1CCF-40A1-96F5-2BE094D40222}" presName="spacing" presStyleCnt="0"/>
      <dgm:spPr/>
    </dgm:pt>
    <dgm:pt modelId="{68194F4B-EFAA-4B44-8E85-43DB214E2938}" type="pres">
      <dgm:prSet presAssocID="{6A8D00F0-BDB9-45DC-82BA-96CC6644C0FC}" presName="composite" presStyleCnt="0"/>
      <dgm:spPr/>
    </dgm:pt>
    <dgm:pt modelId="{1C0CD0FB-4C47-43C4-88E1-6B46039A7BEC}" type="pres">
      <dgm:prSet presAssocID="{6A8D00F0-BDB9-45DC-82BA-96CC6644C0FC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1F80A7-150B-40F4-9737-485C29B97C16}" type="pres">
      <dgm:prSet presAssocID="{6A8D00F0-BDB9-45DC-82BA-96CC6644C0FC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EF82-51A2-4C28-A1B3-29F6F601F7FE}" type="pres">
      <dgm:prSet presAssocID="{A11B245B-BAFF-4EEA-91E4-E6774F4D593D}" presName="spacing" presStyleCnt="0"/>
      <dgm:spPr/>
    </dgm:pt>
    <dgm:pt modelId="{E00871D3-D2FB-4108-8234-C6265DDF9D47}" type="pres">
      <dgm:prSet presAssocID="{787810A6-6DFB-45B3-800F-6A5693D0E3D2}" presName="composite" presStyleCnt="0"/>
      <dgm:spPr/>
    </dgm:pt>
    <dgm:pt modelId="{D9B0377E-717B-4B3C-B324-6BF7A18ECD0A}" type="pres">
      <dgm:prSet presAssocID="{787810A6-6DFB-45B3-800F-6A5693D0E3D2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0787D0-AE74-4907-BE80-309F92A64FAD}" type="pres">
      <dgm:prSet presAssocID="{787810A6-6DFB-45B3-800F-6A5693D0E3D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E089A-7D10-4DFB-BCB8-7F7DD7915B88}" type="pres">
      <dgm:prSet presAssocID="{0D035858-29ED-4004-A4E0-AABEDB0C5D58}" presName="spacing" presStyleCnt="0"/>
      <dgm:spPr/>
    </dgm:pt>
    <dgm:pt modelId="{1A3823BB-413D-420F-83D6-CB35EA325B5D}" type="pres">
      <dgm:prSet presAssocID="{48628AA7-0C60-454F-A164-C96344F041F6}" presName="composite" presStyleCnt="0"/>
      <dgm:spPr/>
    </dgm:pt>
    <dgm:pt modelId="{5FA62D58-C60D-49F6-ACC8-FC590128556B}" type="pres">
      <dgm:prSet presAssocID="{48628AA7-0C60-454F-A164-C96344F041F6}" presName="imgShp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D41AEDC-5B1A-4AFF-9541-A5F17870ED56}" type="pres">
      <dgm:prSet presAssocID="{48628AA7-0C60-454F-A164-C96344F041F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C4B76-B976-4AE4-A8BE-A416D5B49C12}" type="pres">
      <dgm:prSet presAssocID="{494079D6-110A-4965-B4F3-454B4A200C7A}" presName="spacing" presStyleCnt="0"/>
      <dgm:spPr/>
    </dgm:pt>
    <dgm:pt modelId="{1B92566A-FD25-4466-A5D6-4C23AA2293A2}" type="pres">
      <dgm:prSet presAssocID="{AEC2FFFD-8486-4D5D-BAEC-36ACB3E19358}" presName="composite" presStyleCnt="0"/>
      <dgm:spPr/>
    </dgm:pt>
    <dgm:pt modelId="{D0EA8942-3989-44A4-A402-A0B4912FF804}" type="pres">
      <dgm:prSet presAssocID="{AEC2FFFD-8486-4D5D-BAEC-36ACB3E19358}" presName="imgShp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AC7BEF-848B-47F8-8BC1-751560512D9A}" type="pres">
      <dgm:prSet presAssocID="{AEC2FFFD-8486-4D5D-BAEC-36ACB3E1935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80AC8D-0FC4-4158-B4E9-39E583E0FE04}" srcId="{E9AF6CBB-9B66-46F2-B03A-BD86B83BCEA0}" destId="{CDA137CA-AFC9-404C-A10A-B3779382CAA8}" srcOrd="0" destOrd="0" parTransId="{D4C3BD4C-BFE0-4258-97A5-FE6853C80470}" sibTransId="{2193510A-59D7-4F5A-8D9D-0EC9443A1070}"/>
    <dgm:cxn modelId="{0D383F86-932C-464B-8F1F-A60E0F277266}" srcId="{E9AF6CBB-9B66-46F2-B03A-BD86B83BCEA0}" destId="{E3902035-FF76-4B39-B480-C5FEDA91984E}" srcOrd="1" destOrd="0" parTransId="{F2996085-2A23-4940-BC93-EA5CD70017E3}" sibTransId="{EE7A5270-1CCF-40A1-96F5-2BE094D40222}"/>
    <dgm:cxn modelId="{0AA11D1B-EDAB-4484-A500-2D7543F0B600}" srcId="{E9AF6CBB-9B66-46F2-B03A-BD86B83BCEA0}" destId="{787810A6-6DFB-45B3-800F-6A5693D0E3D2}" srcOrd="3" destOrd="0" parTransId="{41FEC188-905A-4670-9ADD-233B83CBD8D9}" sibTransId="{0D035858-29ED-4004-A4E0-AABEDB0C5D58}"/>
    <dgm:cxn modelId="{ED4BC8FE-2E52-44A5-962B-3C7B8DBAFA78}" srcId="{E9AF6CBB-9B66-46F2-B03A-BD86B83BCEA0}" destId="{6A8D00F0-BDB9-45DC-82BA-96CC6644C0FC}" srcOrd="2" destOrd="0" parTransId="{492D265B-54AD-4005-97AB-CB9756B675C2}" sibTransId="{A11B245B-BAFF-4EEA-91E4-E6774F4D593D}"/>
    <dgm:cxn modelId="{893E65FB-A6AB-4C8C-BD42-0F4F1F8B91B7}" type="presOf" srcId="{787810A6-6DFB-45B3-800F-6A5693D0E3D2}" destId="{3F0787D0-AE74-4907-BE80-309F92A64FAD}" srcOrd="0" destOrd="0" presId="urn:microsoft.com/office/officeart/2005/8/layout/vList3"/>
    <dgm:cxn modelId="{1327F4DE-46B2-42DA-9B87-39E6A153BA9D}" type="presOf" srcId="{CDA137CA-AFC9-404C-A10A-B3779382CAA8}" destId="{5EAA5F35-39C7-4FAE-AC81-6AB619E6527A}" srcOrd="0" destOrd="0" presId="urn:microsoft.com/office/officeart/2005/8/layout/vList3"/>
    <dgm:cxn modelId="{822ECF02-486B-4BAF-8CF1-FC214523C028}" type="presOf" srcId="{E9AF6CBB-9B66-46F2-B03A-BD86B83BCEA0}" destId="{D5EDDE27-8ECA-4B8D-AA08-DA7F1CE02EE7}" srcOrd="0" destOrd="0" presId="urn:microsoft.com/office/officeart/2005/8/layout/vList3"/>
    <dgm:cxn modelId="{CDEA51A5-774C-46B9-99B9-7144AE666815}" type="presOf" srcId="{6A8D00F0-BDB9-45DC-82BA-96CC6644C0FC}" destId="{481F80A7-150B-40F4-9737-485C29B97C16}" srcOrd="0" destOrd="0" presId="urn:microsoft.com/office/officeart/2005/8/layout/vList3"/>
    <dgm:cxn modelId="{90CCC8CF-987E-4B75-AA9B-2A43EE42142C}" type="presOf" srcId="{AEC2FFFD-8486-4D5D-BAEC-36ACB3E19358}" destId="{50AC7BEF-848B-47F8-8BC1-751560512D9A}" srcOrd="0" destOrd="0" presId="urn:microsoft.com/office/officeart/2005/8/layout/vList3"/>
    <dgm:cxn modelId="{AD58E478-76DF-41CD-AD11-C3A1CA1154F8}" type="presOf" srcId="{E3902035-FF76-4B39-B480-C5FEDA91984E}" destId="{A706CD96-B5FE-4A08-823E-D9DB4B02D09C}" srcOrd="0" destOrd="0" presId="urn:microsoft.com/office/officeart/2005/8/layout/vList3"/>
    <dgm:cxn modelId="{F89CF196-A7EC-4628-9D36-5E93256CA489}" type="presOf" srcId="{48628AA7-0C60-454F-A164-C96344F041F6}" destId="{2D41AEDC-5B1A-4AFF-9541-A5F17870ED56}" srcOrd="0" destOrd="0" presId="urn:microsoft.com/office/officeart/2005/8/layout/vList3"/>
    <dgm:cxn modelId="{4DB77DF1-A560-4E6B-9A30-0D482FB3D696}" srcId="{E9AF6CBB-9B66-46F2-B03A-BD86B83BCEA0}" destId="{48628AA7-0C60-454F-A164-C96344F041F6}" srcOrd="4" destOrd="0" parTransId="{BFC7C2F0-2983-4C30-975E-F5A4A39A7C1A}" sibTransId="{494079D6-110A-4965-B4F3-454B4A200C7A}"/>
    <dgm:cxn modelId="{69562F94-DC14-4996-B550-76BA22F4F7BE}" srcId="{E9AF6CBB-9B66-46F2-B03A-BD86B83BCEA0}" destId="{AEC2FFFD-8486-4D5D-BAEC-36ACB3E19358}" srcOrd="5" destOrd="0" parTransId="{9F48740D-5696-4B0D-9C70-87FD93D1C2BE}" sibTransId="{A6B36B1F-6A10-4254-A77F-5C037EF50DC6}"/>
    <dgm:cxn modelId="{8045A2F5-8268-40D5-9C0C-7F01E98328B3}" type="presParOf" srcId="{D5EDDE27-8ECA-4B8D-AA08-DA7F1CE02EE7}" destId="{2A2C5D97-6A97-4C1C-8EF9-00EDD3485C83}" srcOrd="0" destOrd="0" presId="urn:microsoft.com/office/officeart/2005/8/layout/vList3"/>
    <dgm:cxn modelId="{BAE0D834-EDE9-40AA-BA7E-D9BFEC351D00}" type="presParOf" srcId="{2A2C5D97-6A97-4C1C-8EF9-00EDD3485C83}" destId="{B961E72C-DE6A-4805-8123-503D85788ECA}" srcOrd="0" destOrd="0" presId="urn:microsoft.com/office/officeart/2005/8/layout/vList3"/>
    <dgm:cxn modelId="{A2FBE4FA-B927-4236-8BEC-A9443DACBB6D}" type="presParOf" srcId="{2A2C5D97-6A97-4C1C-8EF9-00EDD3485C83}" destId="{5EAA5F35-39C7-4FAE-AC81-6AB619E6527A}" srcOrd="1" destOrd="0" presId="urn:microsoft.com/office/officeart/2005/8/layout/vList3"/>
    <dgm:cxn modelId="{A5E59479-4793-4F94-AD19-774A4DAFD5F2}" type="presParOf" srcId="{D5EDDE27-8ECA-4B8D-AA08-DA7F1CE02EE7}" destId="{C126C04C-5AC7-4F6A-B923-999069CAB3A0}" srcOrd="1" destOrd="0" presId="urn:microsoft.com/office/officeart/2005/8/layout/vList3"/>
    <dgm:cxn modelId="{C2F97906-2399-4874-BDDE-A7BAF70FF352}" type="presParOf" srcId="{D5EDDE27-8ECA-4B8D-AA08-DA7F1CE02EE7}" destId="{FBDA9286-3CAC-4C41-B9DA-F267AA0E1CD8}" srcOrd="2" destOrd="0" presId="urn:microsoft.com/office/officeart/2005/8/layout/vList3"/>
    <dgm:cxn modelId="{C6C2C957-3E37-4190-A0CD-60F577E5ECCE}" type="presParOf" srcId="{FBDA9286-3CAC-4C41-B9DA-F267AA0E1CD8}" destId="{B3351113-D84D-4834-AFC3-BEE59B11F76E}" srcOrd="0" destOrd="0" presId="urn:microsoft.com/office/officeart/2005/8/layout/vList3"/>
    <dgm:cxn modelId="{B8747D95-6418-493D-B1B5-4161BB684552}" type="presParOf" srcId="{FBDA9286-3CAC-4C41-B9DA-F267AA0E1CD8}" destId="{A706CD96-B5FE-4A08-823E-D9DB4B02D09C}" srcOrd="1" destOrd="0" presId="urn:microsoft.com/office/officeart/2005/8/layout/vList3"/>
    <dgm:cxn modelId="{0D812191-B37C-4FB7-A8C0-7210280DB829}" type="presParOf" srcId="{D5EDDE27-8ECA-4B8D-AA08-DA7F1CE02EE7}" destId="{CA4D4FE4-8591-4219-809C-69E86935D76D}" srcOrd="3" destOrd="0" presId="urn:microsoft.com/office/officeart/2005/8/layout/vList3"/>
    <dgm:cxn modelId="{402C838C-E427-475D-8A21-AC2415883ADB}" type="presParOf" srcId="{D5EDDE27-8ECA-4B8D-AA08-DA7F1CE02EE7}" destId="{68194F4B-EFAA-4B44-8E85-43DB214E2938}" srcOrd="4" destOrd="0" presId="urn:microsoft.com/office/officeart/2005/8/layout/vList3"/>
    <dgm:cxn modelId="{611B6730-393E-4C32-B0D2-2F49141851F4}" type="presParOf" srcId="{68194F4B-EFAA-4B44-8E85-43DB214E2938}" destId="{1C0CD0FB-4C47-43C4-88E1-6B46039A7BEC}" srcOrd="0" destOrd="0" presId="urn:microsoft.com/office/officeart/2005/8/layout/vList3"/>
    <dgm:cxn modelId="{CBD2F57D-D06E-4CB8-AAA6-958229799CCA}" type="presParOf" srcId="{68194F4B-EFAA-4B44-8E85-43DB214E2938}" destId="{481F80A7-150B-40F4-9737-485C29B97C16}" srcOrd="1" destOrd="0" presId="urn:microsoft.com/office/officeart/2005/8/layout/vList3"/>
    <dgm:cxn modelId="{130D1C7D-1076-40F7-ABA3-E63973970281}" type="presParOf" srcId="{D5EDDE27-8ECA-4B8D-AA08-DA7F1CE02EE7}" destId="{7611EF82-51A2-4C28-A1B3-29F6F601F7FE}" srcOrd="5" destOrd="0" presId="urn:microsoft.com/office/officeart/2005/8/layout/vList3"/>
    <dgm:cxn modelId="{3A181338-F867-43E3-A968-6D70F91B1746}" type="presParOf" srcId="{D5EDDE27-8ECA-4B8D-AA08-DA7F1CE02EE7}" destId="{E00871D3-D2FB-4108-8234-C6265DDF9D47}" srcOrd="6" destOrd="0" presId="urn:microsoft.com/office/officeart/2005/8/layout/vList3"/>
    <dgm:cxn modelId="{274F0B45-0640-47CD-8AD0-DE3F7FEB7451}" type="presParOf" srcId="{E00871D3-D2FB-4108-8234-C6265DDF9D47}" destId="{D9B0377E-717B-4B3C-B324-6BF7A18ECD0A}" srcOrd="0" destOrd="0" presId="urn:microsoft.com/office/officeart/2005/8/layout/vList3"/>
    <dgm:cxn modelId="{1FA5696A-E9B2-46FD-80E0-51D3D0DED741}" type="presParOf" srcId="{E00871D3-D2FB-4108-8234-C6265DDF9D47}" destId="{3F0787D0-AE74-4907-BE80-309F92A64FAD}" srcOrd="1" destOrd="0" presId="urn:microsoft.com/office/officeart/2005/8/layout/vList3"/>
    <dgm:cxn modelId="{50C20AE4-CF0A-4060-8959-83FE6E849EC3}" type="presParOf" srcId="{D5EDDE27-8ECA-4B8D-AA08-DA7F1CE02EE7}" destId="{CFFE089A-7D10-4DFB-BCB8-7F7DD7915B88}" srcOrd="7" destOrd="0" presId="urn:microsoft.com/office/officeart/2005/8/layout/vList3"/>
    <dgm:cxn modelId="{364AB3C5-9316-4627-8527-8BCF6FBB1AC6}" type="presParOf" srcId="{D5EDDE27-8ECA-4B8D-AA08-DA7F1CE02EE7}" destId="{1A3823BB-413D-420F-83D6-CB35EA325B5D}" srcOrd="8" destOrd="0" presId="urn:microsoft.com/office/officeart/2005/8/layout/vList3"/>
    <dgm:cxn modelId="{3CC659D5-AF71-41E8-83DD-445F81B3281A}" type="presParOf" srcId="{1A3823BB-413D-420F-83D6-CB35EA325B5D}" destId="{5FA62D58-C60D-49F6-ACC8-FC590128556B}" srcOrd="0" destOrd="0" presId="urn:microsoft.com/office/officeart/2005/8/layout/vList3"/>
    <dgm:cxn modelId="{D28CAAF1-78D0-49DA-8F01-1FC3732B1350}" type="presParOf" srcId="{1A3823BB-413D-420F-83D6-CB35EA325B5D}" destId="{2D41AEDC-5B1A-4AFF-9541-A5F17870ED56}" srcOrd="1" destOrd="0" presId="urn:microsoft.com/office/officeart/2005/8/layout/vList3"/>
    <dgm:cxn modelId="{04216353-C1AA-4372-A6AC-EE9DD30F0A6C}" type="presParOf" srcId="{D5EDDE27-8ECA-4B8D-AA08-DA7F1CE02EE7}" destId="{309C4B76-B976-4AE4-A8BE-A416D5B49C12}" srcOrd="9" destOrd="0" presId="urn:microsoft.com/office/officeart/2005/8/layout/vList3"/>
    <dgm:cxn modelId="{ABA3DFBC-DE7A-48BB-9F3B-AAF14CB863ED}" type="presParOf" srcId="{D5EDDE27-8ECA-4B8D-AA08-DA7F1CE02EE7}" destId="{1B92566A-FD25-4466-A5D6-4C23AA2293A2}" srcOrd="10" destOrd="0" presId="urn:microsoft.com/office/officeart/2005/8/layout/vList3"/>
    <dgm:cxn modelId="{D107C8FF-7424-48AD-A888-EBB319FD7EEE}" type="presParOf" srcId="{1B92566A-FD25-4466-A5D6-4C23AA2293A2}" destId="{D0EA8942-3989-44A4-A402-A0B4912FF804}" srcOrd="0" destOrd="0" presId="urn:microsoft.com/office/officeart/2005/8/layout/vList3"/>
    <dgm:cxn modelId="{4FA3005D-E2E3-49B8-ADC4-FE03561538D2}" type="presParOf" srcId="{1B92566A-FD25-4466-A5D6-4C23AA2293A2}" destId="{50AC7BEF-848B-47F8-8BC1-751560512D9A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1A5DDA-CE89-4506-AC27-955157BDC888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E13DE3-9DA5-42C6-908F-A9116D454552}">
      <dgm:prSet/>
      <dgm:spPr/>
      <dgm:t>
        <a:bodyPr/>
        <a:lstStyle/>
        <a:p>
          <a:pPr rtl="0"/>
          <a:r>
            <a:rPr lang="bn-BD" dirty="0" smtClean="0">
              <a:solidFill>
                <a:schemeClr val="tx1"/>
              </a:solidFill>
            </a:rPr>
            <a:t>আজকের পাঠ</a:t>
          </a:r>
          <a:endParaRPr lang="en-US" dirty="0">
            <a:solidFill>
              <a:schemeClr val="tx1"/>
            </a:solidFill>
          </a:endParaRPr>
        </a:p>
      </dgm:t>
    </dgm:pt>
    <dgm:pt modelId="{DCBE2261-5937-495A-B080-B911407C04D5}" type="parTrans" cxnId="{D127784F-65DD-4FE3-8224-15F2B8D997A1}">
      <dgm:prSet/>
      <dgm:spPr/>
      <dgm:t>
        <a:bodyPr/>
        <a:lstStyle/>
        <a:p>
          <a:endParaRPr lang="en-US"/>
        </a:p>
      </dgm:t>
    </dgm:pt>
    <dgm:pt modelId="{DFA5E2C5-3F1E-421B-9B50-95CFB97E353C}" type="sibTrans" cxnId="{D127784F-65DD-4FE3-8224-15F2B8D997A1}">
      <dgm:prSet/>
      <dgm:spPr/>
      <dgm:t>
        <a:bodyPr/>
        <a:lstStyle/>
        <a:p>
          <a:endParaRPr lang="en-US"/>
        </a:p>
      </dgm:t>
    </dgm:pt>
    <dgm:pt modelId="{C193DB06-1B09-48EB-A6B4-F17B13AB826F}" type="pres">
      <dgm:prSet presAssocID="{181A5DDA-CE89-4506-AC27-955157BDC88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89D157-7AF1-4A0B-9DBC-817A46F192CF}" type="pres">
      <dgm:prSet presAssocID="{9FE13DE3-9DA5-42C6-908F-A9116D454552}" presName="circ1TxSh" presStyleLbl="vennNode1" presStyleIdx="0" presStyleCnt="1" custScaleX="518743"/>
      <dgm:spPr/>
      <dgm:t>
        <a:bodyPr/>
        <a:lstStyle/>
        <a:p>
          <a:endParaRPr lang="en-US"/>
        </a:p>
      </dgm:t>
    </dgm:pt>
  </dgm:ptLst>
  <dgm:cxnLst>
    <dgm:cxn modelId="{8FF61B3E-2764-45E2-A7CB-097D37A7E83A}" type="presOf" srcId="{9FE13DE3-9DA5-42C6-908F-A9116D454552}" destId="{0089D157-7AF1-4A0B-9DBC-817A46F192CF}" srcOrd="0" destOrd="0" presId="urn:microsoft.com/office/officeart/2005/8/layout/venn1"/>
    <dgm:cxn modelId="{8AC2588C-B7F6-4447-A3FB-C4CC2F527664}" type="presOf" srcId="{181A5DDA-CE89-4506-AC27-955157BDC888}" destId="{C193DB06-1B09-48EB-A6B4-F17B13AB826F}" srcOrd="0" destOrd="0" presId="urn:microsoft.com/office/officeart/2005/8/layout/venn1"/>
    <dgm:cxn modelId="{D127784F-65DD-4FE3-8224-15F2B8D997A1}" srcId="{181A5DDA-CE89-4506-AC27-955157BDC888}" destId="{9FE13DE3-9DA5-42C6-908F-A9116D454552}" srcOrd="0" destOrd="0" parTransId="{DCBE2261-5937-495A-B080-B911407C04D5}" sibTransId="{DFA5E2C5-3F1E-421B-9B50-95CFB97E353C}"/>
    <dgm:cxn modelId="{41579B53-DBDF-447C-BA93-6EC35C2C02D7}" type="presParOf" srcId="{C193DB06-1B09-48EB-A6B4-F17B13AB826F}" destId="{0089D157-7AF1-4A0B-9DBC-817A46F192CF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175260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43434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267200" y="0"/>
            <a:ext cx="4876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455003"/>
            <a:ext cx="7924800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৬৮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পৃষ্ঠা বের কর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আমার সাথে পড়।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" y="2209800"/>
            <a:ext cx="8153400" cy="4114800"/>
            <a:chOff x="457200" y="2209800"/>
            <a:chExt cx="8153400" cy="4114800"/>
          </a:xfrm>
        </p:grpSpPr>
        <p:grpSp>
          <p:nvGrpSpPr>
            <p:cNvPr id="16" name="Group 1"/>
            <p:cNvGrpSpPr/>
            <p:nvPr/>
          </p:nvGrpSpPr>
          <p:grpSpPr>
            <a:xfrm>
              <a:off x="457200" y="2209800"/>
              <a:ext cx="8153400" cy="4114800"/>
              <a:chOff x="457200" y="2209801"/>
              <a:chExt cx="8153400" cy="4114800"/>
            </a:xfrm>
          </p:grpSpPr>
          <p:pic>
            <p:nvPicPr>
              <p:cNvPr id="18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lc="http://schemas.openxmlformats.org/drawingml/2006/lockedCanvas" xmlns:a14="http://schemas.microsoft.com/office/drawing/2010/main" xmlns="" val="0"/>
                  </a:ext>
                </a:extLst>
              </a:blip>
              <a:srcRect l="6572" t="20094" r="7230" b="20939"/>
              <a:stretch/>
            </p:blipFill>
            <p:spPr>
              <a:xfrm>
                <a:off x="457200" y="2209801"/>
                <a:ext cx="8153400" cy="4114800"/>
              </a:xfrm>
              <a:prstGeom prst="rect">
                <a:avLst/>
              </a:prstGeom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95400" y="2895600"/>
                <a:ext cx="30480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4572000" y="3195697"/>
              <a:ext cx="32766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dirty="0" smtClean="0">
                  <a:solidFill>
                    <a:srgbClr val="C00000"/>
                  </a:solidFill>
                </a:rPr>
                <a:t>আমাদের দেশে আছে অনেক নদী। </a:t>
              </a:r>
              <a:r>
                <a:rPr lang="bn-IN" sz="3200" dirty="0" smtClean="0"/>
                <a:t>পদ্মা,মেঘনা,  যমুনা আমাদের বড় নদী। </a:t>
              </a:r>
              <a:endParaRPr lang="en-US" sz="3200" dirty="0" smtClean="0"/>
            </a:p>
            <a:p>
              <a:pPr algn="ctr"/>
              <a:endParaRPr lang="en-US" sz="32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1371600"/>
            <a:ext cx="3352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শিক্ষার্থীদের একক পাঠ</a:t>
            </a:r>
            <a:endParaRPr lang="en-US" sz="3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990600"/>
            <a:ext cx="2362200" cy="121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457200" y="2209800"/>
            <a:ext cx="8153400" cy="4114800"/>
            <a:chOff x="457200" y="2209800"/>
            <a:chExt cx="8153400" cy="4114800"/>
          </a:xfrm>
        </p:grpSpPr>
        <p:grpSp>
          <p:nvGrpSpPr>
            <p:cNvPr id="13" name="Group 1"/>
            <p:cNvGrpSpPr/>
            <p:nvPr/>
          </p:nvGrpSpPr>
          <p:grpSpPr>
            <a:xfrm>
              <a:off x="457200" y="2209800"/>
              <a:ext cx="8153400" cy="4114800"/>
              <a:chOff x="457200" y="2209801"/>
              <a:chExt cx="8153400" cy="4114800"/>
            </a:xfrm>
          </p:grpSpPr>
          <p:pic>
            <p:nvPicPr>
              <p:cNvPr id="15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lc="http://schemas.openxmlformats.org/drawingml/2006/lockedCanvas" xmlns:a14="http://schemas.microsoft.com/office/drawing/2010/main" xmlns="" val="0"/>
                  </a:ext>
                </a:extLst>
              </a:blip>
              <a:srcRect l="6572" t="20094" r="7230" b="20939"/>
              <a:stretch/>
            </p:blipFill>
            <p:spPr>
              <a:xfrm>
                <a:off x="457200" y="2209801"/>
                <a:ext cx="8153400" cy="4114800"/>
              </a:xfrm>
              <a:prstGeom prst="rect">
                <a:avLst/>
              </a:prstGeom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95400" y="2895600"/>
                <a:ext cx="30480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4572000" y="3195697"/>
              <a:ext cx="32766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dirty="0" smtClean="0">
                  <a:solidFill>
                    <a:srgbClr val="C00000"/>
                  </a:solidFill>
                </a:rPr>
                <a:t>আমাদের দেশে আছে অনেক নদী। </a:t>
              </a:r>
              <a:r>
                <a:rPr lang="bn-IN" sz="3200" dirty="0" smtClean="0"/>
                <a:t>পদ্মা,মেঘনা,  যমুনা আমাদের বড় নদী। </a:t>
              </a:r>
              <a:endParaRPr lang="en-US" sz="3200" dirty="0" smtClean="0"/>
            </a:p>
            <a:p>
              <a:pPr algn="ctr"/>
              <a:endParaRPr lang="en-US" sz="32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091625"/>
            <a:ext cx="5715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চলো আমরা মানচিত্রে নদীগুলোর ছবি দেখি   </a:t>
            </a:r>
            <a:endParaRPr lang="en-US" sz="3200" dirty="0"/>
          </a:p>
        </p:txBody>
      </p:sp>
      <p:pic>
        <p:nvPicPr>
          <p:cNvPr id="5" name="Picture 4" descr="09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28" y="1828800"/>
            <a:ext cx="5869772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61182"/>
            <a:ext cx="5715000" cy="1077218"/>
          </a:xfrm>
          <a:prstGeom prst="rect">
            <a:avLst/>
          </a:prstGeom>
        </p:spPr>
        <p:style>
          <a:lnRef idx="0">
            <a:schemeClr val="accent2"/>
          </a:lnRef>
          <a:fillRef idx="1001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চলো আমরা বাংলাদেশের আরোও কয়েকটি বড় নদীর নাম জানবো।  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5555159"/>
            <a:ext cx="235994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/>
              <a:t>৫। বুড়িগঙ্গা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819400"/>
            <a:ext cx="23622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/>
              <a:t>১। পদ্মা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2743200"/>
            <a:ext cx="2514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/>
              <a:t>২। মেঘনা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4267200"/>
            <a:ext cx="2438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/>
              <a:t>৩। যমুনা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4191000"/>
            <a:ext cx="2438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/>
              <a:t>৪। সুরমা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1487269"/>
            <a:ext cx="477727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3600" dirty="0" smtClean="0"/>
              <a:t>যুক্তবর্ণ চিহ্ণিত কর ,ভেঙে দে</a:t>
            </a:r>
            <a:r>
              <a:rPr lang="bn-IN" sz="3600" dirty="0" smtClean="0"/>
              <a:t>খাও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1524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/>
              <a:t>পদ্মা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276600"/>
            <a:ext cx="1295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/>
              <a:t>দ্ম </a:t>
            </a:r>
            <a:endParaRPr lang="en-US" sz="5400" dirty="0"/>
          </a:p>
        </p:txBody>
      </p:sp>
      <p:sp>
        <p:nvSpPr>
          <p:cNvPr id="7" name="Right Arrow 6"/>
          <p:cNvSpPr/>
          <p:nvPr/>
        </p:nvSpPr>
        <p:spPr>
          <a:xfrm>
            <a:off x="2667000" y="3581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029200" y="3581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3276600"/>
            <a:ext cx="8382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/>
              <a:t>দ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3276600"/>
            <a:ext cx="8382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/>
              <a:t>ম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 rot="1254998">
            <a:off x="2411780" y="1954349"/>
            <a:ext cx="5104871" cy="36556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2776478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পাঠের বিষয়বস্তু সম্পর্কে শিক্ষকের আলোচনা</a:t>
            </a:r>
            <a:endParaRPr lang="en-US" sz="5400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2643">
            <a:off x="207714" y="1814863"/>
            <a:ext cx="2147802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038600" y="1066801"/>
            <a:ext cx="1295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dirty="0" smtClean="0"/>
              <a:t>মূল্যায়ন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1371600" y="19812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আমাদের দেশের নাম কী?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95400" y="2667000"/>
            <a:ext cx="5125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জাতীয় ফল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কোনটি ?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3962400"/>
            <a:ext cx="6843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জাতীয়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পশুর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নাম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কী?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3352800"/>
            <a:ext cx="5476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আমাদের জাতীয়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মাছের নাম কী?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C7CE17B-1B2F-4A78-90EB-6B3437517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181600"/>
            <a:ext cx="6477000" cy="1363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4572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৫। বাংলাদেশের তিনটি প্রধান নদীর নাম লেখ।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5400"/>
            <a:ext cx="83058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অপারগ শিশুদের পারগ শিশু দ্বারা নিরাময় ব্যবস্থা করবো অথবা  আমি নিজে পাঠটি পড়তে শিক্ষার্থীদের সহায়তা করবো।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124200"/>
            <a:ext cx="3657600" cy="278785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4431" y="2971800"/>
            <a:ext cx="3036448" cy="3132306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2895601"/>
            <a:ext cx="14478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8053677">
            <a:off x="1150821" y="2707539"/>
            <a:ext cx="1714164" cy="3707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bn-BD" sz="19900" dirty="0" smtClean="0">
                <a:solidFill>
                  <a:srgbClr val="FFFF00"/>
                </a:solidFill>
              </a:rPr>
              <a:t>ধ</a:t>
            </a:r>
            <a:endParaRPr lang="en-US" sz="19900" dirty="0" smtClean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208006">
            <a:off x="2085634" y="814141"/>
            <a:ext cx="1811002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bn-BD" sz="16600" dirty="0" smtClean="0"/>
              <a:t>ন্য</a:t>
            </a:r>
            <a:endParaRPr lang="en-US" sz="19900" dirty="0"/>
          </a:p>
        </p:txBody>
      </p:sp>
      <p:sp>
        <p:nvSpPr>
          <p:cNvPr id="5" name="TextBox 4"/>
          <p:cNvSpPr txBox="1"/>
          <p:nvPr/>
        </p:nvSpPr>
        <p:spPr>
          <a:xfrm rot="1773573">
            <a:off x="4893200" y="868438"/>
            <a:ext cx="1584088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r>
              <a:rPr lang="bn-BD" sz="16600" dirty="0" smtClean="0">
                <a:solidFill>
                  <a:srgbClr val="7030A0"/>
                </a:solidFill>
              </a:rPr>
              <a:t>বা</a:t>
            </a:r>
            <a:endParaRPr lang="en-US" sz="199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235037">
            <a:off x="6394430" y="3039241"/>
            <a:ext cx="979522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দ</a:t>
            </a:r>
            <a:endParaRPr lang="en-US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5-Point Star 6"/>
          <p:cNvSpPr/>
          <p:nvPr/>
        </p:nvSpPr>
        <p:spPr>
          <a:xfrm rot="21313353">
            <a:off x="432032" y="1007898"/>
            <a:ext cx="7958759" cy="5368633"/>
          </a:xfrm>
          <a:prstGeom prst="star5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C330DC"/>
            </a:solidFill>
          </a:ln>
          <a:scene3d>
            <a:camera prst="isometricOffAxis2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dirty="0">
              <a:solidFill>
                <a:srgbClr val="C330D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01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057400"/>
            <a:ext cx="1769268" cy="1733161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295400" y="3787676"/>
            <a:ext cx="6248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i="1" dirty="0" smtClean="0">
                <a:solidFill>
                  <a:sysClr val="windowText" lastClr="000000"/>
                </a:solidFill>
                <a:effectLst/>
                <a:latin typeface="SutonnyOMJ" pitchFamily="2" charset="0"/>
                <a:cs typeface="SutonnyOMJ" pitchFamily="2" charset="0"/>
              </a:rPr>
              <a:t>মোহাম্মদ ফারুক আহম্মদ মজুমদার</a:t>
            </a:r>
          </a:p>
          <a:p>
            <a:pPr algn="ctr">
              <a:defRPr/>
            </a:pPr>
            <a:r>
              <a:rPr lang="bn-BD" sz="3600" i="1" dirty="0" smtClean="0">
                <a:solidFill>
                  <a:sysClr val="windowText" lastClr="000000"/>
                </a:solidFill>
                <a:effectLst/>
                <a:latin typeface="SutonnyOMJ" pitchFamily="2" charset="0"/>
                <a:cs typeface="SutonnyOMJ" pitchFamily="2" charset="0"/>
              </a:rPr>
              <a:t>সহকারি শিক্ষক</a:t>
            </a:r>
          </a:p>
          <a:p>
            <a:pPr algn="ctr">
              <a:defRPr/>
            </a:pPr>
            <a:r>
              <a:rPr lang="bn-BD" sz="3200" i="1" dirty="0" smtClean="0">
                <a:solidFill>
                  <a:sysClr val="windowText" lastClr="000000"/>
                </a:solidFill>
                <a:effectLst/>
                <a:latin typeface="SutonnyOMJ" pitchFamily="2" charset="0"/>
                <a:cs typeface="SutonnyOMJ" pitchFamily="2" charset="0"/>
              </a:rPr>
              <a:t>মালরা সরকারি প্রাথমিক বিদ্যালয়</a:t>
            </a:r>
          </a:p>
          <a:p>
            <a:pPr algn="ctr">
              <a:defRPr/>
            </a:pPr>
            <a:r>
              <a:rPr lang="bn-BD" sz="3200" i="1" dirty="0" smtClean="0">
                <a:solidFill>
                  <a:sysClr val="windowText" lastClr="000000"/>
                </a:solidFill>
                <a:effectLst/>
                <a:latin typeface="SutonnyOMJ" pitchFamily="2" charset="0"/>
                <a:cs typeface="SutonnyOMJ" pitchFamily="2" charset="0"/>
              </a:rPr>
              <a:t>শাহরাস্তি,চাঁদপুর</a:t>
            </a:r>
            <a:r>
              <a:rPr lang="bn-BD" sz="4000" i="1" dirty="0" smtClean="0">
                <a:solidFill>
                  <a:sysClr val="windowText" lastClr="000000"/>
                </a:solidFill>
                <a:effectLst/>
                <a:latin typeface="SutonnyOMJ" pitchFamily="2" charset="0"/>
                <a:cs typeface="SutonnyOMJ" pitchFamily="2" charset="0"/>
              </a:rPr>
              <a:t>।</a:t>
            </a:r>
            <a:endParaRPr lang="en-US" sz="4000" i="1" dirty="0" smtClean="0">
              <a:solidFill>
                <a:sysClr val="windowText" lastClr="000000"/>
              </a:solidFill>
              <a:effectLst/>
              <a:latin typeface="SutonnyOMJ" pitchFamily="2" charset="0"/>
              <a:cs typeface="SutonnyOMJ" pitchFamily="2" charset="0"/>
            </a:endParaRPr>
          </a:p>
          <a:p>
            <a:pPr algn="ctr">
              <a:defRPr/>
            </a:pPr>
            <a:r>
              <a:rPr lang="en-US" sz="2800" i="1" dirty="0" smtClean="0">
                <a:solidFill>
                  <a:sysClr val="windowText" lastClr="000000"/>
                </a:solidFill>
                <a:effectLst/>
                <a:latin typeface="SutonnyOMJ" pitchFamily="2" charset="0"/>
                <a:cs typeface="SutonnyOMJ" pitchFamily="2" charset="0"/>
              </a:rPr>
              <a:t>Email:farukt1979@gmail.com</a:t>
            </a:r>
            <a:endParaRPr lang="en-US" sz="3200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990600"/>
            <a:ext cx="289534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effectLst/>
              </a:rPr>
              <a:t>শি</a:t>
            </a:r>
            <a:r>
              <a:rPr lang="bn-BD" sz="4000" dirty="0" smtClean="0">
                <a:solidFill>
                  <a:schemeClr val="tx1"/>
                </a:solidFill>
                <a:effectLst/>
              </a:rPr>
              <a:t>ক্ষক পরিচিতি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1826">
            <a:off x="608472" y="1796348"/>
            <a:ext cx="16002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54270">
            <a:off x="6852512" y="1600532"/>
            <a:ext cx="1600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8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1175" y="1219200"/>
            <a:ext cx="3413425" cy="923330"/>
          </a:xfrm>
          <a:prstGeom prst="rect">
            <a:avLst/>
          </a:prstGeom>
          <a:solidFill>
            <a:srgbClr val="92D05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bn-BD" sz="5400" dirty="0" smtClean="0"/>
              <a:t>পাঠ পরিচিতি</a:t>
            </a:r>
            <a:endParaRPr lang="en-US" sz="5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-228600" y="2286000"/>
          <a:ext cx="9372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999240"/>
            <a:ext cx="1219200" cy="1134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498" y="1066800"/>
            <a:ext cx="1202102" cy="1118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1143000"/>
            <a:ext cx="2667000" cy="646331"/>
          </a:xfrm>
          <a:prstGeom prst="rect">
            <a:avLst/>
          </a:prstGeom>
          <a:solidFill>
            <a:srgbClr val="00B050"/>
          </a:solidFill>
        </p:spPr>
        <p:txBody>
          <a:bodyPr vert="horz" wrap="square" rtlCol="0" anchor="ctr">
            <a:spAutoFit/>
          </a:bodyPr>
          <a:lstStyle/>
          <a:p>
            <a:pPr lvl="0" algn="ctr"/>
            <a:r>
              <a:rPr lang="bn-BD" sz="3600" dirty="0" smtClean="0"/>
              <a:t>শিখনফল</a:t>
            </a:r>
            <a:endParaRPr lang="en-US" sz="3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16764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শোনাঃ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৩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৩- পরিচিত ফুল,ফল, রং, পশুপাখি ইত্যাদির নাম শুনে মনে রাখতে পারবে।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বলাঃ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৬- পরিচিত ফুল,ফল, রং, পশুপাখি ইত্যাদির নাম বলতে পারবে।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পড়াঃ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৬- পরিচিত ফুল,ফল, রং, পশুপাখি ইত্যাদির নাম পড়তে পারবে।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লেখাঃ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৪- পরিচিত ফুল,ফল, রং, পশুপাখি,গাছপালা  ইত্যাদির নাম লিখতে পারবে।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5353">
            <a:off x="7416786" y="2576530"/>
            <a:ext cx="1418555" cy="2221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r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0"/>
            <a:ext cx="3048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1143000"/>
            <a:ext cx="51054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ছবিতে আমরা কী কী দেখতে পাই? </a:t>
            </a:r>
            <a:endParaRPr lang="en-US" sz="3600" dirty="0"/>
          </a:p>
        </p:txBody>
      </p:sp>
      <p:pic>
        <p:nvPicPr>
          <p:cNvPr id="7" name="Picture 6" descr="tr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57400"/>
            <a:ext cx="3581400" cy="1495425"/>
          </a:xfrm>
          <a:prstGeom prst="rect">
            <a:avLst/>
          </a:prstGeom>
        </p:spPr>
      </p:pic>
      <p:pic>
        <p:nvPicPr>
          <p:cNvPr id="9" name="Picture 8" descr="a,Tr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10000"/>
            <a:ext cx="2286000" cy="2718486"/>
          </a:xfrm>
          <a:prstGeom prst="rect">
            <a:avLst/>
          </a:prstGeom>
        </p:spPr>
      </p:pic>
      <p:pic>
        <p:nvPicPr>
          <p:cNvPr id="10" name="Picture 9" descr="indextig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00600" y="4267200"/>
            <a:ext cx="34290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295400"/>
            <a:ext cx="4343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নিচের প্রশ্নগূলোর উত্তর বল ।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82660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১। আমাদের জাতীয় পাখির নাম কী?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971800"/>
            <a:ext cx="6987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/>
              <a:t>২। আমাদের জাতীয় ফুলের নাম কী?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1" y="31242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/>
              <a:t>৩। আমাদের জাতীয় গাছের নাম কী?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360003"/>
            <a:ext cx="5633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/>
              <a:t>৪। আমাদের দেশের নাম কী?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7CE17B-1B2F-4A78-90EB-6B3437517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95800"/>
            <a:ext cx="6248400" cy="204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52600" y="1143000"/>
          <a:ext cx="5562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mader desh picture.jpg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760179"/>
            <a:ext cx="5257800" cy="3164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81200" y="3686651"/>
            <a:ext cx="5105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 দেশ</a:t>
            </a:r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82469"/>
            <a:ext cx="6248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চলো আমরা কয়েকটি ছবি দেখি </a:t>
            </a:r>
            <a:endParaRPr lang="en-US" sz="3600" dirty="0"/>
          </a:p>
        </p:txBody>
      </p:sp>
      <p:pic>
        <p:nvPicPr>
          <p:cNvPr id="3" name="Picture 2" descr="480537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267200"/>
            <a:ext cx="3962400" cy="2226469"/>
          </a:xfrm>
          <a:prstGeom prst="rect">
            <a:avLst/>
          </a:prstGeom>
        </p:spPr>
      </p:pic>
      <p:pic>
        <p:nvPicPr>
          <p:cNvPr id="4" name="Picture 3" descr="index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81200"/>
            <a:ext cx="3924300" cy="2197608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81200"/>
            <a:ext cx="3962400" cy="2237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1143000"/>
            <a:ext cx="51054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ছবিতে আমরা কী কী দেখতে পাই?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219200"/>
            <a:ext cx="5029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আমাদের দেশে আছে অনেক নদী।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1295400"/>
            <a:ext cx="3962400" cy="2237456"/>
            <a:chOff x="609600" y="1295400"/>
            <a:chExt cx="3962400" cy="2237456"/>
          </a:xfrm>
        </p:grpSpPr>
        <p:pic>
          <p:nvPicPr>
            <p:cNvPr id="7" name="Picture 6" descr="inde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295400"/>
              <a:ext cx="3962400" cy="223745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29000" y="28194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/>
                <a:t>পদ্মা</a:t>
              </a:r>
              <a:r>
                <a:rPr lang="bn-IN" dirty="0" smtClean="0"/>
                <a:t> 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8200" y="1295400"/>
            <a:ext cx="4038600" cy="2273808"/>
            <a:chOff x="609600" y="2057400"/>
            <a:chExt cx="3924300" cy="2197608"/>
          </a:xfrm>
        </p:grpSpPr>
        <p:pic>
          <p:nvPicPr>
            <p:cNvPr id="10" name="Picture 9" descr="index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057400"/>
              <a:ext cx="3924300" cy="219760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48000" y="34290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/>
                <a:t>মেঘনা </a:t>
              </a:r>
              <a:endParaRPr lang="en-US" sz="3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" y="3886200"/>
            <a:ext cx="3962400" cy="2226469"/>
            <a:chOff x="1066800" y="3733800"/>
            <a:chExt cx="3962400" cy="2226469"/>
          </a:xfrm>
        </p:grpSpPr>
        <p:pic>
          <p:nvPicPr>
            <p:cNvPr id="13" name="Picture 12" descr="4805374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733800"/>
              <a:ext cx="3962400" cy="222646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71600" y="51816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/>
                <a:t>যমুনা </a:t>
              </a:r>
              <a:endParaRPr lang="en-US" sz="3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29200" y="43434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পদ্মা,মেঘনা,যমুনা </a:t>
            </a:r>
          </a:p>
          <a:p>
            <a:pPr algn="ctr"/>
            <a:r>
              <a:rPr lang="bn-IN" sz="4000" dirty="0" smtClean="0"/>
              <a:t>আমাদের বড় নদী।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325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Faruk Ahmed Mazumder</dc:creator>
  <cp:lastModifiedBy>Dpe</cp:lastModifiedBy>
  <cp:revision>304</cp:revision>
  <dcterms:created xsi:type="dcterms:W3CDTF">2006-08-16T00:00:00Z</dcterms:created>
  <dcterms:modified xsi:type="dcterms:W3CDTF">2021-03-01T07:24:12Z</dcterms:modified>
</cp:coreProperties>
</file>