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65" r:id="rId3"/>
    <p:sldId id="258" r:id="rId4"/>
    <p:sldId id="257" r:id="rId5"/>
    <p:sldId id="285" r:id="rId6"/>
    <p:sldId id="264" r:id="rId7"/>
    <p:sldId id="286" r:id="rId8"/>
    <p:sldId id="263" r:id="rId9"/>
    <p:sldId id="289" r:id="rId10"/>
    <p:sldId id="287" r:id="rId11"/>
    <p:sldId id="288" r:id="rId12"/>
    <p:sldId id="261" r:id="rId13"/>
    <p:sldId id="262" r:id="rId14"/>
    <p:sldId id="276" r:id="rId15"/>
    <p:sldId id="277" r:id="rId16"/>
    <p:sldId id="270" r:id="rId17"/>
    <p:sldId id="268" r:id="rId18"/>
    <p:sldId id="269" r:id="rId19"/>
    <p:sldId id="271" r:id="rId20"/>
    <p:sldId id="272" r:id="rId21"/>
    <p:sldId id="273" r:id="rId22"/>
    <p:sldId id="275" r:id="rId23"/>
    <p:sldId id="274" r:id="rId24"/>
    <p:sldId id="26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 snapToGrid="0">
      <p:cViewPr varScale="1">
        <p:scale>
          <a:sx n="69" d="100"/>
          <a:sy n="69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19C5A7-7FB5-4C44-A8B6-36DB8800CEB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116130-E18D-4938-8F29-55B8136E3E68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২৩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বছরে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লাঞ্চনা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বঞ্চনার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ইতিহাস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E496DE4-3F0A-46DD-859C-F98790AA33A9}" type="parTrans" cxnId="{68E48E1D-878F-42CF-916B-BB2B334B13DF}">
      <dgm:prSet/>
      <dgm:spPr/>
      <dgm:t>
        <a:bodyPr/>
        <a:lstStyle/>
        <a:p>
          <a:endParaRPr lang="en-US"/>
        </a:p>
      </dgm:t>
    </dgm:pt>
    <dgm:pt modelId="{EA963DD0-B73D-4F1B-B56D-6334D93A9F91}" type="sibTrans" cxnId="{68E48E1D-878F-42CF-916B-BB2B334B13DF}">
      <dgm:prSet/>
      <dgm:spPr/>
      <dgm:t>
        <a:bodyPr/>
        <a:lstStyle/>
        <a:p>
          <a:endParaRPr lang="en-US"/>
        </a:p>
      </dgm:t>
    </dgm:pt>
    <dgm:pt modelId="{8266C3EC-4FE5-4F26-BC4C-84CC9F194A20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মুক্তিযুদ্ধের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প্রস্তুতি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B060976-5D11-4EAD-AD5B-BF21BEDDBB76}" type="parTrans" cxnId="{FABC3A0C-F624-4F02-BC4F-69DA5015339E}">
      <dgm:prSet/>
      <dgm:spPr/>
      <dgm:t>
        <a:bodyPr/>
        <a:lstStyle/>
        <a:p>
          <a:endParaRPr lang="en-US"/>
        </a:p>
      </dgm:t>
    </dgm:pt>
    <dgm:pt modelId="{5B28EA19-AE90-4B2D-B905-54AFE92B77A7}" type="sibTrans" cxnId="{FABC3A0C-F624-4F02-BC4F-69DA5015339E}">
      <dgm:prSet/>
      <dgm:spPr/>
      <dgm:t>
        <a:bodyPr/>
        <a:lstStyle/>
        <a:p>
          <a:endParaRPr lang="en-US"/>
        </a:p>
      </dgm:t>
    </dgm:pt>
    <dgm:pt modelId="{D088ACE2-0EEA-44D1-A1CC-C499C3D73C4F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স্বাধীনতার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পরোক্ষ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ঘোষণা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FDCC9E2-B0F4-45B0-B606-D7E2F9276969}" type="parTrans" cxnId="{D0FDFE8C-8CA6-4D67-9D69-CAB4A973725A}">
      <dgm:prSet/>
      <dgm:spPr/>
      <dgm:t>
        <a:bodyPr/>
        <a:lstStyle/>
        <a:p>
          <a:endParaRPr lang="en-US"/>
        </a:p>
      </dgm:t>
    </dgm:pt>
    <dgm:pt modelId="{A097F0FB-A63E-4F43-86D4-01129ECE49F4}" type="sibTrans" cxnId="{D0FDFE8C-8CA6-4D67-9D69-CAB4A973725A}">
      <dgm:prSet/>
      <dgm:spPr/>
      <dgm:t>
        <a:bodyPr/>
        <a:lstStyle/>
        <a:p>
          <a:endParaRPr lang="en-US"/>
        </a:p>
      </dgm:t>
    </dgm:pt>
    <dgm:pt modelId="{C43F8D99-BAC8-460A-A374-396EE34EF761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36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600" dirty="0" err="1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বঙ্গবুন্ধুর</a:t>
          </a:r>
          <a:r>
            <a:rPr lang="en-US" sz="36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জীবনের</a:t>
          </a:r>
          <a:r>
            <a:rPr lang="en-US" sz="36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শ্রেষ্ট</a:t>
          </a:r>
          <a:r>
            <a:rPr lang="en-US" sz="36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ভাষণ</a:t>
          </a:r>
          <a:r>
            <a:rPr lang="en-US" sz="36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accent4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6610CD8-CD83-456A-9433-37014914F0D5}" type="parTrans" cxnId="{0ECB04DC-CFBC-42E0-9CE1-F35798BFBA5D}">
      <dgm:prSet/>
      <dgm:spPr/>
      <dgm:t>
        <a:bodyPr/>
        <a:lstStyle/>
        <a:p>
          <a:endParaRPr lang="en-US"/>
        </a:p>
      </dgm:t>
    </dgm:pt>
    <dgm:pt modelId="{7D974FAE-C8AB-4C2E-B8B1-9BACEE581777}" type="sibTrans" cxnId="{0ECB04DC-CFBC-42E0-9CE1-F35798BFBA5D}">
      <dgm:prSet/>
      <dgm:spPr/>
      <dgm:t>
        <a:bodyPr/>
        <a:lstStyle/>
        <a:p>
          <a:endParaRPr lang="en-US"/>
        </a:p>
      </dgm:t>
    </dgm:pt>
    <dgm:pt modelId="{CBB49590-9172-4782-8FEF-285936FBB254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বাংগালী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জাতির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মুক্তির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সনদ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2E45AAC-A1EC-4B24-9D58-FFAAA5383519}" type="parTrans" cxnId="{7A51CFEB-2BF0-4844-BC12-646063A6FCEE}">
      <dgm:prSet/>
      <dgm:spPr/>
      <dgm:t>
        <a:bodyPr/>
        <a:lstStyle/>
        <a:p>
          <a:endParaRPr lang="en-US"/>
        </a:p>
      </dgm:t>
    </dgm:pt>
    <dgm:pt modelId="{8DC6B53F-5DCD-4C85-BEF4-099E1F1B6691}" type="sibTrans" cxnId="{7A51CFEB-2BF0-4844-BC12-646063A6FCEE}">
      <dgm:prSet/>
      <dgm:spPr/>
      <dgm:t>
        <a:bodyPr/>
        <a:lstStyle/>
        <a:p>
          <a:endParaRPr lang="en-US"/>
        </a:p>
      </dgm:t>
    </dgm:pt>
    <dgm:pt modelId="{CFC902B8-0A7A-47B8-A876-C0B3CC9850BF}" type="pres">
      <dgm:prSet presAssocID="{9219C5A7-7FB5-4C44-A8B6-36DB8800CE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C4BD4F-47FB-47D8-802B-32563878CC42}" type="pres">
      <dgm:prSet presAssocID="{FF116130-E18D-4938-8F29-55B8136E3E6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ED9764-1245-47CC-893B-6FC2F9EB601C}" type="pres">
      <dgm:prSet presAssocID="{EA963DD0-B73D-4F1B-B56D-6334D93A9F91}" presName="sibTrans" presStyleCnt="0"/>
      <dgm:spPr/>
    </dgm:pt>
    <dgm:pt modelId="{6AF249A8-A194-4C3B-9518-83F7842CF600}" type="pres">
      <dgm:prSet presAssocID="{8266C3EC-4FE5-4F26-BC4C-84CC9F194A2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6C0ED9-AA2A-4F4E-8B68-9EA501C6C94A}" type="pres">
      <dgm:prSet presAssocID="{5B28EA19-AE90-4B2D-B905-54AFE92B77A7}" presName="sibTrans" presStyleCnt="0"/>
      <dgm:spPr/>
    </dgm:pt>
    <dgm:pt modelId="{EEC56336-237C-4143-A44A-DA1AD63AB7BD}" type="pres">
      <dgm:prSet presAssocID="{D088ACE2-0EEA-44D1-A1CC-C499C3D73C4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9BB4EF-1175-46A5-A667-D17F2FEF475D}" type="pres">
      <dgm:prSet presAssocID="{A097F0FB-A63E-4F43-86D4-01129ECE49F4}" presName="sibTrans" presStyleCnt="0"/>
      <dgm:spPr/>
    </dgm:pt>
    <dgm:pt modelId="{FC6257D1-042D-491A-A6F5-F9B6CC8B7121}" type="pres">
      <dgm:prSet presAssocID="{C43F8D99-BAC8-460A-A374-396EE34EF76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1058D0-BD24-4F2C-9A5E-35E4E91703FF}" type="pres">
      <dgm:prSet presAssocID="{7D974FAE-C8AB-4C2E-B8B1-9BACEE581777}" presName="sibTrans" presStyleCnt="0"/>
      <dgm:spPr/>
    </dgm:pt>
    <dgm:pt modelId="{9F1F5238-FFD9-4AD5-8216-243199A0A63B}" type="pres">
      <dgm:prSet presAssocID="{CBB49590-9172-4782-8FEF-285936FBB254}" presName="node" presStyleLbl="node1" presStyleIdx="4" presStyleCnt="5" custScaleX="1038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708F72-6845-46AF-86D8-A3397F160D14}" type="presOf" srcId="{9219C5A7-7FB5-4C44-A8B6-36DB8800CEBD}" destId="{CFC902B8-0A7A-47B8-A876-C0B3CC9850BF}" srcOrd="0" destOrd="0" presId="urn:microsoft.com/office/officeart/2005/8/layout/default"/>
    <dgm:cxn modelId="{8D1C564C-86A2-4908-A85C-428523EF3DB0}" type="presOf" srcId="{8266C3EC-4FE5-4F26-BC4C-84CC9F194A20}" destId="{6AF249A8-A194-4C3B-9518-83F7842CF600}" srcOrd="0" destOrd="0" presId="urn:microsoft.com/office/officeart/2005/8/layout/default"/>
    <dgm:cxn modelId="{0ECB04DC-CFBC-42E0-9CE1-F35798BFBA5D}" srcId="{9219C5A7-7FB5-4C44-A8B6-36DB8800CEBD}" destId="{C43F8D99-BAC8-460A-A374-396EE34EF761}" srcOrd="3" destOrd="0" parTransId="{A6610CD8-CD83-456A-9433-37014914F0D5}" sibTransId="{7D974FAE-C8AB-4C2E-B8B1-9BACEE581777}"/>
    <dgm:cxn modelId="{D0FDFE8C-8CA6-4D67-9D69-CAB4A973725A}" srcId="{9219C5A7-7FB5-4C44-A8B6-36DB8800CEBD}" destId="{D088ACE2-0EEA-44D1-A1CC-C499C3D73C4F}" srcOrd="2" destOrd="0" parTransId="{0FDCC9E2-B0F4-45B0-B606-D7E2F9276969}" sibTransId="{A097F0FB-A63E-4F43-86D4-01129ECE49F4}"/>
    <dgm:cxn modelId="{69551BB7-2C49-41FA-A8C5-455B3EB09ECD}" type="presOf" srcId="{CBB49590-9172-4782-8FEF-285936FBB254}" destId="{9F1F5238-FFD9-4AD5-8216-243199A0A63B}" srcOrd="0" destOrd="0" presId="urn:microsoft.com/office/officeart/2005/8/layout/default"/>
    <dgm:cxn modelId="{F4C86958-791C-4F33-9253-A4457114ECDA}" type="presOf" srcId="{C43F8D99-BAC8-460A-A374-396EE34EF761}" destId="{FC6257D1-042D-491A-A6F5-F9B6CC8B7121}" srcOrd="0" destOrd="0" presId="urn:microsoft.com/office/officeart/2005/8/layout/default"/>
    <dgm:cxn modelId="{4E224E6C-3CA6-4C00-9436-EC8B747D4125}" type="presOf" srcId="{FF116130-E18D-4938-8F29-55B8136E3E68}" destId="{F1C4BD4F-47FB-47D8-802B-32563878CC42}" srcOrd="0" destOrd="0" presId="urn:microsoft.com/office/officeart/2005/8/layout/default"/>
    <dgm:cxn modelId="{FABC3A0C-F624-4F02-BC4F-69DA5015339E}" srcId="{9219C5A7-7FB5-4C44-A8B6-36DB8800CEBD}" destId="{8266C3EC-4FE5-4F26-BC4C-84CC9F194A20}" srcOrd="1" destOrd="0" parTransId="{DB060976-5D11-4EAD-AD5B-BF21BEDDBB76}" sibTransId="{5B28EA19-AE90-4B2D-B905-54AFE92B77A7}"/>
    <dgm:cxn modelId="{7A51CFEB-2BF0-4844-BC12-646063A6FCEE}" srcId="{9219C5A7-7FB5-4C44-A8B6-36DB8800CEBD}" destId="{CBB49590-9172-4782-8FEF-285936FBB254}" srcOrd="4" destOrd="0" parTransId="{E2E45AAC-A1EC-4B24-9D58-FFAAA5383519}" sibTransId="{8DC6B53F-5DCD-4C85-BEF4-099E1F1B6691}"/>
    <dgm:cxn modelId="{FB49D472-9C16-49B7-8B29-6A10EB1C3A01}" type="presOf" srcId="{D088ACE2-0EEA-44D1-A1CC-C499C3D73C4F}" destId="{EEC56336-237C-4143-A44A-DA1AD63AB7BD}" srcOrd="0" destOrd="0" presId="urn:microsoft.com/office/officeart/2005/8/layout/default"/>
    <dgm:cxn modelId="{68E48E1D-878F-42CF-916B-BB2B334B13DF}" srcId="{9219C5A7-7FB5-4C44-A8B6-36DB8800CEBD}" destId="{FF116130-E18D-4938-8F29-55B8136E3E68}" srcOrd="0" destOrd="0" parTransId="{BE496DE4-3F0A-46DD-859C-F98790AA33A9}" sibTransId="{EA963DD0-B73D-4F1B-B56D-6334D93A9F91}"/>
    <dgm:cxn modelId="{765D7982-C530-49DC-8345-D7F181074859}" type="presParOf" srcId="{CFC902B8-0A7A-47B8-A876-C0B3CC9850BF}" destId="{F1C4BD4F-47FB-47D8-802B-32563878CC42}" srcOrd="0" destOrd="0" presId="urn:microsoft.com/office/officeart/2005/8/layout/default"/>
    <dgm:cxn modelId="{C8672FFD-DEBF-449F-AC08-BD4B5431438A}" type="presParOf" srcId="{CFC902B8-0A7A-47B8-A876-C0B3CC9850BF}" destId="{1CED9764-1245-47CC-893B-6FC2F9EB601C}" srcOrd="1" destOrd="0" presId="urn:microsoft.com/office/officeart/2005/8/layout/default"/>
    <dgm:cxn modelId="{F0C499F4-F8A4-4C73-89D8-C030D90CDCF3}" type="presParOf" srcId="{CFC902B8-0A7A-47B8-A876-C0B3CC9850BF}" destId="{6AF249A8-A194-4C3B-9518-83F7842CF600}" srcOrd="2" destOrd="0" presId="urn:microsoft.com/office/officeart/2005/8/layout/default"/>
    <dgm:cxn modelId="{F4BFCFDF-C9B2-48E1-AE3A-DFF77647D3EF}" type="presParOf" srcId="{CFC902B8-0A7A-47B8-A876-C0B3CC9850BF}" destId="{756C0ED9-AA2A-4F4E-8B68-9EA501C6C94A}" srcOrd="3" destOrd="0" presId="urn:microsoft.com/office/officeart/2005/8/layout/default"/>
    <dgm:cxn modelId="{CC7317D3-4CC4-4F16-ABC4-DF84B19C31B5}" type="presParOf" srcId="{CFC902B8-0A7A-47B8-A876-C0B3CC9850BF}" destId="{EEC56336-237C-4143-A44A-DA1AD63AB7BD}" srcOrd="4" destOrd="0" presId="urn:microsoft.com/office/officeart/2005/8/layout/default"/>
    <dgm:cxn modelId="{133613BF-64B3-4825-A826-E7D43A200599}" type="presParOf" srcId="{CFC902B8-0A7A-47B8-A876-C0B3CC9850BF}" destId="{259BB4EF-1175-46A5-A667-D17F2FEF475D}" srcOrd="5" destOrd="0" presId="urn:microsoft.com/office/officeart/2005/8/layout/default"/>
    <dgm:cxn modelId="{CD56DCB1-DCD8-410A-B8CB-260B7B0F7B09}" type="presParOf" srcId="{CFC902B8-0A7A-47B8-A876-C0B3CC9850BF}" destId="{FC6257D1-042D-491A-A6F5-F9B6CC8B7121}" srcOrd="6" destOrd="0" presId="urn:microsoft.com/office/officeart/2005/8/layout/default"/>
    <dgm:cxn modelId="{3C490DC6-0DFF-4A44-A913-B6C49CE16AE8}" type="presParOf" srcId="{CFC902B8-0A7A-47B8-A876-C0B3CC9850BF}" destId="{BC1058D0-BD24-4F2C-9A5E-35E4E91703FF}" srcOrd="7" destOrd="0" presId="urn:microsoft.com/office/officeart/2005/8/layout/default"/>
    <dgm:cxn modelId="{537C61C6-3B87-4757-9EEF-0D7D6FDB629F}" type="presParOf" srcId="{CFC902B8-0A7A-47B8-A876-C0B3CC9850BF}" destId="{9F1F5238-FFD9-4AD5-8216-243199A0A63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DB2076-7D7E-4548-8019-58BE66B0EF0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A61B02-2A97-4480-8608-5B2AB90A5511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.১।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নজিরবিহীন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গনহত্যার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বিরুদ্ধে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তীব্র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প্রতিবাদ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4795C2D-0F51-47F6-921E-17EF23FB5431}" type="parTrans" cxnId="{BE394350-DB7A-47CE-AC81-DFA0922C2A56}">
      <dgm:prSet/>
      <dgm:spPr/>
      <dgm:t>
        <a:bodyPr/>
        <a:lstStyle/>
        <a:p>
          <a:endParaRPr lang="en-US"/>
        </a:p>
      </dgm:t>
    </dgm:pt>
    <dgm:pt modelId="{CDF8B0D2-682D-4750-948F-A919BBA545C5}" type="sibTrans" cxnId="{BE394350-DB7A-47CE-AC81-DFA0922C2A56}">
      <dgm:prSet/>
      <dgm:spPr/>
      <dgm:t>
        <a:bodyPr/>
        <a:lstStyle/>
        <a:p>
          <a:endParaRPr lang="en-US"/>
        </a:p>
      </dgm:t>
    </dgm:pt>
    <dgm:pt modelId="{7801698C-EEA5-42D1-A56E-7BFC7286ED27}">
      <dgm:prSet phldrT="[Text]"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বঙ্ঘবুন্ধু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কর্তৃক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স্বাধীনতার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ঘোষণা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endParaRPr lang="en-US" sz="36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618803C-7760-46E2-A814-8D50A5170DB0}" type="parTrans" cxnId="{C9D77867-7D92-489E-BF37-D9273C3A563F}">
      <dgm:prSet/>
      <dgm:spPr/>
      <dgm:t>
        <a:bodyPr/>
        <a:lstStyle/>
        <a:p>
          <a:endParaRPr lang="en-US"/>
        </a:p>
      </dgm:t>
    </dgm:pt>
    <dgm:pt modelId="{55346B12-7B8F-42AD-9674-5035A95E7D47}" type="sibTrans" cxnId="{C9D77867-7D92-489E-BF37-D9273C3A563F}">
      <dgm:prSet/>
      <dgm:spPr/>
      <dgm:t>
        <a:bodyPr/>
        <a:lstStyle/>
        <a:p>
          <a:endParaRPr lang="en-US"/>
        </a:p>
      </dgm:t>
    </dgm:pt>
    <dgm:pt modelId="{8CE0FBD1-0BF6-407D-86DB-AEEF5AE06617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মুজিব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নগরের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সরকার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গঠন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6391EAE-3774-4D20-AD6B-4FBB04F03408}" type="parTrans" cxnId="{DF51EAAD-F336-436D-85DE-B091A238900A}">
      <dgm:prSet/>
      <dgm:spPr/>
      <dgm:t>
        <a:bodyPr/>
        <a:lstStyle/>
        <a:p>
          <a:endParaRPr lang="en-US"/>
        </a:p>
      </dgm:t>
    </dgm:pt>
    <dgm:pt modelId="{834D4351-60F1-45D1-BB52-38658D2E5BF3}" type="sibTrans" cxnId="{DF51EAAD-F336-436D-85DE-B091A238900A}">
      <dgm:prSet/>
      <dgm:spPr/>
      <dgm:t>
        <a:bodyPr/>
        <a:lstStyle/>
        <a:p>
          <a:endParaRPr lang="en-US"/>
        </a:p>
      </dgm:t>
    </dgm:pt>
    <dgm:pt modelId="{342EE674-FA7F-44D0-BF4C-75D4BC517BEB}">
      <dgm:prSet phldrT="[Text]" custT="1"/>
      <dgm:spPr>
        <a:solidFill>
          <a:srgbClr val="FF0000"/>
        </a:solidFill>
      </dgm:spPr>
      <dgm:t>
        <a:bodyPr/>
        <a:lstStyle/>
        <a:p>
          <a:endParaRPr lang="en-US" sz="3600" dirty="0" smtClean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endParaRPr lang="en-US" sz="3600" dirty="0" smtClean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মুজিব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নগরের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সরকারের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উপদেষ্টা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কমিটি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গঠন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</a:p>
        <a:p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5F8C418-96F7-46D8-88E5-0D5342704036}" type="parTrans" cxnId="{26E99EF4-18B6-4412-8D85-FD5C7B0BBDEF}">
      <dgm:prSet/>
      <dgm:spPr/>
      <dgm:t>
        <a:bodyPr/>
        <a:lstStyle/>
        <a:p>
          <a:endParaRPr lang="en-US"/>
        </a:p>
      </dgm:t>
    </dgm:pt>
    <dgm:pt modelId="{B97F92D4-D0C8-40D5-9E41-6A872F0FECA0}" type="sibTrans" cxnId="{26E99EF4-18B6-4412-8D85-FD5C7B0BBDEF}">
      <dgm:prSet/>
      <dgm:spPr/>
      <dgm:t>
        <a:bodyPr/>
        <a:lstStyle/>
        <a:p>
          <a:endParaRPr lang="en-US"/>
        </a:p>
      </dgm:t>
    </dgm:pt>
    <dgm:pt modelId="{64D4E05B-350D-45A7-A511-DBB48E067682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৫।শত্রু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মোকাবেলার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কৌশল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শুরু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70C55AF-1BA8-4CCA-9273-4A74780EF40F}" type="parTrans" cxnId="{EA459C79-44B5-46CB-A872-F5D61C1BB3C4}">
      <dgm:prSet/>
      <dgm:spPr/>
      <dgm:t>
        <a:bodyPr/>
        <a:lstStyle/>
        <a:p>
          <a:endParaRPr lang="en-US"/>
        </a:p>
      </dgm:t>
    </dgm:pt>
    <dgm:pt modelId="{96AD89AD-708F-4933-8B6D-40C393F9F8B9}" type="sibTrans" cxnId="{EA459C79-44B5-46CB-A872-F5D61C1BB3C4}">
      <dgm:prSet/>
      <dgm:spPr/>
      <dgm:t>
        <a:bodyPr/>
        <a:lstStyle/>
        <a:p>
          <a:endParaRPr lang="en-US"/>
        </a:p>
      </dgm:t>
    </dgm:pt>
    <dgm:pt modelId="{52AFD310-CE2A-43CD-8507-034CD988CEC5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আন্তর্জাতিক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মহলের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দৃষ্টি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আকর্ষণ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39035B1-9A16-480A-B9CA-45B2378CEAAC}" type="parTrans" cxnId="{2BACA81B-0FA6-4E55-9CF0-C3F866EBA019}">
      <dgm:prSet/>
      <dgm:spPr/>
      <dgm:t>
        <a:bodyPr/>
        <a:lstStyle/>
        <a:p>
          <a:endParaRPr lang="en-US"/>
        </a:p>
      </dgm:t>
    </dgm:pt>
    <dgm:pt modelId="{89E5015F-0F02-42F6-A0F4-977E56C2C6D5}" type="sibTrans" cxnId="{2BACA81B-0FA6-4E55-9CF0-C3F866EBA019}">
      <dgm:prSet/>
      <dgm:spPr/>
      <dgm:t>
        <a:bodyPr/>
        <a:lstStyle/>
        <a:p>
          <a:endParaRPr lang="en-US"/>
        </a:p>
      </dgm:t>
    </dgm:pt>
    <dgm:pt modelId="{034AF41B-273A-405F-9887-0869193D1976}" type="pres">
      <dgm:prSet presAssocID="{2DDB2076-7D7E-4548-8019-58BE66B0EF0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33D469-66C8-499D-B9FF-23201EBA559F}" type="pres">
      <dgm:prSet presAssocID="{D4A61B02-2A97-4480-8608-5B2AB90A551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501F5B-26E0-4715-A176-ADDEFFB94E71}" type="pres">
      <dgm:prSet presAssocID="{CDF8B0D2-682D-4750-948F-A919BBA545C5}" presName="sibTrans" presStyleCnt="0"/>
      <dgm:spPr/>
    </dgm:pt>
    <dgm:pt modelId="{055F8084-BC7C-4C66-8404-902F1AB19C84}" type="pres">
      <dgm:prSet presAssocID="{7801698C-EEA5-42D1-A56E-7BFC7286ED2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B56531-47C3-47D0-882F-912B291A9F7C}" type="pres">
      <dgm:prSet presAssocID="{55346B12-7B8F-42AD-9674-5035A95E7D47}" presName="sibTrans" presStyleCnt="0"/>
      <dgm:spPr/>
    </dgm:pt>
    <dgm:pt modelId="{3E6FC094-E848-4917-AE6B-4B2C76AC7DB7}" type="pres">
      <dgm:prSet presAssocID="{8CE0FBD1-0BF6-407D-86DB-AEEF5AE0661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48595B-8373-47FD-BA50-94859A43DE33}" type="pres">
      <dgm:prSet presAssocID="{834D4351-60F1-45D1-BB52-38658D2E5BF3}" presName="sibTrans" presStyleCnt="0"/>
      <dgm:spPr/>
    </dgm:pt>
    <dgm:pt modelId="{399A70AD-7CF9-4A04-8C01-6E4536B6C6E9}" type="pres">
      <dgm:prSet presAssocID="{342EE674-FA7F-44D0-BF4C-75D4BC517BE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4BF64-9FA8-44A1-A9C9-87B82AD7217D}" type="pres">
      <dgm:prSet presAssocID="{B97F92D4-D0C8-40D5-9E41-6A872F0FECA0}" presName="sibTrans" presStyleCnt="0"/>
      <dgm:spPr/>
    </dgm:pt>
    <dgm:pt modelId="{DE4D4417-94AF-4D90-BD4E-563223EED68B}" type="pres">
      <dgm:prSet presAssocID="{64D4E05B-350D-45A7-A511-DBB48E06768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CD9A2D-CE56-4DDB-92D8-2BAC290DDFF2}" type="pres">
      <dgm:prSet presAssocID="{96AD89AD-708F-4933-8B6D-40C393F9F8B9}" presName="sibTrans" presStyleCnt="0"/>
      <dgm:spPr/>
    </dgm:pt>
    <dgm:pt modelId="{FDA76E48-76B3-49FC-AF35-850FD13F513A}" type="pres">
      <dgm:prSet presAssocID="{52AFD310-CE2A-43CD-8507-034CD988CEC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EEFD1A-E44D-4302-90BE-C89C707B572B}" type="presOf" srcId="{2DDB2076-7D7E-4548-8019-58BE66B0EF06}" destId="{034AF41B-273A-405F-9887-0869193D1976}" srcOrd="0" destOrd="0" presId="urn:microsoft.com/office/officeart/2005/8/layout/default"/>
    <dgm:cxn modelId="{1750A067-1415-4669-9C5C-3F561DAAC25A}" type="presOf" srcId="{D4A61B02-2A97-4480-8608-5B2AB90A5511}" destId="{D533D469-66C8-499D-B9FF-23201EBA559F}" srcOrd="0" destOrd="0" presId="urn:microsoft.com/office/officeart/2005/8/layout/default"/>
    <dgm:cxn modelId="{DF51EAAD-F336-436D-85DE-B091A238900A}" srcId="{2DDB2076-7D7E-4548-8019-58BE66B0EF06}" destId="{8CE0FBD1-0BF6-407D-86DB-AEEF5AE06617}" srcOrd="2" destOrd="0" parTransId="{46391EAE-3774-4D20-AD6B-4FBB04F03408}" sibTransId="{834D4351-60F1-45D1-BB52-38658D2E5BF3}"/>
    <dgm:cxn modelId="{629DB817-821E-4A0B-9FE7-13AA52F4C5E9}" type="presOf" srcId="{64D4E05B-350D-45A7-A511-DBB48E067682}" destId="{DE4D4417-94AF-4D90-BD4E-563223EED68B}" srcOrd="0" destOrd="0" presId="urn:microsoft.com/office/officeart/2005/8/layout/default"/>
    <dgm:cxn modelId="{C9D77867-7D92-489E-BF37-D9273C3A563F}" srcId="{2DDB2076-7D7E-4548-8019-58BE66B0EF06}" destId="{7801698C-EEA5-42D1-A56E-7BFC7286ED27}" srcOrd="1" destOrd="0" parTransId="{B618803C-7760-46E2-A814-8D50A5170DB0}" sibTransId="{55346B12-7B8F-42AD-9674-5035A95E7D47}"/>
    <dgm:cxn modelId="{EA459C79-44B5-46CB-A872-F5D61C1BB3C4}" srcId="{2DDB2076-7D7E-4548-8019-58BE66B0EF06}" destId="{64D4E05B-350D-45A7-A511-DBB48E067682}" srcOrd="4" destOrd="0" parTransId="{F70C55AF-1BA8-4CCA-9273-4A74780EF40F}" sibTransId="{96AD89AD-708F-4933-8B6D-40C393F9F8B9}"/>
    <dgm:cxn modelId="{02109F7F-7DE3-472E-9CEC-B783B889D5CB}" type="presOf" srcId="{342EE674-FA7F-44D0-BF4C-75D4BC517BEB}" destId="{399A70AD-7CF9-4A04-8C01-6E4536B6C6E9}" srcOrd="0" destOrd="0" presId="urn:microsoft.com/office/officeart/2005/8/layout/default"/>
    <dgm:cxn modelId="{21290B16-515D-4260-9DA8-D4FCAC15A0D8}" type="presOf" srcId="{52AFD310-CE2A-43CD-8507-034CD988CEC5}" destId="{FDA76E48-76B3-49FC-AF35-850FD13F513A}" srcOrd="0" destOrd="0" presId="urn:microsoft.com/office/officeart/2005/8/layout/default"/>
    <dgm:cxn modelId="{BE394350-DB7A-47CE-AC81-DFA0922C2A56}" srcId="{2DDB2076-7D7E-4548-8019-58BE66B0EF06}" destId="{D4A61B02-2A97-4480-8608-5B2AB90A5511}" srcOrd="0" destOrd="0" parTransId="{34795C2D-0F51-47F6-921E-17EF23FB5431}" sibTransId="{CDF8B0D2-682D-4750-948F-A919BBA545C5}"/>
    <dgm:cxn modelId="{610C7D3F-DFDD-47FF-BB19-958BF85232FE}" type="presOf" srcId="{7801698C-EEA5-42D1-A56E-7BFC7286ED27}" destId="{055F8084-BC7C-4C66-8404-902F1AB19C84}" srcOrd="0" destOrd="0" presId="urn:microsoft.com/office/officeart/2005/8/layout/default"/>
    <dgm:cxn modelId="{2BACA81B-0FA6-4E55-9CF0-C3F866EBA019}" srcId="{2DDB2076-7D7E-4548-8019-58BE66B0EF06}" destId="{52AFD310-CE2A-43CD-8507-034CD988CEC5}" srcOrd="5" destOrd="0" parTransId="{939035B1-9A16-480A-B9CA-45B2378CEAAC}" sibTransId="{89E5015F-0F02-42F6-A0F4-977E56C2C6D5}"/>
    <dgm:cxn modelId="{EC7EDF3E-209F-4D9D-BB5D-1FC69A814C93}" type="presOf" srcId="{8CE0FBD1-0BF6-407D-86DB-AEEF5AE06617}" destId="{3E6FC094-E848-4917-AE6B-4B2C76AC7DB7}" srcOrd="0" destOrd="0" presId="urn:microsoft.com/office/officeart/2005/8/layout/default"/>
    <dgm:cxn modelId="{26E99EF4-18B6-4412-8D85-FD5C7B0BBDEF}" srcId="{2DDB2076-7D7E-4548-8019-58BE66B0EF06}" destId="{342EE674-FA7F-44D0-BF4C-75D4BC517BEB}" srcOrd="3" destOrd="0" parTransId="{25F8C418-96F7-46D8-88E5-0D5342704036}" sibTransId="{B97F92D4-D0C8-40D5-9E41-6A872F0FECA0}"/>
    <dgm:cxn modelId="{DCA23071-EF3B-4572-A060-B410BA6B020C}" type="presParOf" srcId="{034AF41B-273A-405F-9887-0869193D1976}" destId="{D533D469-66C8-499D-B9FF-23201EBA559F}" srcOrd="0" destOrd="0" presId="urn:microsoft.com/office/officeart/2005/8/layout/default"/>
    <dgm:cxn modelId="{3D998A41-BC02-4465-8CDA-CA6DFE7C9A41}" type="presParOf" srcId="{034AF41B-273A-405F-9887-0869193D1976}" destId="{5B501F5B-26E0-4715-A176-ADDEFFB94E71}" srcOrd="1" destOrd="0" presId="urn:microsoft.com/office/officeart/2005/8/layout/default"/>
    <dgm:cxn modelId="{792C9C58-8959-4455-AF8B-145D77D95E12}" type="presParOf" srcId="{034AF41B-273A-405F-9887-0869193D1976}" destId="{055F8084-BC7C-4C66-8404-902F1AB19C84}" srcOrd="2" destOrd="0" presId="urn:microsoft.com/office/officeart/2005/8/layout/default"/>
    <dgm:cxn modelId="{413796B0-D516-4ECC-BD29-EE269CA03478}" type="presParOf" srcId="{034AF41B-273A-405F-9887-0869193D1976}" destId="{E1B56531-47C3-47D0-882F-912B291A9F7C}" srcOrd="3" destOrd="0" presId="urn:microsoft.com/office/officeart/2005/8/layout/default"/>
    <dgm:cxn modelId="{A6FFA121-ED11-450E-BE40-BDF33A88A763}" type="presParOf" srcId="{034AF41B-273A-405F-9887-0869193D1976}" destId="{3E6FC094-E848-4917-AE6B-4B2C76AC7DB7}" srcOrd="4" destOrd="0" presId="urn:microsoft.com/office/officeart/2005/8/layout/default"/>
    <dgm:cxn modelId="{321A8E5A-EFCD-4F9B-AF59-3A703C65D20C}" type="presParOf" srcId="{034AF41B-273A-405F-9887-0869193D1976}" destId="{3148595B-8373-47FD-BA50-94859A43DE33}" srcOrd="5" destOrd="0" presId="urn:microsoft.com/office/officeart/2005/8/layout/default"/>
    <dgm:cxn modelId="{6D850C51-1FEA-4938-BC3B-ADBE0138F8C9}" type="presParOf" srcId="{034AF41B-273A-405F-9887-0869193D1976}" destId="{399A70AD-7CF9-4A04-8C01-6E4536B6C6E9}" srcOrd="6" destOrd="0" presId="urn:microsoft.com/office/officeart/2005/8/layout/default"/>
    <dgm:cxn modelId="{5729B7F7-7797-4AA8-880C-28A7416DF554}" type="presParOf" srcId="{034AF41B-273A-405F-9887-0869193D1976}" destId="{05C4BF64-9FA8-44A1-A9C9-87B82AD7217D}" srcOrd="7" destOrd="0" presId="urn:microsoft.com/office/officeart/2005/8/layout/default"/>
    <dgm:cxn modelId="{4D847403-947F-4F4D-99DE-79C29496074A}" type="presParOf" srcId="{034AF41B-273A-405F-9887-0869193D1976}" destId="{DE4D4417-94AF-4D90-BD4E-563223EED68B}" srcOrd="8" destOrd="0" presId="urn:microsoft.com/office/officeart/2005/8/layout/default"/>
    <dgm:cxn modelId="{65BA5F18-D677-4A69-A64B-DACF1E0A71C3}" type="presParOf" srcId="{034AF41B-273A-405F-9887-0869193D1976}" destId="{83CD9A2D-CE56-4DDB-92D8-2BAC290DDFF2}" srcOrd="9" destOrd="0" presId="urn:microsoft.com/office/officeart/2005/8/layout/default"/>
    <dgm:cxn modelId="{FD2A9C35-7D1E-49FF-8227-215C2575E2BF}" type="presParOf" srcId="{034AF41B-273A-405F-9887-0869193D1976}" destId="{FDA76E48-76B3-49FC-AF35-850FD13F513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C4BD4F-47FB-47D8-802B-32563878CC42}">
      <dsp:nvSpPr>
        <dsp:cNvPr id="0" name=""/>
        <dsp:cNvSpPr/>
      </dsp:nvSpPr>
      <dsp:spPr>
        <a:xfrm>
          <a:off x="0" y="197426"/>
          <a:ext cx="3809999" cy="2286000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২৩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বছরে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লাঞ্চনা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বঞ্চনার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ইতিহাস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0" y="197426"/>
        <a:ext cx="3809999" cy="2286000"/>
      </dsp:txXfrm>
    </dsp:sp>
    <dsp:sp modelId="{6AF249A8-A194-4C3B-9518-83F7842CF600}">
      <dsp:nvSpPr>
        <dsp:cNvPr id="0" name=""/>
        <dsp:cNvSpPr/>
      </dsp:nvSpPr>
      <dsp:spPr>
        <a:xfrm>
          <a:off x="4191000" y="197426"/>
          <a:ext cx="3809999" cy="2286000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মুক্তিযুদ্ধের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প্রস্তুতি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91000" y="197426"/>
        <a:ext cx="3809999" cy="2286000"/>
      </dsp:txXfrm>
    </dsp:sp>
    <dsp:sp modelId="{EEC56336-237C-4143-A44A-DA1AD63AB7BD}">
      <dsp:nvSpPr>
        <dsp:cNvPr id="0" name=""/>
        <dsp:cNvSpPr/>
      </dsp:nvSpPr>
      <dsp:spPr>
        <a:xfrm>
          <a:off x="8382000" y="197426"/>
          <a:ext cx="3809999" cy="2286000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স্বাধীনতার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পরোক্ষ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ঘোষণা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382000" y="197426"/>
        <a:ext cx="3809999" cy="2286000"/>
      </dsp:txXfrm>
    </dsp:sp>
    <dsp:sp modelId="{FC6257D1-042D-491A-A6F5-F9B6CC8B7121}">
      <dsp:nvSpPr>
        <dsp:cNvPr id="0" name=""/>
        <dsp:cNvSpPr/>
      </dsp:nvSpPr>
      <dsp:spPr>
        <a:xfrm>
          <a:off x="2022767" y="2864427"/>
          <a:ext cx="3809999" cy="2286000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600" kern="1200" dirty="0" err="1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বঙ্গবুন্ধুর</a:t>
          </a:r>
          <a:r>
            <a:rPr lang="en-US" sz="3600" kern="12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জীবনের</a:t>
          </a:r>
          <a:r>
            <a:rPr lang="en-US" sz="3600" kern="12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শ্রেষ্ট</a:t>
          </a:r>
          <a:r>
            <a:rPr lang="en-US" sz="3600" kern="12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ভাষণ</a:t>
          </a:r>
          <a:r>
            <a:rPr lang="en-US" sz="3600" kern="12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accent4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22767" y="2864427"/>
        <a:ext cx="3809999" cy="2286000"/>
      </dsp:txXfrm>
    </dsp:sp>
    <dsp:sp modelId="{9F1F5238-FFD9-4AD5-8216-243199A0A63B}">
      <dsp:nvSpPr>
        <dsp:cNvPr id="0" name=""/>
        <dsp:cNvSpPr/>
      </dsp:nvSpPr>
      <dsp:spPr>
        <a:xfrm>
          <a:off x="6213767" y="2864426"/>
          <a:ext cx="3955465" cy="2286000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বাংগালী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জাতির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মুক্তির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সনদ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13767" y="2864426"/>
        <a:ext cx="3955465" cy="2286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33D469-66C8-499D-B9FF-23201EBA559F}">
      <dsp:nvSpPr>
        <dsp:cNvPr id="0" name=""/>
        <dsp:cNvSpPr/>
      </dsp:nvSpPr>
      <dsp:spPr>
        <a:xfrm>
          <a:off x="0" y="197427"/>
          <a:ext cx="3809999" cy="2286000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.১।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নজিরবিহীন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গনহত্যার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বিরুদ্ধে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তীব্র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প্রতিবাদ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0" y="197427"/>
        <a:ext cx="3809999" cy="2286000"/>
      </dsp:txXfrm>
    </dsp:sp>
    <dsp:sp modelId="{055F8084-BC7C-4C66-8404-902F1AB19C84}">
      <dsp:nvSpPr>
        <dsp:cNvPr id="0" name=""/>
        <dsp:cNvSpPr/>
      </dsp:nvSpPr>
      <dsp:spPr>
        <a:xfrm>
          <a:off x="4191000" y="197427"/>
          <a:ext cx="3809999" cy="2286000"/>
        </a:xfrm>
        <a:prstGeom prst="rect">
          <a:avLst/>
        </a:prstGeom>
        <a:solidFill>
          <a:schemeClr val="tx1">
            <a:lumMod val="95000"/>
            <a:lumOff val="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বঙ্ঘবুন্ধু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কর্তৃক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স্বাধীনতার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ঘোষণা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endParaRPr lang="en-US" sz="36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91000" y="197427"/>
        <a:ext cx="3809999" cy="2286000"/>
      </dsp:txXfrm>
    </dsp:sp>
    <dsp:sp modelId="{3E6FC094-E848-4917-AE6B-4B2C76AC7DB7}">
      <dsp:nvSpPr>
        <dsp:cNvPr id="0" name=""/>
        <dsp:cNvSpPr/>
      </dsp:nvSpPr>
      <dsp:spPr>
        <a:xfrm>
          <a:off x="8382000" y="197427"/>
          <a:ext cx="3809999" cy="2286000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মুজিব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নগরের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সরকার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গঠন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382000" y="197427"/>
        <a:ext cx="3809999" cy="2286000"/>
      </dsp:txXfrm>
    </dsp:sp>
    <dsp:sp modelId="{399A70AD-7CF9-4A04-8C01-6E4536B6C6E9}">
      <dsp:nvSpPr>
        <dsp:cNvPr id="0" name=""/>
        <dsp:cNvSpPr/>
      </dsp:nvSpPr>
      <dsp:spPr>
        <a:xfrm>
          <a:off x="0" y="2864427"/>
          <a:ext cx="3809999" cy="2286000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 smtClean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 smtClean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মুজিব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নগরের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সরকারের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উপদেষ্টা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কমিটি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গঠন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0" y="2864427"/>
        <a:ext cx="3809999" cy="2286000"/>
      </dsp:txXfrm>
    </dsp:sp>
    <dsp:sp modelId="{DE4D4417-94AF-4D90-BD4E-563223EED68B}">
      <dsp:nvSpPr>
        <dsp:cNvPr id="0" name=""/>
        <dsp:cNvSpPr/>
      </dsp:nvSpPr>
      <dsp:spPr>
        <a:xfrm>
          <a:off x="4191000" y="2864427"/>
          <a:ext cx="3809999" cy="2286000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৫।শত্রু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মোকাবেলার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কৌশল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শুরু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91000" y="2864427"/>
        <a:ext cx="3809999" cy="2286000"/>
      </dsp:txXfrm>
    </dsp:sp>
    <dsp:sp modelId="{FDA76E48-76B3-49FC-AF35-850FD13F513A}">
      <dsp:nvSpPr>
        <dsp:cNvPr id="0" name=""/>
        <dsp:cNvSpPr/>
      </dsp:nvSpPr>
      <dsp:spPr>
        <a:xfrm>
          <a:off x="8382000" y="2864427"/>
          <a:ext cx="3809999" cy="2286000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আন্তর্জাতিক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মহলের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দৃষ্টি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আকর্ষণ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382000" y="2864427"/>
        <a:ext cx="3809999" cy="228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349FA28-FED0-4045-90F7-C8FE635CF70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6501157-35B5-4D68-8249-FB927D73B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09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FA28-FED0-4045-90F7-C8FE635CF70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1157-35B5-4D68-8249-FB927D73B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00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FA28-FED0-4045-90F7-C8FE635CF70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1157-35B5-4D68-8249-FB927D73B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35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FA28-FED0-4045-90F7-C8FE635CF70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1157-35B5-4D68-8249-FB927D73B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1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FA28-FED0-4045-90F7-C8FE635CF70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1157-35B5-4D68-8249-FB927D73B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24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FA28-FED0-4045-90F7-C8FE635CF70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1157-35B5-4D68-8249-FB927D73B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43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FA28-FED0-4045-90F7-C8FE635CF70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1157-35B5-4D68-8249-FB927D73B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925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FA28-FED0-4045-90F7-C8FE635CF70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1157-35B5-4D68-8249-FB927D73B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5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FA28-FED0-4045-90F7-C8FE635CF70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1157-35B5-4D68-8249-FB927D73B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31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FA28-FED0-4045-90F7-C8FE635CF70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6501157-35B5-4D68-8249-FB927D73B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452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349FA28-FED0-4045-90F7-C8FE635CF70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6501157-35B5-4D68-8249-FB927D73B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78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349FA28-FED0-4045-90F7-C8FE635CF70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56501157-35B5-4D68-8249-FB927D73B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5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" y="0"/>
            <a:ext cx="119426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সু-শাসন</a:t>
            </a:r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9079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3988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6982" y="5472547"/>
            <a:ext cx="1158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৭ই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স্মারক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ডাকটিকেটে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স্বাক্ষর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করছেন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জনাব,মস্তোফা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জব্বার,মাননীয়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মন্ত্রী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1338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904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6613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3564" y="0"/>
            <a:ext cx="10501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ঘোষনাঃ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331"/>
            <a:ext cx="12192000" cy="46112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534561"/>
            <a:ext cx="119564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বঙ্ঘবুন্ধুর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৭ই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তাৎপর্য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দিকনির্দেশনা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ইত্যাদি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3029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73" y="0"/>
            <a:ext cx="101830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5663"/>
            <a:ext cx="12192000" cy="378023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795897"/>
            <a:ext cx="1219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৭ই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অনুষ্টিত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৭ই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৭ই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ভাষণের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তাৎপর্য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8059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1673" y="209123"/>
            <a:ext cx="117902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ঐতিহাসিক ৭ই </a:t>
            </a:r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ভাষণঃ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82" y="1386759"/>
            <a:ext cx="1219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১৯৭১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৭ই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বাংগালীর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জীবিনে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অবিস্মরণীয়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অসহযোগ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আন্দোলন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প্রচন্ড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গতিতে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চলছে,সেই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পাকিস্তানী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২৫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পরিষদের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অধিবেশন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আহবান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২৫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পরিষদের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অধিবেশনে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যোগদানের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পূর্বশর্ত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বঙ্গবুন্ধু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মুজিবুর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১৯৭১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৭ই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রেসকোর্সের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ময়দানে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লাখো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লাখো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জনতার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হর্ষধবনির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করতালির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দফা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শর্ত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আরোপ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সংগ্রামের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ডাক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দফা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শর্ত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নিন্ম্রুপঃ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সামরিক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প্রত্যাহার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অবিলম্বে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সেনাবাহিনীকে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ব্যারাকে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ফিরিয়ে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নিতে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সামরিক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বাহিনীর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হত্যাকান্ডের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তদন্ত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জনপ্রতিনিধিদের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হস্তান্তর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দফা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শর্তকে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কার্যকরী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বঙ্ঘবুন্ধু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শেক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মুজিবুর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উদ্বেলিত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উন্মত্ত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জনতার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উদাত্ত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আহবান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জানিয়ে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বলেন,এবারের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সংগ্রাম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সংগ্রাম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এবারের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সংগ্রাম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সংগ্রাম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দিয়েছি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দিব,তবু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দেশকে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ছাড়ব-ইনশাল্লাহ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উদাত্ত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কন্ঠে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বলেন,ঘড়ে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ঘড়ে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দুর্গ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তোল,তোমাদের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ইয়াই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শ্ত্রুর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মোকাবেলা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হবে।এই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আহবানের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পরিপ্রেক্ষিতে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অসহযোগ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আন্দোলন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তীব্র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ধারন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জনজীবন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প্রশাসন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অচল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পড়ে।সুতরং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ইহাই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ঐতিহাসিক ৭ই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372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56988538"/>
              </p:ext>
            </p:extLst>
          </p:nvPr>
        </p:nvGraphicFramePr>
        <p:xfrm>
          <a:off x="0" y="1510145"/>
          <a:ext cx="12192000" cy="5347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0382" y="0"/>
            <a:ext cx="10931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ঐতিহাসিক ৭ই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ভাষণঃ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881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C4BD4F-47FB-47D8-802B-32563878C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C4BD4F-47FB-47D8-802B-32563878CC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C4BD4F-47FB-47D8-802B-32563878C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C4BD4F-47FB-47D8-802B-32563878C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C4BD4F-47FB-47D8-802B-32563878C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C4BD4F-47FB-47D8-802B-32563878C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C4BD4F-47FB-47D8-802B-32563878C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C4BD4F-47FB-47D8-802B-32563878CC4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C4BD4F-47FB-47D8-802B-32563878CC4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C4BD4F-47FB-47D8-802B-32563878CC4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C4BD4F-47FB-47D8-802B-32563878CC4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C4BD4F-47FB-47D8-802B-32563878CC4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C4BD4F-47FB-47D8-802B-32563878CC4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C4BD4F-47FB-47D8-802B-32563878CC4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C4BD4F-47FB-47D8-802B-32563878CC4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F249A8-A194-4C3B-9518-83F7842CF6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F249A8-A194-4C3B-9518-83F7842CF6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F249A8-A194-4C3B-9518-83F7842CF6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F249A8-A194-4C3B-9518-83F7842CF6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F249A8-A194-4C3B-9518-83F7842CF6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F249A8-A194-4C3B-9518-83F7842CF6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F249A8-A194-4C3B-9518-83F7842CF6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F249A8-A194-4C3B-9518-83F7842CF60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F249A8-A194-4C3B-9518-83F7842CF60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F249A8-A194-4C3B-9518-83F7842CF60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F249A8-A194-4C3B-9518-83F7842CF60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F249A8-A194-4C3B-9518-83F7842CF60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F249A8-A194-4C3B-9518-83F7842CF60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F249A8-A194-4C3B-9518-83F7842CF60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F249A8-A194-4C3B-9518-83F7842CF60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C56336-237C-4143-A44A-DA1AD63AB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C56336-237C-4143-A44A-DA1AD63AB7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C56336-237C-4143-A44A-DA1AD63AB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C56336-237C-4143-A44A-DA1AD63AB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C56336-237C-4143-A44A-DA1AD63AB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C56336-237C-4143-A44A-DA1AD63AB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C56336-237C-4143-A44A-DA1AD63AB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C56336-237C-4143-A44A-DA1AD63AB7B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C56336-237C-4143-A44A-DA1AD63AB7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C56336-237C-4143-A44A-DA1AD63AB7B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C56336-237C-4143-A44A-DA1AD63AB7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C56336-237C-4143-A44A-DA1AD63AB7B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C56336-237C-4143-A44A-DA1AD63AB7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C56336-237C-4143-A44A-DA1AD63AB7B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C56336-237C-4143-A44A-DA1AD63AB7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6257D1-042D-491A-A6F5-F9B6CC8B71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6257D1-042D-491A-A6F5-F9B6CC8B71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6257D1-042D-491A-A6F5-F9B6CC8B71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6257D1-042D-491A-A6F5-F9B6CC8B71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6257D1-042D-491A-A6F5-F9B6CC8B71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6257D1-042D-491A-A6F5-F9B6CC8B71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6257D1-042D-491A-A6F5-F9B6CC8B71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6257D1-042D-491A-A6F5-F9B6CC8B712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6257D1-042D-491A-A6F5-F9B6CC8B712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6257D1-042D-491A-A6F5-F9B6CC8B712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6257D1-042D-491A-A6F5-F9B6CC8B712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6257D1-042D-491A-A6F5-F9B6CC8B712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6257D1-042D-491A-A6F5-F9B6CC8B712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6257D1-042D-491A-A6F5-F9B6CC8B712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6257D1-042D-491A-A6F5-F9B6CC8B712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1F5238-FFD9-4AD5-8216-243199A0A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1F5238-FFD9-4AD5-8216-243199A0A6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1F5238-FFD9-4AD5-8216-243199A0A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1F5238-FFD9-4AD5-8216-243199A0A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1F5238-FFD9-4AD5-8216-243199A0A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1F5238-FFD9-4AD5-8216-243199A0A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1F5238-FFD9-4AD5-8216-243199A0A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1F5238-FFD9-4AD5-8216-243199A0A63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1F5238-FFD9-4AD5-8216-243199A0A63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1F5238-FFD9-4AD5-8216-243199A0A63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1F5238-FFD9-4AD5-8216-243199A0A63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1F5238-FFD9-4AD5-8216-243199A0A63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1F5238-FFD9-4AD5-8216-243199A0A63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1F5238-FFD9-4AD5-8216-243199A0A63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1F5238-FFD9-4AD5-8216-243199A0A63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55268634"/>
              </p:ext>
            </p:extLst>
          </p:nvPr>
        </p:nvGraphicFramePr>
        <p:xfrm>
          <a:off x="0" y="1510145"/>
          <a:ext cx="12192000" cy="5347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339436" y="99352"/>
            <a:ext cx="115131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ঐতিহাসিক ৭ই </a:t>
            </a:r>
            <a:r>
              <a:rPr lang="en-US" sz="5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ভাষণের</a:t>
            </a:r>
            <a:r>
              <a:rPr lang="en-US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তাৎপর্য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r>
              <a:rPr lang="en-US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384047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33D469-66C8-499D-B9FF-23201EBA55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33D469-66C8-499D-B9FF-23201EBA55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33D469-66C8-499D-B9FF-23201EBA55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33D469-66C8-499D-B9FF-23201EBA55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33D469-66C8-499D-B9FF-23201EBA55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33D469-66C8-499D-B9FF-23201EBA55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33D469-66C8-499D-B9FF-23201EBA55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33D469-66C8-499D-B9FF-23201EBA559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33D469-66C8-499D-B9FF-23201EBA559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33D469-66C8-499D-B9FF-23201EBA559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33D469-66C8-499D-B9FF-23201EBA559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33D469-66C8-499D-B9FF-23201EBA559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33D469-66C8-499D-B9FF-23201EBA559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33D469-66C8-499D-B9FF-23201EBA559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33D469-66C8-499D-B9FF-23201EBA559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5F8084-BC7C-4C66-8404-902F1AB19C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5F8084-BC7C-4C66-8404-902F1AB19C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5F8084-BC7C-4C66-8404-902F1AB19C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5F8084-BC7C-4C66-8404-902F1AB19C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5F8084-BC7C-4C66-8404-902F1AB19C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5F8084-BC7C-4C66-8404-902F1AB19C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5F8084-BC7C-4C66-8404-902F1AB19C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5F8084-BC7C-4C66-8404-902F1AB19C8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5F8084-BC7C-4C66-8404-902F1AB19C8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5F8084-BC7C-4C66-8404-902F1AB19C8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5F8084-BC7C-4C66-8404-902F1AB19C8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5F8084-BC7C-4C66-8404-902F1AB19C8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5F8084-BC7C-4C66-8404-902F1AB19C8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5F8084-BC7C-4C66-8404-902F1AB19C8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5F8084-BC7C-4C66-8404-902F1AB19C8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6FC094-E848-4917-AE6B-4B2C76AC7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6FC094-E848-4917-AE6B-4B2C76AC7D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6FC094-E848-4917-AE6B-4B2C76AC7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6FC094-E848-4917-AE6B-4B2C76AC7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6FC094-E848-4917-AE6B-4B2C76AC7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6FC094-E848-4917-AE6B-4B2C76AC7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6FC094-E848-4917-AE6B-4B2C76AC7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6FC094-E848-4917-AE6B-4B2C76AC7DB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6FC094-E848-4917-AE6B-4B2C76AC7DB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6FC094-E848-4917-AE6B-4B2C76AC7DB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6FC094-E848-4917-AE6B-4B2C76AC7DB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6FC094-E848-4917-AE6B-4B2C76AC7DB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6FC094-E848-4917-AE6B-4B2C76AC7DB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6FC094-E848-4917-AE6B-4B2C76AC7DB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6FC094-E848-4917-AE6B-4B2C76AC7DB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9A70AD-7CF9-4A04-8C01-6E4536B6C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9A70AD-7CF9-4A04-8C01-6E4536B6C6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9A70AD-7CF9-4A04-8C01-6E4536B6C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9A70AD-7CF9-4A04-8C01-6E4536B6C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9A70AD-7CF9-4A04-8C01-6E4536B6C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9A70AD-7CF9-4A04-8C01-6E4536B6C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9A70AD-7CF9-4A04-8C01-6E4536B6C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9A70AD-7CF9-4A04-8C01-6E4536B6C6E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9A70AD-7CF9-4A04-8C01-6E4536B6C6E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9A70AD-7CF9-4A04-8C01-6E4536B6C6E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9A70AD-7CF9-4A04-8C01-6E4536B6C6E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9A70AD-7CF9-4A04-8C01-6E4536B6C6E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9A70AD-7CF9-4A04-8C01-6E4536B6C6E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9A70AD-7CF9-4A04-8C01-6E4536B6C6E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9A70AD-7CF9-4A04-8C01-6E4536B6C6E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4D4417-94AF-4D90-BD4E-563223EED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4D4417-94AF-4D90-BD4E-563223EED6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4D4417-94AF-4D90-BD4E-563223EED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4D4417-94AF-4D90-BD4E-563223EED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4D4417-94AF-4D90-BD4E-563223EED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4D4417-94AF-4D90-BD4E-563223EED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4D4417-94AF-4D90-BD4E-563223EED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4D4417-94AF-4D90-BD4E-563223EED68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4D4417-94AF-4D90-BD4E-563223EED68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4D4417-94AF-4D90-BD4E-563223EED68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4D4417-94AF-4D90-BD4E-563223EED68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4D4417-94AF-4D90-BD4E-563223EED68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4D4417-94AF-4D90-BD4E-563223EED68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4D4417-94AF-4D90-BD4E-563223EED68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4D4417-94AF-4D90-BD4E-563223EED68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A76E48-76B3-49FC-AF35-850FD13F51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A76E48-76B3-49FC-AF35-850FD13F51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A76E48-76B3-49FC-AF35-850FD13F51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A76E48-76B3-49FC-AF35-850FD13F51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A76E48-76B3-49FC-AF35-850FD13F51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A76E48-76B3-49FC-AF35-850FD13F51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A76E48-76B3-49FC-AF35-850FD13F51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A76E48-76B3-49FC-AF35-850FD13F513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A76E48-76B3-49FC-AF35-850FD13F513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A76E48-76B3-49FC-AF35-850FD13F513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A76E48-76B3-49FC-AF35-850FD13F513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A76E48-76B3-49FC-AF35-850FD13F513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A76E48-76B3-49FC-AF35-850FD13F513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A76E48-76B3-49FC-AF35-850FD13F513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A76E48-76B3-49FC-AF35-850FD13F513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8691" y="15573"/>
            <a:ext cx="94072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7791"/>
            <a:ext cx="12192000" cy="46274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1" y="5765209"/>
            <a:ext cx="93795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মুজিব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নগরের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বঙ্ঘবুন্ধুর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৭ই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3140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836"/>
            <a:ext cx="3269673" cy="36714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507" y="0"/>
            <a:ext cx="3377378" cy="35606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02069" y="748145"/>
            <a:ext cx="50430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560618"/>
            <a:ext cx="53617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মোঃআজহারুল ইসলাম,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অধ্যাপক,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জাংগালিয়া ইউনিয়ন স্কুল এন্ড কলেজ,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পাকুন্দিয়া, কিশোরগঞ্জ,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০১৭১২৩৮৯৭৫২,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1709" y="3560618"/>
            <a:ext cx="68302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দ্বাদশ,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সু-শাসন,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১৯৭১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৭ই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মিনিট,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 ১২/০১/২০২১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3026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6045" y="0"/>
            <a:ext cx="10040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73225"/>
            <a:ext cx="10681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৭ই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ভাষণটি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329"/>
            <a:ext cx="12192000" cy="507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5296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3346" y="0"/>
            <a:ext cx="110420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798" y="1200329"/>
            <a:ext cx="5791201" cy="50728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329"/>
            <a:ext cx="6400798" cy="50728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273225"/>
            <a:ext cx="6158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অপারেশন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সার্চ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লাইট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17671" y="6273225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৭ই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3357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1382" y="0"/>
            <a:ext cx="10293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79687"/>
            <a:ext cx="119980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৭ই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বিকালে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-------------------- ?</a:t>
            </a:r>
          </a:p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ক, ২.৩০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খ, ২.৪৫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গ, ২.৫০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ঘ, ২.৫৫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৭ই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বঙ্ঘবুন্ধু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 ?</a:t>
            </a:r>
          </a:p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ক,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রমনা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পার্ক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  খ,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রেসকোর্স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ময়দান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গ,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টিএসসি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ময়দান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ঘ,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বিশ্ববিদ্যালয়ের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মাঠে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৭ই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দফা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ভিত্তিক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------------------?</a:t>
            </a:r>
          </a:p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ক, ২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দফা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        খ, ৩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দফা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গ, ৪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দফা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         ঘ, ৬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দফা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072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9710" y="0"/>
            <a:ext cx="10598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73225"/>
            <a:ext cx="1203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৭ই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মার্চের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ভাষণের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তাৎপর্য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0655"/>
            <a:ext cx="12192000" cy="519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7499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705725"/>
            <a:ext cx="118871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অসংখ্য</a:t>
            </a:r>
            <a:r>
              <a:rPr lang="en-US" sz="8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0243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479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975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214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432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9765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91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0834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207</TotalTime>
  <Words>582</Words>
  <Application>Microsoft Office PowerPoint</Application>
  <PresentationFormat>Widescreen</PresentationFormat>
  <Paragraphs>66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 Light</vt:lpstr>
      <vt:lpstr>NikoshBAN</vt:lpstr>
      <vt:lpstr>Metropolitan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Azharul Islam</dc:creator>
  <cp:lastModifiedBy>Azharul Islam</cp:lastModifiedBy>
  <cp:revision>35</cp:revision>
  <dcterms:created xsi:type="dcterms:W3CDTF">2021-01-14T12:21:13Z</dcterms:created>
  <dcterms:modified xsi:type="dcterms:W3CDTF">2021-02-28T18:10:03Z</dcterms:modified>
</cp:coreProperties>
</file>