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76" r:id="rId4"/>
    <p:sldId id="259" r:id="rId5"/>
    <p:sldId id="278" r:id="rId6"/>
    <p:sldId id="277" r:id="rId7"/>
    <p:sldId id="260" r:id="rId8"/>
    <p:sldId id="261" r:id="rId9"/>
    <p:sldId id="265" r:id="rId10"/>
    <p:sldId id="262" r:id="rId11"/>
    <p:sldId id="263" r:id="rId12"/>
    <p:sldId id="274" r:id="rId13"/>
    <p:sldId id="269" r:id="rId14"/>
    <p:sldId id="264" r:id="rId15"/>
    <p:sldId id="268" r:id="rId16"/>
    <p:sldId id="266" r:id="rId17"/>
    <p:sldId id="271" r:id="rId18"/>
    <p:sldId id="275" r:id="rId19"/>
    <p:sldId id="26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9D587-48CF-4ABD-9524-4CF8B915F7F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3F7F1810-399F-4570-AEEE-5F547CE7C5E6}">
      <dgm:prSet phldrT="[Text]" phldr="1"/>
      <dgm:spPr/>
      <dgm:t>
        <a:bodyPr/>
        <a:lstStyle/>
        <a:p>
          <a:endParaRPr lang="en-US"/>
        </a:p>
      </dgm:t>
    </dgm:pt>
    <dgm:pt modelId="{A3DD5F8B-301E-4603-9DCE-60CCC0F9A34F}" type="sibTrans" cxnId="{FE4543DB-2D4E-4588-A6BB-8359B6994F8D}">
      <dgm:prSet/>
      <dgm:spPr/>
      <dgm:t>
        <a:bodyPr/>
        <a:lstStyle/>
        <a:p>
          <a:endParaRPr lang="en-US"/>
        </a:p>
      </dgm:t>
    </dgm:pt>
    <dgm:pt modelId="{A3C79297-6CFA-4F66-8C6A-1FD056F7CFD7}" type="parTrans" cxnId="{FE4543DB-2D4E-4588-A6BB-8359B6994F8D}">
      <dgm:prSet/>
      <dgm:spPr/>
      <dgm:t>
        <a:bodyPr/>
        <a:lstStyle/>
        <a:p>
          <a:endParaRPr lang="en-US"/>
        </a:p>
      </dgm:t>
    </dgm:pt>
    <dgm:pt modelId="{2E5DCEF3-9F13-433B-9EE5-6753341FA22E}" type="pres">
      <dgm:prSet presAssocID="{3F89D587-48CF-4ABD-9524-4CF8B915F7F8}" presName="diagram" presStyleCnt="0">
        <dgm:presLayoutVars>
          <dgm:dir/>
        </dgm:presLayoutVars>
      </dgm:prSet>
      <dgm:spPr/>
    </dgm:pt>
    <dgm:pt modelId="{A77B5705-0883-46F0-A258-B5D1D0AC81FA}" type="pres">
      <dgm:prSet presAssocID="{3F7F1810-399F-4570-AEEE-5F547CE7C5E6}" presName="composite" presStyleCnt="0"/>
      <dgm:spPr/>
    </dgm:pt>
    <dgm:pt modelId="{BF6F7317-ECE0-4E50-AB39-A307DC9CF829}" type="pres">
      <dgm:prSet presAssocID="{3F7F1810-399F-4570-AEEE-5F547CE7C5E6}" presName="Image" presStyleLbl="bgShp" presStyleIdx="0" presStyleCnt="1" custScaleX="161218" custScaleY="112643" custLinFactNeighborX="4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026815D-F002-49CD-B6D5-109385BA5923}" type="pres">
      <dgm:prSet presAssocID="{3F7F1810-399F-4570-AEEE-5F547CE7C5E6}" presName="Parent" presStyleLbl="node0" presStyleIdx="0" presStyleCnt="1" custFlipVert="0" custScaleX="150715" custScaleY="6951" custLinFactX="100000" custLinFactNeighborX="110148" custLinFactNeighborY="80596">
        <dgm:presLayoutVars>
          <dgm:bulletEnabled val="1"/>
        </dgm:presLayoutVars>
      </dgm:prSet>
      <dgm:spPr/>
    </dgm:pt>
  </dgm:ptLst>
  <dgm:cxnLst>
    <dgm:cxn modelId="{AEE8B136-6A26-49AE-9C63-4BDC62160240}" type="presOf" srcId="{3F89D587-48CF-4ABD-9524-4CF8B915F7F8}" destId="{2E5DCEF3-9F13-433B-9EE5-6753341FA22E}" srcOrd="0" destOrd="0" presId="urn:microsoft.com/office/officeart/2008/layout/BendingPictureCaption"/>
    <dgm:cxn modelId="{E221206D-7447-4A96-A96E-71C50B777653}" type="presOf" srcId="{3F7F1810-399F-4570-AEEE-5F547CE7C5E6}" destId="{4026815D-F002-49CD-B6D5-109385BA5923}" srcOrd="0" destOrd="0" presId="urn:microsoft.com/office/officeart/2008/layout/BendingPictureCaption"/>
    <dgm:cxn modelId="{FE4543DB-2D4E-4588-A6BB-8359B6994F8D}" srcId="{3F89D587-48CF-4ABD-9524-4CF8B915F7F8}" destId="{3F7F1810-399F-4570-AEEE-5F547CE7C5E6}" srcOrd="0" destOrd="0" parTransId="{A3C79297-6CFA-4F66-8C6A-1FD056F7CFD7}" sibTransId="{A3DD5F8B-301E-4603-9DCE-60CCC0F9A34F}"/>
    <dgm:cxn modelId="{A8E5FA0F-25AE-4DDD-A434-29400DCF5B01}" type="presParOf" srcId="{2E5DCEF3-9F13-433B-9EE5-6753341FA22E}" destId="{A77B5705-0883-46F0-A258-B5D1D0AC81FA}" srcOrd="0" destOrd="0" presId="urn:microsoft.com/office/officeart/2008/layout/BendingPictureCaption"/>
    <dgm:cxn modelId="{41A4922D-18B8-420B-AEAC-EC2B917680AC}" type="presParOf" srcId="{A77B5705-0883-46F0-A258-B5D1D0AC81FA}" destId="{BF6F7317-ECE0-4E50-AB39-A307DC9CF829}" srcOrd="0" destOrd="0" presId="urn:microsoft.com/office/officeart/2008/layout/BendingPictureCaption"/>
    <dgm:cxn modelId="{103371AB-F9DB-467A-A770-2AD88E8A6106}" type="presParOf" srcId="{A77B5705-0883-46F0-A258-B5D1D0AC81FA}" destId="{4026815D-F002-49CD-B6D5-109385BA592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C66A7-D8F4-4DC6-A465-8348B1CE5CA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C90EBFCF-4BA9-446E-8CF8-E8D3F346105B}">
      <dgm:prSet phldrT="[Text]" phldr="1"/>
      <dgm:spPr/>
      <dgm:t>
        <a:bodyPr/>
        <a:lstStyle/>
        <a:p>
          <a:endParaRPr lang="en-US" dirty="0"/>
        </a:p>
      </dgm:t>
    </dgm:pt>
    <dgm:pt modelId="{B5985B08-E86C-43B3-9252-36503D08EB79}" type="parTrans" cxnId="{6C44845D-136D-4C3B-8AE7-5F4D3208FF70}">
      <dgm:prSet/>
      <dgm:spPr/>
      <dgm:t>
        <a:bodyPr/>
        <a:lstStyle/>
        <a:p>
          <a:endParaRPr lang="en-US"/>
        </a:p>
      </dgm:t>
    </dgm:pt>
    <dgm:pt modelId="{E507C24E-0024-4F11-97E2-A16BF8986E0F}" type="sibTrans" cxnId="{6C44845D-136D-4C3B-8AE7-5F4D3208FF70}">
      <dgm:prSet/>
      <dgm:spPr/>
      <dgm:t>
        <a:bodyPr/>
        <a:lstStyle/>
        <a:p>
          <a:endParaRPr lang="en-US"/>
        </a:p>
      </dgm:t>
    </dgm:pt>
    <dgm:pt modelId="{693B3212-1ECB-4641-B3C9-3F95A49CCD65}" type="pres">
      <dgm:prSet presAssocID="{F63C66A7-D8F4-4DC6-A465-8348B1CE5CAC}" presName="diagram" presStyleCnt="0">
        <dgm:presLayoutVars>
          <dgm:dir/>
        </dgm:presLayoutVars>
      </dgm:prSet>
      <dgm:spPr/>
    </dgm:pt>
    <dgm:pt modelId="{04B13142-63E3-4E0F-8C85-DFAF82A9B9F8}" type="pres">
      <dgm:prSet presAssocID="{C90EBFCF-4BA9-446E-8CF8-E8D3F346105B}" presName="composite" presStyleCnt="0"/>
      <dgm:spPr/>
    </dgm:pt>
    <dgm:pt modelId="{D47AFB73-A0BD-4CDF-BC40-BB2AADB25BDE}" type="pres">
      <dgm:prSet presAssocID="{C90EBFCF-4BA9-446E-8CF8-E8D3F346105B}" presName="Image" presStyleLbl="bgShp" presStyleIdx="0" presStyleCnt="1" custScaleX="120169" custScaleY="10989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3CA1C0C-8E6D-4C9A-95BF-EAFBA67F912E}" type="pres">
      <dgm:prSet presAssocID="{C90EBFCF-4BA9-446E-8CF8-E8D3F346105B}" presName="Parent" presStyleLbl="node0" presStyleIdx="0" presStyleCnt="1" custFlipVert="0" custScaleY="6645">
        <dgm:presLayoutVars>
          <dgm:bulletEnabled val="1"/>
        </dgm:presLayoutVars>
      </dgm:prSet>
      <dgm:spPr/>
    </dgm:pt>
  </dgm:ptLst>
  <dgm:cxnLst>
    <dgm:cxn modelId="{517AF118-2395-46E0-8069-DA87F4FE58CC}" type="presOf" srcId="{F63C66A7-D8F4-4DC6-A465-8348B1CE5CAC}" destId="{693B3212-1ECB-4641-B3C9-3F95A49CCD65}" srcOrd="0" destOrd="0" presId="urn:microsoft.com/office/officeart/2008/layout/BendingPictureCaption"/>
    <dgm:cxn modelId="{6C44845D-136D-4C3B-8AE7-5F4D3208FF70}" srcId="{F63C66A7-D8F4-4DC6-A465-8348B1CE5CAC}" destId="{C90EBFCF-4BA9-446E-8CF8-E8D3F346105B}" srcOrd="0" destOrd="0" parTransId="{B5985B08-E86C-43B3-9252-36503D08EB79}" sibTransId="{E507C24E-0024-4F11-97E2-A16BF8986E0F}"/>
    <dgm:cxn modelId="{A8CBFE77-7AFD-4368-97B9-87AE578E5C62}" type="presOf" srcId="{C90EBFCF-4BA9-446E-8CF8-E8D3F346105B}" destId="{23CA1C0C-8E6D-4C9A-95BF-EAFBA67F912E}" srcOrd="0" destOrd="0" presId="urn:microsoft.com/office/officeart/2008/layout/BendingPictureCaption"/>
    <dgm:cxn modelId="{304764D5-0C2E-4D54-AC96-600BF5EEC967}" type="presParOf" srcId="{693B3212-1ECB-4641-B3C9-3F95A49CCD65}" destId="{04B13142-63E3-4E0F-8C85-DFAF82A9B9F8}" srcOrd="0" destOrd="0" presId="urn:microsoft.com/office/officeart/2008/layout/BendingPictureCaption"/>
    <dgm:cxn modelId="{B1175809-9D6E-40C5-90AA-2BE1DA1B5A07}" type="presParOf" srcId="{04B13142-63E3-4E0F-8C85-DFAF82A9B9F8}" destId="{D47AFB73-A0BD-4CDF-BC40-BB2AADB25BDE}" srcOrd="0" destOrd="0" presId="urn:microsoft.com/office/officeart/2008/layout/BendingPictureCaption"/>
    <dgm:cxn modelId="{A3121281-969F-4718-8B4F-4CE2340210BB}" type="presParOf" srcId="{04B13142-63E3-4E0F-8C85-DFAF82A9B9F8}" destId="{23CA1C0C-8E6D-4C9A-95BF-EAFBA67F912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976E6-3DD7-4F2A-B4AE-F71D16E236B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EDE17A7E-1E7E-4868-A3DC-09B13B2F2351}">
      <dgm:prSet phldrT="[Text]" phldr="1"/>
      <dgm:spPr/>
      <dgm:t>
        <a:bodyPr/>
        <a:lstStyle/>
        <a:p>
          <a:endParaRPr lang="en-US" dirty="0"/>
        </a:p>
      </dgm:t>
    </dgm:pt>
    <dgm:pt modelId="{978F098C-C394-4F22-80DA-B1CB5AC4C703}" type="parTrans" cxnId="{BBCA50F0-6073-4ABE-A246-7CCDEC509667}">
      <dgm:prSet/>
      <dgm:spPr/>
      <dgm:t>
        <a:bodyPr/>
        <a:lstStyle/>
        <a:p>
          <a:endParaRPr lang="en-US"/>
        </a:p>
      </dgm:t>
    </dgm:pt>
    <dgm:pt modelId="{DCB5F189-A410-4445-B29E-DC61D732A08D}" type="sibTrans" cxnId="{BBCA50F0-6073-4ABE-A246-7CCDEC509667}">
      <dgm:prSet/>
      <dgm:spPr/>
      <dgm:t>
        <a:bodyPr/>
        <a:lstStyle/>
        <a:p>
          <a:endParaRPr lang="en-US"/>
        </a:p>
      </dgm:t>
    </dgm:pt>
    <dgm:pt modelId="{739FFFCB-7631-49C7-8A4E-F061B3E31A77}" type="pres">
      <dgm:prSet presAssocID="{6D4976E6-3DD7-4F2A-B4AE-F71D16E236BA}" presName="diagram" presStyleCnt="0">
        <dgm:presLayoutVars>
          <dgm:dir/>
        </dgm:presLayoutVars>
      </dgm:prSet>
      <dgm:spPr/>
    </dgm:pt>
    <dgm:pt modelId="{1D2AC33D-520A-472B-AE43-CF1AF8109C83}" type="pres">
      <dgm:prSet presAssocID="{EDE17A7E-1E7E-4868-A3DC-09B13B2F2351}" presName="composite" presStyleCnt="0"/>
      <dgm:spPr/>
    </dgm:pt>
    <dgm:pt modelId="{F9DC1B26-FACC-43A5-A7BF-2439C4E3F1AA}" type="pres">
      <dgm:prSet presAssocID="{EDE17A7E-1E7E-4868-A3DC-09B13B2F2351}" presName="Image" presStyleLbl="bgShp" presStyleIdx="0" presStyleCnt="1" custScaleX="269595" custScaleY="144266" custLinFactNeighborX="4902" custLinFactNeighborY="-830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40339A0F-83DD-4B7F-B40B-6286CEF3B12F}" type="pres">
      <dgm:prSet presAssocID="{EDE17A7E-1E7E-4868-A3DC-09B13B2F2351}" presName="Parent" presStyleLbl="node0" presStyleIdx="0" presStyleCnt="1" custFlipVert="1" custScaleX="259832" custScaleY="7894" custLinFactNeighborX="8298" custLinFactNeighborY="73375">
        <dgm:presLayoutVars>
          <dgm:bulletEnabled val="1"/>
        </dgm:presLayoutVars>
      </dgm:prSet>
      <dgm:spPr/>
    </dgm:pt>
  </dgm:ptLst>
  <dgm:cxnLst>
    <dgm:cxn modelId="{1CA9F73B-DD56-4252-B12F-9031AFE444B8}" type="presOf" srcId="{6D4976E6-3DD7-4F2A-B4AE-F71D16E236BA}" destId="{739FFFCB-7631-49C7-8A4E-F061B3E31A77}" srcOrd="0" destOrd="0" presId="urn:microsoft.com/office/officeart/2008/layout/BendingPictureCaption"/>
    <dgm:cxn modelId="{FAC98DE8-5EFF-43B9-991B-E513FDEF9D9A}" type="presOf" srcId="{EDE17A7E-1E7E-4868-A3DC-09B13B2F2351}" destId="{40339A0F-83DD-4B7F-B40B-6286CEF3B12F}" srcOrd="0" destOrd="0" presId="urn:microsoft.com/office/officeart/2008/layout/BendingPictureCaption"/>
    <dgm:cxn modelId="{BBCA50F0-6073-4ABE-A246-7CCDEC509667}" srcId="{6D4976E6-3DD7-4F2A-B4AE-F71D16E236BA}" destId="{EDE17A7E-1E7E-4868-A3DC-09B13B2F2351}" srcOrd="0" destOrd="0" parTransId="{978F098C-C394-4F22-80DA-B1CB5AC4C703}" sibTransId="{DCB5F189-A410-4445-B29E-DC61D732A08D}"/>
    <dgm:cxn modelId="{8E5E9466-B2E5-4986-8FF3-B0E5FB833AD6}" type="presParOf" srcId="{739FFFCB-7631-49C7-8A4E-F061B3E31A77}" destId="{1D2AC33D-520A-472B-AE43-CF1AF8109C83}" srcOrd="0" destOrd="0" presId="urn:microsoft.com/office/officeart/2008/layout/BendingPictureCaption"/>
    <dgm:cxn modelId="{BC4284F3-FDC9-4222-8C0E-C0EB29B978CA}" type="presParOf" srcId="{1D2AC33D-520A-472B-AE43-CF1AF8109C83}" destId="{F9DC1B26-FACC-43A5-A7BF-2439C4E3F1AA}" srcOrd="0" destOrd="0" presId="urn:microsoft.com/office/officeart/2008/layout/BendingPictureCaption"/>
    <dgm:cxn modelId="{E6A64E7C-EDA2-4160-B467-C358D8962920}" type="presParOf" srcId="{1D2AC33D-520A-472B-AE43-CF1AF8109C83}" destId="{40339A0F-83DD-4B7F-B40B-6286CEF3B12F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86A68-FB1E-414C-9AF6-0F3F363ED867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</dgm:pt>
    <dgm:pt modelId="{1B6DCF33-8A03-4CE0-A637-5BE1C32627FD}">
      <dgm:prSet phldrT="[Text]"/>
      <dgm:spPr/>
      <dgm:t>
        <a:bodyPr/>
        <a:lstStyle/>
        <a:p>
          <a:endParaRPr lang="en-US" dirty="0"/>
        </a:p>
      </dgm:t>
    </dgm:pt>
    <dgm:pt modelId="{A4B82C97-32D9-4BA8-B820-EFAE17F3A052}" type="parTrans" cxnId="{85DD2255-FDB6-4ECA-9FF0-4659F7DC386B}">
      <dgm:prSet/>
      <dgm:spPr/>
      <dgm:t>
        <a:bodyPr/>
        <a:lstStyle/>
        <a:p>
          <a:endParaRPr lang="en-US"/>
        </a:p>
      </dgm:t>
    </dgm:pt>
    <dgm:pt modelId="{7F8542AA-1BC7-4C75-ABD6-FF423EA9CDD8}" type="sibTrans" cxnId="{85DD2255-FDB6-4ECA-9FF0-4659F7DC386B}">
      <dgm:prSet/>
      <dgm:spPr/>
      <dgm:t>
        <a:bodyPr/>
        <a:lstStyle/>
        <a:p>
          <a:endParaRPr lang="en-US"/>
        </a:p>
      </dgm:t>
    </dgm:pt>
    <dgm:pt modelId="{AE66A845-291F-4C45-85BF-783D887D9C87}" type="pres">
      <dgm:prSet presAssocID="{EC786A68-FB1E-414C-9AF6-0F3F363ED867}" presName="Name0" presStyleCnt="0">
        <dgm:presLayoutVars>
          <dgm:chMax val="9"/>
          <dgm:chPref val="9"/>
        </dgm:presLayoutVars>
      </dgm:prSet>
      <dgm:spPr/>
    </dgm:pt>
    <dgm:pt modelId="{2DC250A0-9288-4FC9-A992-9D8C7F878C2F}" type="pres">
      <dgm:prSet presAssocID="{1B6DCF33-8A03-4CE0-A637-5BE1C32627FD}" presName="picture1" presStyleCnt="0"/>
      <dgm:spPr/>
    </dgm:pt>
    <dgm:pt modelId="{448EC8C1-161D-4C30-ABBC-5991FA0A5F37}" type="pres">
      <dgm:prSet presAssocID="{1B6DCF33-8A03-4CE0-A637-5BE1C32627FD}" presName="picture" presStyleLbl="alignImgPlace1" presStyleIdx="0" presStyleCnt="1" custScaleY="99647" custLinFactNeighborX="-34263" custLinFactNeighborY="-13810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B05446C-22A2-4FE5-8E4E-2928A378981F}" type="pres">
      <dgm:prSet presAssocID="{1B6DCF33-8A03-4CE0-A637-5BE1C32627FD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A61B61C-37BF-4107-8449-42D1A2F9E98C}" type="presOf" srcId="{1B6DCF33-8A03-4CE0-A637-5BE1C32627FD}" destId="{3B05446C-22A2-4FE5-8E4E-2928A378981F}" srcOrd="0" destOrd="0" presId="urn:microsoft.com/office/officeart/2011/layout/ThemePictureAlternatingAccent"/>
    <dgm:cxn modelId="{1661A724-E13F-4FCD-A05B-DE87A859740D}" type="presOf" srcId="{EC786A68-FB1E-414C-9AF6-0F3F363ED867}" destId="{AE66A845-291F-4C45-85BF-783D887D9C87}" srcOrd="0" destOrd="0" presId="urn:microsoft.com/office/officeart/2011/layout/ThemePictureAlternatingAccent"/>
    <dgm:cxn modelId="{85DD2255-FDB6-4ECA-9FF0-4659F7DC386B}" srcId="{EC786A68-FB1E-414C-9AF6-0F3F363ED867}" destId="{1B6DCF33-8A03-4CE0-A637-5BE1C32627FD}" srcOrd="0" destOrd="0" parTransId="{A4B82C97-32D9-4BA8-B820-EFAE17F3A052}" sibTransId="{7F8542AA-1BC7-4C75-ABD6-FF423EA9CDD8}"/>
    <dgm:cxn modelId="{CCB23701-D829-4539-A2A2-AF6F3667FC01}" type="presParOf" srcId="{AE66A845-291F-4C45-85BF-783D887D9C87}" destId="{2DC250A0-9288-4FC9-A992-9D8C7F878C2F}" srcOrd="0" destOrd="0" presId="urn:microsoft.com/office/officeart/2011/layout/ThemePictureAlternatingAccent"/>
    <dgm:cxn modelId="{E1BE7CCC-3F48-4217-9CEC-41D11A868DCB}" type="presParOf" srcId="{2DC250A0-9288-4FC9-A992-9D8C7F878C2F}" destId="{448EC8C1-161D-4C30-ABBC-5991FA0A5F37}" srcOrd="0" destOrd="0" presId="urn:microsoft.com/office/officeart/2011/layout/ThemePictureAlternatingAccent"/>
    <dgm:cxn modelId="{C96DE536-4610-4242-BADF-0EB9C588E1A3}" type="presParOf" srcId="{AE66A845-291F-4C45-85BF-783D887D9C87}" destId="{3B05446C-22A2-4FE5-8E4E-2928A378981F}" srcOrd="1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699427-BC00-40C7-87DB-FDC0DA37131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01B26EE7-760B-4F42-80D0-535564828A1D}">
      <dgm:prSet phldrT="[Text]" phldr="1"/>
      <dgm:spPr/>
      <dgm:t>
        <a:bodyPr/>
        <a:lstStyle/>
        <a:p>
          <a:endParaRPr lang="en-US" dirty="0"/>
        </a:p>
      </dgm:t>
    </dgm:pt>
    <dgm:pt modelId="{77504E2B-8F48-4C88-B39C-FBDE1320C8FD}" type="parTrans" cxnId="{1E1CF289-AF9F-4402-A9D8-1DFDC138AA50}">
      <dgm:prSet/>
      <dgm:spPr/>
      <dgm:t>
        <a:bodyPr/>
        <a:lstStyle/>
        <a:p>
          <a:endParaRPr lang="en-US"/>
        </a:p>
      </dgm:t>
    </dgm:pt>
    <dgm:pt modelId="{CFCEFBF8-16D0-415C-A9DC-F27F00FEE054}" type="sibTrans" cxnId="{1E1CF289-AF9F-4402-A9D8-1DFDC138AA50}">
      <dgm:prSet/>
      <dgm:spPr/>
      <dgm:t>
        <a:bodyPr/>
        <a:lstStyle/>
        <a:p>
          <a:endParaRPr lang="en-US"/>
        </a:p>
      </dgm:t>
    </dgm:pt>
    <dgm:pt modelId="{BE36ADDE-1BDA-475F-AB2D-10B7FD8EA445}" type="pres">
      <dgm:prSet presAssocID="{C9699427-BC00-40C7-87DB-FDC0DA37131A}" presName="Name0" presStyleCnt="0">
        <dgm:presLayoutVars>
          <dgm:chMax/>
          <dgm:chPref/>
          <dgm:dir/>
          <dgm:animLvl val="lvl"/>
        </dgm:presLayoutVars>
      </dgm:prSet>
      <dgm:spPr/>
    </dgm:pt>
    <dgm:pt modelId="{644BBFEE-EBA8-4251-948B-5B768DC69B03}" type="pres">
      <dgm:prSet presAssocID="{01B26EE7-760B-4F42-80D0-535564828A1D}" presName="composite" presStyleCnt="0"/>
      <dgm:spPr/>
    </dgm:pt>
    <dgm:pt modelId="{414BE31F-B1F7-491D-9ECF-C7D5A0D01CA7}" type="pres">
      <dgm:prSet presAssocID="{01B26EE7-760B-4F42-80D0-535564828A1D}" presName="ParentAccentShape" presStyleLbl="trBgShp" presStyleIdx="0" presStyleCnt="1"/>
      <dgm:spPr/>
    </dgm:pt>
    <dgm:pt modelId="{FE54C881-AEDE-4C8D-A57A-5BCFB9898209}" type="pres">
      <dgm:prSet presAssocID="{01B26EE7-760B-4F42-80D0-535564828A1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7E96EC4-747C-4D4A-A57F-7E52FFDDD375}" type="pres">
      <dgm:prSet presAssocID="{01B26EE7-760B-4F42-80D0-535564828A1D}" presName="ChildText" presStyleLbl="revTx" presStyleIdx="1" presStyleCnt="2">
        <dgm:presLayoutVars>
          <dgm:chMax val="0"/>
          <dgm:chPref val="0"/>
        </dgm:presLayoutVars>
      </dgm:prSet>
      <dgm:spPr/>
    </dgm:pt>
    <dgm:pt modelId="{178F5FA6-8C55-4CF9-84E5-605BC453D061}" type="pres">
      <dgm:prSet presAssocID="{01B26EE7-760B-4F42-80D0-535564828A1D}" presName="ChildAccentShape" presStyleLbl="trBgShp" presStyleIdx="0" presStyleCnt="1"/>
      <dgm:spPr/>
    </dgm:pt>
    <dgm:pt modelId="{715B18F2-BDC2-43ED-AD97-CDA5F1567230}" type="pres">
      <dgm:prSet presAssocID="{01B26EE7-760B-4F42-80D0-535564828A1D}" presName="Image" presStyleLbl="alignImgPlace1" presStyleIdx="0" presStyleCnt="1" custScaleX="301584" custScaleY="301704" custLinFactNeighborX="4693" custLinFactNeighborY="5586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70D8F51F-323B-466F-A68E-56C3AFC612F4}" type="presOf" srcId="{C9699427-BC00-40C7-87DB-FDC0DA37131A}" destId="{BE36ADDE-1BDA-475F-AB2D-10B7FD8EA445}" srcOrd="0" destOrd="0" presId="urn:microsoft.com/office/officeart/2009/3/layout/SnapshotPictureList"/>
    <dgm:cxn modelId="{BF05C387-E072-40E6-BD1B-1EB56EEF79B9}" type="presOf" srcId="{01B26EE7-760B-4F42-80D0-535564828A1D}" destId="{FE54C881-AEDE-4C8D-A57A-5BCFB9898209}" srcOrd="0" destOrd="0" presId="urn:microsoft.com/office/officeart/2009/3/layout/SnapshotPictureList"/>
    <dgm:cxn modelId="{1E1CF289-AF9F-4402-A9D8-1DFDC138AA50}" srcId="{C9699427-BC00-40C7-87DB-FDC0DA37131A}" destId="{01B26EE7-760B-4F42-80D0-535564828A1D}" srcOrd="0" destOrd="0" parTransId="{77504E2B-8F48-4C88-B39C-FBDE1320C8FD}" sibTransId="{CFCEFBF8-16D0-415C-A9DC-F27F00FEE054}"/>
    <dgm:cxn modelId="{9A02A4E1-E051-4B08-A73B-4E851276DFE5}" type="presParOf" srcId="{BE36ADDE-1BDA-475F-AB2D-10B7FD8EA445}" destId="{644BBFEE-EBA8-4251-948B-5B768DC69B03}" srcOrd="0" destOrd="0" presId="urn:microsoft.com/office/officeart/2009/3/layout/SnapshotPictureList"/>
    <dgm:cxn modelId="{94EADDF9-8DF3-4C35-8C2B-991450B5BBD2}" type="presParOf" srcId="{644BBFEE-EBA8-4251-948B-5B768DC69B03}" destId="{414BE31F-B1F7-491D-9ECF-C7D5A0D01CA7}" srcOrd="0" destOrd="0" presId="urn:microsoft.com/office/officeart/2009/3/layout/SnapshotPictureList"/>
    <dgm:cxn modelId="{AA524834-AFD3-4696-BB84-65EA689BA028}" type="presParOf" srcId="{644BBFEE-EBA8-4251-948B-5B768DC69B03}" destId="{FE54C881-AEDE-4C8D-A57A-5BCFB9898209}" srcOrd="1" destOrd="0" presId="urn:microsoft.com/office/officeart/2009/3/layout/SnapshotPictureList"/>
    <dgm:cxn modelId="{6BB5FC6E-0AA0-4162-8047-B57B7764CDEE}" type="presParOf" srcId="{644BBFEE-EBA8-4251-948B-5B768DC69B03}" destId="{67E96EC4-747C-4D4A-A57F-7E52FFDDD375}" srcOrd="2" destOrd="0" presId="urn:microsoft.com/office/officeart/2009/3/layout/SnapshotPictureList"/>
    <dgm:cxn modelId="{B81ACF0F-87EC-4217-BF40-866F0523FA85}" type="presParOf" srcId="{644BBFEE-EBA8-4251-948B-5B768DC69B03}" destId="{178F5FA6-8C55-4CF9-84E5-605BC453D061}" srcOrd="3" destOrd="0" presId="urn:microsoft.com/office/officeart/2009/3/layout/SnapshotPictureList"/>
    <dgm:cxn modelId="{E3C0122B-2223-42FC-9FD8-0251030FB303}" type="presParOf" srcId="{644BBFEE-EBA8-4251-948B-5B768DC69B03}" destId="{715B18F2-BDC2-43ED-AD97-CDA5F156723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942CE-D202-4E89-BCCF-91F4A80942A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0D771FE-B049-4C18-A398-32CE2CB5176A}">
      <dgm:prSet phldrT="[Text]" phldr="1"/>
      <dgm:spPr/>
      <dgm:t>
        <a:bodyPr/>
        <a:lstStyle/>
        <a:p>
          <a:endParaRPr lang="en-US" dirty="0"/>
        </a:p>
      </dgm:t>
    </dgm:pt>
    <dgm:pt modelId="{8F2CBAEB-8732-4E6C-86E6-E4DD937A6EEA}" type="parTrans" cxnId="{00DEB967-402F-40CC-BCFD-CE6CF3F5E283}">
      <dgm:prSet/>
      <dgm:spPr/>
      <dgm:t>
        <a:bodyPr/>
        <a:lstStyle/>
        <a:p>
          <a:endParaRPr lang="en-US"/>
        </a:p>
      </dgm:t>
    </dgm:pt>
    <dgm:pt modelId="{2230167F-2168-4FE3-80AB-FF91ED77E8E1}" type="sibTrans" cxnId="{00DEB967-402F-40CC-BCFD-CE6CF3F5E283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en-US"/>
        </a:p>
      </dgm:t>
    </dgm:pt>
    <dgm:pt modelId="{71EFD5A0-B344-41FA-8DA5-155BFA5AE251}" type="pres">
      <dgm:prSet presAssocID="{9FF942CE-D202-4E89-BCCF-91F4A80942AD}" presName="Name0" presStyleCnt="0">
        <dgm:presLayoutVars>
          <dgm:chMax val="7"/>
          <dgm:chPref val="7"/>
          <dgm:dir/>
        </dgm:presLayoutVars>
      </dgm:prSet>
      <dgm:spPr/>
    </dgm:pt>
    <dgm:pt modelId="{A02EB271-8B46-4A22-B3B0-009A7CB48FAE}" type="pres">
      <dgm:prSet presAssocID="{9FF942CE-D202-4E89-BCCF-91F4A80942AD}" presName="Name1" presStyleCnt="0"/>
      <dgm:spPr/>
    </dgm:pt>
    <dgm:pt modelId="{F7D93DB5-E7A1-40A8-9BB9-DC3294571D6D}" type="pres">
      <dgm:prSet presAssocID="{2230167F-2168-4FE3-80AB-FF91ED77E8E1}" presName="picture_1" presStyleCnt="0"/>
      <dgm:spPr/>
    </dgm:pt>
    <dgm:pt modelId="{E16EC64A-D83B-4953-A61B-E9AA578AC79E}" type="pres">
      <dgm:prSet presAssocID="{2230167F-2168-4FE3-80AB-FF91ED77E8E1}" presName="pictureRepeatNode" presStyleLbl="alignImgPlace1" presStyleIdx="0" presStyleCnt="1" custScaleX="200000" custScaleY="190601"/>
      <dgm:spPr/>
    </dgm:pt>
    <dgm:pt modelId="{C43FF084-0984-45A9-B7F9-0889DC7A1C21}" type="pres">
      <dgm:prSet presAssocID="{D0D771FE-B049-4C18-A398-32CE2CB5176A}" presName="text_1" presStyleLbl="node1" presStyleIdx="0" presStyleCnt="0" custScaleX="284081" custScaleY="592502">
        <dgm:presLayoutVars>
          <dgm:bulletEnabled val="1"/>
        </dgm:presLayoutVars>
      </dgm:prSet>
      <dgm:spPr/>
    </dgm:pt>
  </dgm:ptLst>
  <dgm:cxnLst>
    <dgm:cxn modelId="{39467531-391F-4BE9-A72F-45FB589D268C}" type="presOf" srcId="{9FF942CE-D202-4E89-BCCF-91F4A80942AD}" destId="{71EFD5A0-B344-41FA-8DA5-155BFA5AE251}" srcOrd="0" destOrd="0" presId="urn:microsoft.com/office/officeart/2008/layout/CircularPictureCallout"/>
    <dgm:cxn modelId="{30E80047-11BC-4932-BC32-62A8B3472279}" type="presOf" srcId="{D0D771FE-B049-4C18-A398-32CE2CB5176A}" destId="{C43FF084-0984-45A9-B7F9-0889DC7A1C21}" srcOrd="0" destOrd="0" presId="urn:microsoft.com/office/officeart/2008/layout/CircularPictureCallout"/>
    <dgm:cxn modelId="{00DEB967-402F-40CC-BCFD-CE6CF3F5E283}" srcId="{9FF942CE-D202-4E89-BCCF-91F4A80942AD}" destId="{D0D771FE-B049-4C18-A398-32CE2CB5176A}" srcOrd="0" destOrd="0" parTransId="{8F2CBAEB-8732-4E6C-86E6-E4DD937A6EEA}" sibTransId="{2230167F-2168-4FE3-80AB-FF91ED77E8E1}"/>
    <dgm:cxn modelId="{18ACA659-4F29-41C0-9047-84C098795810}" type="presOf" srcId="{2230167F-2168-4FE3-80AB-FF91ED77E8E1}" destId="{E16EC64A-D83B-4953-A61B-E9AA578AC79E}" srcOrd="0" destOrd="0" presId="urn:microsoft.com/office/officeart/2008/layout/CircularPictureCallout"/>
    <dgm:cxn modelId="{2010CBB3-3F89-4999-AFD9-E179630C9C1F}" type="presParOf" srcId="{71EFD5A0-B344-41FA-8DA5-155BFA5AE251}" destId="{A02EB271-8B46-4A22-B3B0-009A7CB48FAE}" srcOrd="0" destOrd="0" presId="urn:microsoft.com/office/officeart/2008/layout/CircularPictureCallout"/>
    <dgm:cxn modelId="{B547F72D-D936-445F-BFD4-C0AF1CEB7C0D}" type="presParOf" srcId="{A02EB271-8B46-4A22-B3B0-009A7CB48FAE}" destId="{F7D93DB5-E7A1-40A8-9BB9-DC3294571D6D}" srcOrd="0" destOrd="0" presId="urn:microsoft.com/office/officeart/2008/layout/CircularPictureCallout"/>
    <dgm:cxn modelId="{6676D516-5973-4742-BAFC-699A07FB7C68}" type="presParOf" srcId="{F7D93DB5-E7A1-40A8-9BB9-DC3294571D6D}" destId="{E16EC64A-D83B-4953-A61B-E9AA578AC79E}" srcOrd="0" destOrd="0" presId="urn:microsoft.com/office/officeart/2008/layout/CircularPictureCallout"/>
    <dgm:cxn modelId="{236117FF-6ED9-47D5-B4A2-53A82BBB30BE}" type="presParOf" srcId="{A02EB271-8B46-4A22-B3B0-009A7CB48FAE}" destId="{C43FF084-0984-45A9-B7F9-0889DC7A1C2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7317-ECE0-4E50-AB39-A307DC9CF829}">
      <dsp:nvSpPr>
        <dsp:cNvPr id="0" name=""/>
        <dsp:cNvSpPr/>
      </dsp:nvSpPr>
      <dsp:spPr>
        <a:xfrm>
          <a:off x="21710" y="1297"/>
          <a:ext cx="5146637" cy="265739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6815D-F002-49CD-B6D5-109385BA5923}">
      <dsp:nvSpPr>
        <dsp:cNvPr id="0" name=""/>
        <dsp:cNvSpPr/>
      </dsp:nvSpPr>
      <dsp:spPr>
        <a:xfrm>
          <a:off x="1022401" y="2614040"/>
          <a:ext cx="4145946" cy="45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/>
        </a:p>
      </dsp:txBody>
      <dsp:txXfrm>
        <a:off x="1022401" y="2614040"/>
        <a:ext cx="4145946" cy="45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FB73-A0BD-4CDF-BC40-BB2AADB25BDE}">
      <dsp:nvSpPr>
        <dsp:cNvPr id="0" name=""/>
        <dsp:cNvSpPr/>
      </dsp:nvSpPr>
      <dsp:spPr>
        <a:xfrm>
          <a:off x="602" y="162029"/>
          <a:ext cx="4531037" cy="306200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A1C0C-8E6D-4C9A-95BF-EAFBA67F912E}">
      <dsp:nvSpPr>
        <dsp:cNvPr id="0" name=""/>
        <dsp:cNvSpPr/>
      </dsp:nvSpPr>
      <dsp:spPr>
        <a:xfrm>
          <a:off x="1142977" y="2945476"/>
          <a:ext cx="3249094" cy="518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>
        <a:off x="1142977" y="2945476"/>
        <a:ext cx="3249094" cy="51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C1B26-FACC-43A5-A7BF-2439C4E3F1AA}">
      <dsp:nvSpPr>
        <dsp:cNvPr id="0" name=""/>
        <dsp:cNvSpPr/>
      </dsp:nvSpPr>
      <dsp:spPr>
        <a:xfrm>
          <a:off x="60656" y="0"/>
          <a:ext cx="6459412" cy="255439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9A0F-83DD-4B7F-B40B-6286CEF3B12F}">
      <dsp:nvSpPr>
        <dsp:cNvPr id="0" name=""/>
        <dsp:cNvSpPr/>
      </dsp:nvSpPr>
      <dsp:spPr>
        <a:xfrm flipV="1">
          <a:off x="1067708" y="2435650"/>
          <a:ext cx="5364521" cy="39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US" sz="500" kern="1200" dirty="0"/>
        </a:p>
      </dsp:txBody>
      <dsp:txXfrm rot="10800000">
        <a:off x="1067708" y="2435650"/>
        <a:ext cx="5364521" cy="39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EC8C1-161D-4C30-ABBC-5991FA0A5F37}">
      <dsp:nvSpPr>
        <dsp:cNvPr id="0" name=""/>
        <dsp:cNvSpPr/>
      </dsp:nvSpPr>
      <dsp:spPr>
        <a:xfrm>
          <a:off x="0" y="0"/>
          <a:ext cx="2858799" cy="175846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5446C-22A2-4FE5-8E4E-2928A378981F}">
      <dsp:nvSpPr>
        <dsp:cNvPr id="0" name=""/>
        <dsp:cNvSpPr/>
      </dsp:nvSpPr>
      <dsp:spPr>
        <a:xfrm>
          <a:off x="0" y="1629983"/>
          <a:ext cx="2858799" cy="2057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0" y="1629983"/>
        <a:ext cx="2858799" cy="2057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BE31F-B1F7-491D-9ECF-C7D5A0D01CA7}">
      <dsp:nvSpPr>
        <dsp:cNvPr id="0" name=""/>
        <dsp:cNvSpPr/>
      </dsp:nvSpPr>
      <dsp:spPr>
        <a:xfrm>
          <a:off x="971907" y="727020"/>
          <a:ext cx="951321" cy="67697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B18F2-BDC2-43ED-AD97-CDA5F1567230}">
      <dsp:nvSpPr>
        <dsp:cNvPr id="0" name=""/>
        <dsp:cNvSpPr/>
      </dsp:nvSpPr>
      <dsp:spPr>
        <a:xfrm>
          <a:off x="26682" y="188"/>
          <a:ext cx="2758720" cy="1931977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4C881-AEDE-4C8D-A57A-5BCFB9898209}">
      <dsp:nvSpPr>
        <dsp:cNvPr id="0" name=""/>
        <dsp:cNvSpPr/>
      </dsp:nvSpPr>
      <dsp:spPr>
        <a:xfrm>
          <a:off x="1009099" y="1286488"/>
          <a:ext cx="877551" cy="80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1009099" y="1286488"/>
        <a:ext cx="877551" cy="80357"/>
      </dsp:txXfrm>
    </dsp:sp>
    <dsp:sp modelId="{67E96EC4-747C-4D4A-A57F-7E52FFDDD375}">
      <dsp:nvSpPr>
        <dsp:cNvPr id="0" name=""/>
        <dsp:cNvSpPr/>
      </dsp:nvSpPr>
      <dsp:spPr>
        <a:xfrm>
          <a:off x="1961957" y="727020"/>
          <a:ext cx="434933" cy="676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EC64A-D83B-4953-A61B-E9AA578AC79E}">
      <dsp:nvSpPr>
        <dsp:cNvPr id="0" name=""/>
        <dsp:cNvSpPr/>
      </dsp:nvSpPr>
      <dsp:spPr>
        <a:xfrm>
          <a:off x="0" y="638302"/>
          <a:ext cx="45719" cy="4357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FF084-0984-45A9-B7F9-0889DC7A1C21}">
      <dsp:nvSpPr>
        <dsp:cNvPr id="0" name=""/>
        <dsp:cNvSpPr/>
      </dsp:nvSpPr>
      <dsp:spPr>
        <a:xfrm>
          <a:off x="2078" y="642219"/>
          <a:ext cx="41561" cy="446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078" y="642219"/>
        <a:ext cx="41561" cy="44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9FEF-08EA-43BD-8C29-67819CD0A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682E1-413C-4E82-8AAF-8E7A7B9E4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DFF94-54EB-45D3-9602-782F16F6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D4207-09B2-412C-BA70-0AF5182B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7FD96-F03F-42B3-B43D-B866AD6F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3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12B4-1F6A-4A08-BA6D-2C7480B9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D7D42-2C43-451E-ACD8-65EFE73C0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80FA4-AB4D-4FBA-9187-0C13D55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F6AC-8DE0-497E-9924-EC8305F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EBE60-AFC2-45E9-B21D-BBBE6FCE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8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14519B-8902-4902-BB0C-AA161FBC8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84DE8-6D70-440B-B93A-E900980C01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BB3A-4DD7-4266-BB81-AF870A94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4B14E-034B-4184-BB87-692C4167A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BE65D-7C53-48BC-84C3-F61F60F7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80AB-DA17-4049-9C48-69D58DD23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A5C65-263A-42B0-95F3-C93E89BE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65C2E-BB06-4B49-BC7C-D95849023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B762-738B-459C-8E6F-82B3B60A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DA0ED-7F8F-4A43-A598-B517BDB2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2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F94B-6F43-4F15-B54D-36380C9A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3EA5-C304-48FB-9B09-16BE786B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23959-9348-4591-8B35-BD21F196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10DA6-140A-4347-B124-A40C632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B7D6C-859C-4152-BD41-5B3B5462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2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4631-BFA0-4B48-9C3C-9C8F2505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D8E3F-C362-4DDC-ABB6-2E93D76AF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AEC64-9B59-4D9A-8D92-EB578E1DC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46A7B-A8AE-4BB4-B198-B6A2D143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C2CC4-8EC1-48A5-98BD-F5D3727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D8C94-FFAB-4CEC-B710-2D8A0340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7110-203D-4B39-AA59-22383A61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71DD2-87C0-4E02-A49B-7DF434B5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E393B-A551-4284-A39E-E17F07391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8909-CE43-4E8C-945B-06AC1CF97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CA30F-EEE3-46C1-A00D-B98BC3019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43FBD-213F-4124-9110-12C5914B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44E4D-5ABA-4CA8-B390-DD3419B4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81FD5-273F-43FC-8742-9DE0A6CA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4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5CF5-1D52-4C5E-AF66-8E2F398E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38009-5D26-47F0-B49D-240F8EB6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AE78-933A-41A1-A55D-541E08A8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32253-EFB0-489A-97A4-79413519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EC346-8E96-4015-AC19-714D7C2B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4C127-DB31-4F4A-8F50-90D2D51BC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2BA7F-CCF0-4D34-9461-67C87A0D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99FE0-8F01-4CBD-91E2-BB4BDF12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58D37-F5D6-45A9-B132-F1B2D96C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E2248-6882-47A3-A1A0-CA98A8CC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CE2C-5253-45BC-8264-3B5A474E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8BE7C-AAA2-403D-80A0-30D59F98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83E4A-020B-4A85-BABB-ED070869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4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124B-ACE5-4943-B588-65CC22A4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6B613-EDA4-454E-A7E6-C0A38DA91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EE4FA-A6FC-45F4-ADB1-6DAAB3AC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82B88-0EE2-4C6F-8C63-72547547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6ABDE-6B3B-40D8-8AEB-A7F88604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6E6E4-CA9E-4F7E-BA37-FDF18698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0E60A-08AF-407A-9AEE-1425B72A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6A60-279B-4BA3-8138-59F8FA92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16BB-76D8-4861-8097-7ADABA2D3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FF4D-398E-44F3-8CBF-E488031A6D6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933B9-00FD-4418-9654-5BD03BD9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5700C-5C18-4533-9515-843234CB3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F71E-CAF9-4901-865A-75295210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7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871A6D-2A4D-4A59-B075-A1C0F3EA6144}"/>
              </a:ext>
            </a:extLst>
          </p:cNvPr>
          <p:cNvSpPr/>
          <p:nvPr/>
        </p:nvSpPr>
        <p:spPr>
          <a:xfrm>
            <a:off x="239151" y="239150"/>
            <a:ext cx="11704320" cy="63867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A2C64AF8-69C0-427D-9B6E-45FC0134B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" y="1117771"/>
            <a:ext cx="48212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7E2BDF6-7571-4F4C-AA5B-44D08AEEB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46" y="1101358"/>
            <a:ext cx="53062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4E7E6C91-9435-4F6D-AEBB-A32E730E4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4" y="3265439"/>
            <a:ext cx="522457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Root\animated_flower.gif_480_480_0_64000_0_1_0.gif">
            <a:extLst>
              <a:ext uri="{FF2B5EF4-FFF2-40B4-BE49-F238E27FC236}">
                <a16:creationId xmlns:a16="http://schemas.microsoft.com/office/drawing/2014/main" id="{25631378-8734-45D7-8392-4EDCA86F22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89" y="3263094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F893D9D4-055E-4F3C-B9D0-ED8BEBEF6B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9C0E4-66F0-4E97-BE70-9837E8F42611}"/>
              </a:ext>
            </a:extLst>
          </p:cNvPr>
          <p:cNvSpPr txBox="1"/>
          <p:nvPr/>
        </p:nvSpPr>
        <p:spPr>
          <a:xfrm>
            <a:off x="1831142" y="470155"/>
            <a:ext cx="896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আজকের পাঠে সবাই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 শুভেচ্ছা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hal Chal Chal">
            <a:hlinkClick r:id="" action="ppaction://media"/>
            <a:extLst>
              <a:ext uri="{FF2B5EF4-FFF2-40B4-BE49-F238E27FC236}">
                <a16:creationId xmlns:a16="http://schemas.microsoft.com/office/drawing/2014/main" id="{4F372C92-A25E-4F3C-9472-ACAB7F687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06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5154CC-E64B-4638-BC6E-16B280A8C739}"/>
              </a:ext>
            </a:extLst>
          </p:cNvPr>
          <p:cNvSpPr/>
          <p:nvPr/>
        </p:nvSpPr>
        <p:spPr>
          <a:xfrm>
            <a:off x="0" y="-230703"/>
            <a:ext cx="12191999" cy="70887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3" name="Round Diagonal Corner Rectangle 4">
            <a:extLst>
              <a:ext uri="{FF2B5EF4-FFF2-40B4-BE49-F238E27FC236}">
                <a16:creationId xmlns:a16="http://schemas.microsoft.com/office/drawing/2014/main" id="{3FA2B642-9495-470F-90B5-53C0F48B086C}"/>
              </a:ext>
            </a:extLst>
          </p:cNvPr>
          <p:cNvSpPr/>
          <p:nvPr/>
        </p:nvSpPr>
        <p:spPr>
          <a:xfrm>
            <a:off x="464235" y="342899"/>
            <a:ext cx="5631766" cy="2917227"/>
          </a:xfrm>
          <a:prstGeom prst="round2DiagRect">
            <a:avLst>
              <a:gd name="adj1" fmla="val 7193"/>
              <a:gd name="adj2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5">
            <a:extLst>
              <a:ext uri="{FF2B5EF4-FFF2-40B4-BE49-F238E27FC236}">
                <a16:creationId xmlns:a16="http://schemas.microsoft.com/office/drawing/2014/main" id="{958E2648-4C1C-4AE9-A687-F247550EF8EA}"/>
              </a:ext>
            </a:extLst>
          </p:cNvPr>
          <p:cNvSpPr/>
          <p:nvPr/>
        </p:nvSpPr>
        <p:spPr>
          <a:xfrm>
            <a:off x="393895" y="3347357"/>
            <a:ext cx="5702105" cy="3075357"/>
          </a:xfrm>
          <a:prstGeom prst="round2DiagRect">
            <a:avLst>
              <a:gd name="adj1" fmla="val 6099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903BD-BB1B-4E71-83D0-CA7ED6E219D9}"/>
              </a:ext>
            </a:extLst>
          </p:cNvPr>
          <p:cNvSpPr/>
          <p:nvPr/>
        </p:nvSpPr>
        <p:spPr>
          <a:xfrm>
            <a:off x="6672571" y="942536"/>
            <a:ext cx="5287617" cy="494429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256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597012-8465-4FF1-81DC-D412A9BDB4D6}"/>
              </a:ext>
            </a:extLst>
          </p:cNvPr>
          <p:cNvSpPr/>
          <p:nvPr/>
        </p:nvSpPr>
        <p:spPr>
          <a:xfrm>
            <a:off x="4943061" y="3393030"/>
            <a:ext cx="6506817" cy="31535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অনেক মানুষই বন থেকে মধু সংগ্রহ করে। মৌমাছিরা গাছে গাছে তাদের মৌচাক বানায়।যারা মৌচাক থেকে মধু সংগ্রহ করে তাদের বলে মৌয়াল।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4BC184-E9A8-4AC2-9303-F869A95A1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937472"/>
              </p:ext>
            </p:extLst>
          </p:nvPr>
        </p:nvGraphicFramePr>
        <p:xfrm>
          <a:off x="318052" y="560286"/>
          <a:ext cx="5168348" cy="265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5DA2F48-E40E-49EA-9FAF-48DA0B123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802692"/>
              </p:ext>
            </p:extLst>
          </p:nvPr>
        </p:nvGraphicFramePr>
        <p:xfrm>
          <a:off x="344557" y="3253275"/>
          <a:ext cx="4532243" cy="338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BDC3A0A-0C82-49D1-BD3D-036214AC3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786223"/>
              </p:ext>
            </p:extLst>
          </p:nvPr>
        </p:nvGraphicFramePr>
        <p:xfrm>
          <a:off x="5380382" y="583096"/>
          <a:ext cx="6520069" cy="255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Frame 10">
            <a:extLst>
              <a:ext uri="{FF2B5EF4-FFF2-40B4-BE49-F238E27FC236}">
                <a16:creationId xmlns:a16="http://schemas.microsoft.com/office/drawing/2014/main" id="{AF404B8B-FC29-4A97-842C-BBE6B6889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91"/>
            </a:avLst>
          </a:prstGeom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93E13D-AA19-4752-94E3-C402C90A1F6E}"/>
              </a:ext>
            </a:extLst>
          </p:cNvPr>
          <p:cNvSpPr/>
          <p:nvPr/>
        </p:nvSpPr>
        <p:spPr>
          <a:xfrm>
            <a:off x="0" y="-253218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977BAF-D5A9-4C9A-8EA3-F38C2417D6D4}"/>
              </a:ext>
            </a:extLst>
          </p:cNvPr>
          <p:cNvSpPr txBox="1"/>
          <p:nvPr/>
        </p:nvSpPr>
        <p:spPr>
          <a:xfrm>
            <a:off x="3305909" y="168813"/>
            <a:ext cx="510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শিক্ষকের আর্দশ 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D4A4F-0D94-4AAE-8C4E-153EBE077307}"/>
              </a:ext>
            </a:extLst>
          </p:cNvPr>
          <p:cNvSpPr txBox="1"/>
          <p:nvPr/>
        </p:nvSpPr>
        <p:spPr>
          <a:xfrm>
            <a:off x="2110153" y="5669280"/>
            <a:ext cx="96785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 টির  ৫৬  পৃষ্টা বের 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B0C498-D66F-462B-8A8E-22C0766705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1"/>
          <a:stretch/>
        </p:blipFill>
        <p:spPr>
          <a:xfrm>
            <a:off x="393895" y="914400"/>
            <a:ext cx="11029071" cy="45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57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A5711-BF9D-4F4E-B80F-76722EAB2BE6}"/>
              </a:ext>
            </a:extLst>
          </p:cNvPr>
          <p:cNvSpPr txBox="1"/>
          <p:nvPr/>
        </p:nvSpPr>
        <p:spPr>
          <a:xfrm>
            <a:off x="1885069" y="647114"/>
            <a:ext cx="6921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 স্বরব পাঠ </a:t>
            </a:r>
            <a:endParaRPr lang="en-US" sz="8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7AE9F76-F97A-4336-BE2F-BE899F4A92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2D3E7-3EDD-43FD-AB73-3776F5410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9"/>
          <a:stretch/>
        </p:blipFill>
        <p:spPr>
          <a:xfrm>
            <a:off x="407962" y="1491175"/>
            <a:ext cx="1156364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0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6FD351-010A-4EC2-8844-2FE8501F1999}"/>
              </a:ext>
            </a:extLst>
          </p:cNvPr>
          <p:cNvSpPr txBox="1"/>
          <p:nvPr/>
        </p:nvSpPr>
        <p:spPr>
          <a:xfrm>
            <a:off x="562820" y="1006870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জন্মভূমি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6F16D-B127-446C-924A-E8A84631085E}"/>
              </a:ext>
            </a:extLst>
          </p:cNvPr>
          <p:cNvSpPr txBox="1"/>
          <p:nvPr/>
        </p:nvSpPr>
        <p:spPr>
          <a:xfrm>
            <a:off x="481265" y="2627917"/>
            <a:ext cx="3729053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যে ভুমি বা দেশে একজন জন্মায় সে দেশ তার জন্মভূমি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27FC1B-B8A2-4F1A-BDAD-E2D76E5AAC33}"/>
              </a:ext>
            </a:extLst>
          </p:cNvPr>
          <p:cNvSpPr txBox="1"/>
          <p:nvPr/>
        </p:nvSpPr>
        <p:spPr>
          <a:xfrm>
            <a:off x="7431615" y="1414789"/>
            <a:ext cx="434753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আমাদের জন্মভূমি।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2A867F-6590-41EB-9014-626091C0A15C}"/>
              </a:ext>
            </a:extLst>
          </p:cNvPr>
          <p:cNvCxnSpPr/>
          <p:nvPr/>
        </p:nvCxnSpPr>
        <p:spPr>
          <a:xfrm flipH="1">
            <a:off x="1598964" y="1877278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6B706B3-FC9A-4067-B25E-99287D86B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334242"/>
              </p:ext>
            </p:extLst>
          </p:nvPr>
        </p:nvGraphicFramePr>
        <p:xfrm>
          <a:off x="4303405" y="1006870"/>
          <a:ext cx="2858799" cy="1927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720BEC9-E039-4F70-B56C-5D6CD336FDF7}"/>
              </a:ext>
            </a:extLst>
          </p:cNvPr>
          <p:cNvSpPr/>
          <p:nvPr/>
        </p:nvSpPr>
        <p:spPr>
          <a:xfrm>
            <a:off x="609601" y="288035"/>
            <a:ext cx="4055164" cy="59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ও বাক্য তৈরি 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9C67E-CD59-4393-B238-3943F4F9C011}"/>
              </a:ext>
            </a:extLst>
          </p:cNvPr>
          <p:cNvSpPr txBox="1"/>
          <p:nvPr/>
        </p:nvSpPr>
        <p:spPr>
          <a:xfrm>
            <a:off x="685867" y="4245334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সমতলভূমি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1F5C52-2B89-448F-813E-C7680D13076D}"/>
              </a:ext>
            </a:extLst>
          </p:cNvPr>
          <p:cNvCxnSpPr>
            <a:cxnSpLocks/>
          </p:cNvCxnSpPr>
          <p:nvPr/>
        </p:nvCxnSpPr>
        <p:spPr>
          <a:xfrm>
            <a:off x="2588251" y="4499795"/>
            <a:ext cx="1674260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95BCAE-E119-44F5-809F-208FAA6CB303}"/>
              </a:ext>
            </a:extLst>
          </p:cNvPr>
          <p:cNvSpPr txBox="1"/>
          <p:nvPr/>
        </p:nvSpPr>
        <p:spPr>
          <a:xfrm>
            <a:off x="486819" y="5660695"/>
            <a:ext cx="258564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তল সমান যে ভূমির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B9323-D1F6-4E88-A5AC-4495BDF747EF}"/>
              </a:ext>
            </a:extLst>
          </p:cNvPr>
          <p:cNvSpPr txBox="1"/>
          <p:nvPr/>
        </p:nvSpPr>
        <p:spPr>
          <a:xfrm>
            <a:off x="7007544" y="4557603"/>
            <a:ext cx="497706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দেশের বেশির ভাগ এলাকা সমতলভূমি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B01E18-50EA-4659-BA98-59E712EB9EFC}"/>
              </a:ext>
            </a:extLst>
          </p:cNvPr>
          <p:cNvCxnSpPr>
            <a:cxnSpLocks/>
          </p:cNvCxnSpPr>
          <p:nvPr/>
        </p:nvCxnSpPr>
        <p:spPr>
          <a:xfrm>
            <a:off x="1505017" y="4956718"/>
            <a:ext cx="6502" cy="6956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BF64214-2463-459A-A915-C6BC5AD91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01747"/>
              </p:ext>
            </p:extLst>
          </p:nvPr>
        </p:nvGraphicFramePr>
        <p:xfrm>
          <a:off x="4149969" y="3770143"/>
          <a:ext cx="2785403" cy="193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DA7F72-5DF2-426D-A906-14D7AF36B536}"/>
              </a:ext>
            </a:extLst>
          </p:cNvPr>
          <p:cNvCxnSpPr>
            <a:cxnSpLocks/>
          </p:cNvCxnSpPr>
          <p:nvPr/>
        </p:nvCxnSpPr>
        <p:spPr>
          <a:xfrm>
            <a:off x="2615603" y="1339853"/>
            <a:ext cx="147931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5150739-3553-4AD5-BEA0-0F3131B86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538647"/>
              </p:ext>
            </p:extLst>
          </p:nvPr>
        </p:nvGraphicFramePr>
        <p:xfrm>
          <a:off x="4876800" y="4996070"/>
          <a:ext cx="45719" cy="132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7" name="Frame 36">
            <a:extLst>
              <a:ext uri="{FF2B5EF4-FFF2-40B4-BE49-F238E27FC236}">
                <a16:creationId xmlns:a16="http://schemas.microsoft.com/office/drawing/2014/main" id="{225FE510-0961-4279-A138-1F786F2AFC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Graphic spid="19" grpId="0">
        <p:bldAsOne/>
      </p:bldGraphic>
      <p:bldP spid="12" grpId="0" animBg="1"/>
      <p:bldP spid="14" grpId="0" animBg="1"/>
      <p:bldP spid="15" grpId="0" animBg="1"/>
      <p:bldGraphic spid="2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59C18-1E05-4AE8-8039-3D9FEA2D0F6F}"/>
              </a:ext>
            </a:extLst>
          </p:cNvPr>
          <p:cNvSpPr txBox="1"/>
          <p:nvPr/>
        </p:nvSpPr>
        <p:spPr>
          <a:xfrm>
            <a:off x="1933706" y="730001"/>
            <a:ext cx="1638300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কৃষিকাজ 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0602270-F304-40CD-9324-C09277DF418B}"/>
              </a:ext>
            </a:extLst>
          </p:cNvPr>
          <p:cNvCxnSpPr/>
          <p:nvPr/>
        </p:nvCxnSpPr>
        <p:spPr>
          <a:xfrm>
            <a:off x="2767290" y="1314776"/>
            <a:ext cx="1588" cy="587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C5DFE1-B41D-47C7-9B3B-7EAD99B2B3D8}"/>
              </a:ext>
            </a:extLst>
          </p:cNvPr>
          <p:cNvSpPr txBox="1"/>
          <p:nvPr/>
        </p:nvSpPr>
        <p:spPr>
          <a:xfrm>
            <a:off x="1552781" y="1887769"/>
            <a:ext cx="2383971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চাষাবাদ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E19FC-D529-4A39-AF88-223AFD67F7BC}"/>
              </a:ext>
            </a:extLst>
          </p:cNvPr>
          <p:cNvSpPr txBox="1"/>
          <p:nvPr/>
        </p:nvSpPr>
        <p:spPr>
          <a:xfrm>
            <a:off x="420473" y="3359052"/>
            <a:ext cx="530507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গ্রামের বেশির ভাগ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70F611-D4A1-4EBF-B478-E3EE99C8A272}"/>
              </a:ext>
            </a:extLst>
          </p:cNvPr>
          <p:cNvCxnSpPr/>
          <p:nvPr/>
        </p:nvCxnSpPr>
        <p:spPr>
          <a:xfrm flipH="1">
            <a:off x="2813028" y="2630374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 Diagonal Corner Rectangle 31">
            <a:extLst>
              <a:ext uri="{FF2B5EF4-FFF2-40B4-BE49-F238E27FC236}">
                <a16:creationId xmlns:a16="http://schemas.microsoft.com/office/drawing/2014/main" id="{BB6A29F8-83E4-4F85-A3EB-7833BACE8A75}"/>
              </a:ext>
            </a:extLst>
          </p:cNvPr>
          <p:cNvSpPr/>
          <p:nvPr/>
        </p:nvSpPr>
        <p:spPr>
          <a:xfrm>
            <a:off x="5091219" y="1120863"/>
            <a:ext cx="2755231" cy="1665364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15FCA-7C45-40E9-A7E1-6929075346A6}"/>
              </a:ext>
            </a:extLst>
          </p:cNvPr>
          <p:cNvSpPr/>
          <p:nvPr/>
        </p:nvSpPr>
        <p:spPr>
          <a:xfrm>
            <a:off x="3657600" y="354294"/>
            <a:ext cx="6119446" cy="5975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শব্দার্থ ও বাক্য তৈরি 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96152-3294-4393-A09D-65FE30F24933}"/>
              </a:ext>
            </a:extLst>
          </p:cNvPr>
          <p:cNvSpPr txBox="1"/>
          <p:nvPr/>
        </p:nvSpPr>
        <p:spPr>
          <a:xfrm>
            <a:off x="6284197" y="3682218"/>
            <a:ext cx="16383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সংগ্রহ করা 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823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823B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C31399-4F3C-448B-9261-3B1137588642}"/>
              </a:ext>
            </a:extLst>
          </p:cNvPr>
          <p:cNvCxnSpPr/>
          <p:nvPr/>
        </p:nvCxnSpPr>
        <p:spPr>
          <a:xfrm>
            <a:off x="7117781" y="4235770"/>
            <a:ext cx="1588" cy="58718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AE6698-08B4-4E5D-9A60-B8162E8DB452}"/>
              </a:ext>
            </a:extLst>
          </p:cNvPr>
          <p:cNvSpPr txBox="1"/>
          <p:nvPr/>
        </p:nvSpPr>
        <p:spPr>
          <a:xfrm>
            <a:off x="6143562" y="4822954"/>
            <a:ext cx="200841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আহরণ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0CC38-5CFE-4BFA-9273-E104FA4D5E95}"/>
              </a:ext>
            </a:extLst>
          </p:cNvPr>
          <p:cNvSpPr txBox="1"/>
          <p:nvPr/>
        </p:nvSpPr>
        <p:spPr>
          <a:xfrm>
            <a:off x="4629249" y="5883669"/>
            <a:ext cx="497706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মৌয়ালরা মৌচাক থেকে মধু সংগ্রহ করে ।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52977B-5AF5-4CC1-B7DF-1544CBCEEAF7}"/>
              </a:ext>
            </a:extLst>
          </p:cNvPr>
          <p:cNvCxnSpPr/>
          <p:nvPr/>
        </p:nvCxnSpPr>
        <p:spPr>
          <a:xfrm flipH="1">
            <a:off x="7103347" y="5346174"/>
            <a:ext cx="794" cy="66211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 Diagonal Corner Rectangle 38">
            <a:extLst>
              <a:ext uri="{FF2B5EF4-FFF2-40B4-BE49-F238E27FC236}">
                <a16:creationId xmlns:a16="http://schemas.microsoft.com/office/drawing/2014/main" id="{2FBC967B-C407-4EFE-A7E7-14DBF56DD081}"/>
              </a:ext>
            </a:extLst>
          </p:cNvPr>
          <p:cNvSpPr/>
          <p:nvPr/>
        </p:nvSpPr>
        <p:spPr>
          <a:xfrm>
            <a:off x="8985561" y="4058628"/>
            <a:ext cx="2755231" cy="1618601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EEE8864A-21F2-4378-8D70-5AD6BD33DA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D43C71E-0DDB-4EBC-9EF3-086A86951D59}"/>
              </a:ext>
            </a:extLst>
          </p:cNvPr>
          <p:cNvSpPr/>
          <p:nvPr/>
        </p:nvSpPr>
        <p:spPr>
          <a:xfrm>
            <a:off x="0" y="-4143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52B25-216B-44E6-B4E0-0147C8E8A905}"/>
              </a:ext>
            </a:extLst>
          </p:cNvPr>
          <p:cNvSpPr txBox="1"/>
          <p:nvPr/>
        </p:nvSpPr>
        <p:spPr>
          <a:xfrm>
            <a:off x="2226366" y="596347"/>
            <a:ext cx="7447722" cy="769441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যুক্ত ভেঙ্গে নতুন শব্দ গঠন করি।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80FC0-2492-4B84-8A68-61E0FF952D6D}"/>
              </a:ext>
            </a:extLst>
          </p:cNvPr>
          <p:cNvSpPr txBox="1"/>
          <p:nvPr/>
        </p:nvSpPr>
        <p:spPr>
          <a:xfrm>
            <a:off x="874644" y="3173895"/>
            <a:ext cx="1921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FBD4ED-736B-4B69-AB22-4751CC7D1D93}"/>
              </a:ext>
            </a:extLst>
          </p:cNvPr>
          <p:cNvSpPr txBox="1"/>
          <p:nvPr/>
        </p:nvSpPr>
        <p:spPr>
          <a:xfrm>
            <a:off x="5022166" y="3139847"/>
            <a:ext cx="3024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ক্ষ= ক +ষ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226D6-7B79-464B-A6B8-3061D36DB54C}"/>
              </a:ext>
            </a:extLst>
          </p:cNvPr>
          <p:cNvSpPr txBox="1"/>
          <p:nvPr/>
        </p:nvSpPr>
        <p:spPr>
          <a:xfrm>
            <a:off x="874644" y="1750664"/>
            <a:ext cx="2014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74561-7387-42E7-9FA4-1F3E5DD5997A}"/>
              </a:ext>
            </a:extLst>
          </p:cNvPr>
          <p:cNvSpPr txBox="1"/>
          <p:nvPr/>
        </p:nvSpPr>
        <p:spPr>
          <a:xfrm>
            <a:off x="5022166" y="1750663"/>
            <a:ext cx="3151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+ 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26B8A-5598-422C-AEDC-E2E58097EC42}"/>
              </a:ext>
            </a:extLst>
          </p:cNvPr>
          <p:cNvSpPr txBox="1"/>
          <p:nvPr/>
        </p:nvSpPr>
        <p:spPr>
          <a:xfrm>
            <a:off x="742122" y="4598504"/>
            <a:ext cx="2544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AD496-AD96-480D-BE77-D4BE6F048389}"/>
              </a:ext>
            </a:extLst>
          </p:cNvPr>
          <p:cNvSpPr txBox="1"/>
          <p:nvPr/>
        </p:nvSpPr>
        <p:spPr>
          <a:xfrm>
            <a:off x="5022166" y="4445645"/>
            <a:ext cx="296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ঙ্গ=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ঙ + 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FF2EB-CB78-4FCF-B8A7-85880052AFFD}"/>
              </a:ext>
            </a:extLst>
          </p:cNvPr>
          <p:cNvSpPr txBox="1"/>
          <p:nvPr/>
        </p:nvSpPr>
        <p:spPr>
          <a:xfrm>
            <a:off x="874644" y="5777948"/>
            <a:ext cx="2332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9B6D27-C400-4ECE-9389-0254B2334FFC}"/>
              </a:ext>
            </a:extLst>
          </p:cNvPr>
          <p:cNvSpPr txBox="1"/>
          <p:nvPr/>
        </p:nvSpPr>
        <p:spPr>
          <a:xfrm>
            <a:off x="5022166" y="5686138"/>
            <a:ext cx="3349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ন্দ=     ন + 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459AC-981D-4670-9B6D-18AC9D49D01C}"/>
              </a:ext>
            </a:extLst>
          </p:cNvPr>
          <p:cNvSpPr txBox="1"/>
          <p:nvPr/>
        </p:nvSpPr>
        <p:spPr>
          <a:xfrm>
            <a:off x="9537092" y="5686138"/>
            <a:ext cx="2504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911A4-F672-4B5A-973F-FDDD017FC1E9}"/>
              </a:ext>
            </a:extLst>
          </p:cNvPr>
          <p:cNvSpPr txBox="1"/>
          <p:nvPr/>
        </p:nvSpPr>
        <p:spPr>
          <a:xfrm>
            <a:off x="9537092" y="4445645"/>
            <a:ext cx="210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বাঙ্গালী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A6909-F889-4AA7-94DE-5D24602FB503}"/>
              </a:ext>
            </a:extLst>
          </p:cNvPr>
          <p:cNvSpPr txBox="1"/>
          <p:nvPr/>
        </p:nvSpPr>
        <p:spPr>
          <a:xfrm>
            <a:off x="9674088" y="3116451"/>
            <a:ext cx="2067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FF3F8-5BF5-47CF-8D9B-AD4E213DDBBA}"/>
              </a:ext>
            </a:extLst>
          </p:cNvPr>
          <p:cNvSpPr txBox="1"/>
          <p:nvPr/>
        </p:nvSpPr>
        <p:spPr>
          <a:xfrm>
            <a:off x="9692641" y="1750663"/>
            <a:ext cx="2180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প্রজন্ম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60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1" grpId="0"/>
      <p:bldP spid="12" grpId="0"/>
      <p:bldP spid="5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C3C9F4-042B-412F-B90C-59FF3CE1798D}"/>
              </a:ext>
            </a:extLst>
          </p:cNvPr>
          <p:cNvSpPr txBox="1"/>
          <p:nvPr/>
        </p:nvSpPr>
        <p:spPr>
          <a:xfrm>
            <a:off x="1026941" y="590843"/>
            <a:ext cx="11015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সুন্দর বন বাংলা দেশের কোথায় অবস্থিত?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3B423-55D7-4811-B307-99B9872A4E95}"/>
              </a:ext>
            </a:extLst>
          </p:cNvPr>
          <p:cNvSpPr txBox="1"/>
          <p:nvPr/>
        </p:nvSpPr>
        <p:spPr>
          <a:xfrm>
            <a:off x="1069146" y="2166425"/>
            <a:ext cx="9242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।সুন্দর বনের গাছপালা কোথায় থেকে পানি পায়?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EF3B7-FF80-4D90-8FB4-4D32EF5922DD}"/>
              </a:ext>
            </a:extLst>
          </p:cNvPr>
          <p:cNvSpPr txBox="1"/>
          <p:nvPr/>
        </p:nvSpPr>
        <p:spPr>
          <a:xfrm>
            <a:off x="1026942" y="4754880"/>
            <a:ext cx="9059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৩।মৌয়াল কাকে বলে ?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8B14EDE7-06B1-40A0-8C80-637676622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321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2B7303-F811-4B27-825F-F80EBEC443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96F8D-91A2-480E-BCA5-8F5F1FF24DB1}"/>
              </a:ext>
            </a:extLst>
          </p:cNvPr>
          <p:cNvSpPr txBox="1"/>
          <p:nvPr/>
        </p:nvSpPr>
        <p:spPr>
          <a:xfrm>
            <a:off x="914400" y="1772530"/>
            <a:ext cx="107477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FF0000"/>
                </a:solidFill>
              </a:rPr>
              <a:t>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শ্চিম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ঙ্গোপসাগরের তীরে সুন্দরবন আবস্থিত। 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5277EA-0B49-4D3E-87B9-BCFA62B883E3}"/>
              </a:ext>
            </a:extLst>
          </p:cNvPr>
          <p:cNvSpPr txBox="1"/>
          <p:nvPr/>
        </p:nvSpPr>
        <p:spPr>
          <a:xfrm>
            <a:off x="858129" y="3812345"/>
            <a:ext cx="1078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২।সুন্দরবনের গাছপালা বঙ্গোপসাগর থেকে পানি পায়।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B9C8D-8502-45C2-AE38-5986B77DBD00}"/>
              </a:ext>
            </a:extLst>
          </p:cNvPr>
          <p:cNvSpPr txBox="1"/>
          <p:nvPr/>
        </p:nvSpPr>
        <p:spPr>
          <a:xfrm>
            <a:off x="886264" y="5176911"/>
            <a:ext cx="10733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৩।যারা মৌচাক থেকে মধু সংগ্রহ করেন,তাদের বলে মৌয়াল।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A2773-8F1E-4DEC-ADA4-196CAA6C09FE}"/>
              </a:ext>
            </a:extLst>
          </p:cNvPr>
          <p:cNvSpPr txBox="1"/>
          <p:nvPr/>
        </p:nvSpPr>
        <p:spPr>
          <a:xfrm>
            <a:off x="3221501" y="295421"/>
            <a:ext cx="5472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6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723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DC99DE87-D1B4-445B-9B88-323FAE8B24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971B3-2A09-4E93-A607-72EAE3218D2F}"/>
              </a:ext>
            </a:extLst>
          </p:cNvPr>
          <p:cNvSpPr txBox="1"/>
          <p:nvPr/>
        </p:nvSpPr>
        <p:spPr>
          <a:xfrm>
            <a:off x="970671" y="4220308"/>
            <a:ext cx="10255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সুন্দর বনের প্রাকৃতিক সৌন্দর্য সম্পর্কে পাঁচ টি বাক্য লিখে আনবে। 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8E0CC-6F65-45E7-A4CB-28237B41E56B}"/>
              </a:ext>
            </a:extLst>
          </p:cNvPr>
          <p:cNvSpPr txBox="1"/>
          <p:nvPr/>
        </p:nvSpPr>
        <p:spPr>
          <a:xfrm>
            <a:off x="295422" y="323557"/>
            <a:ext cx="251811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1C51E3-545A-4642-AD63-D7DFD0172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8" y="349933"/>
            <a:ext cx="8947053" cy="388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06150-117C-4857-B8EA-2FBC43FBE4F2}"/>
              </a:ext>
            </a:extLst>
          </p:cNvPr>
          <p:cNvSpPr/>
          <p:nvPr/>
        </p:nvSpPr>
        <p:spPr>
          <a:xfrm>
            <a:off x="272955" y="286603"/>
            <a:ext cx="11627893" cy="6400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826B18-400B-4639-B19D-305353300271}"/>
              </a:ext>
            </a:extLst>
          </p:cNvPr>
          <p:cNvSpPr/>
          <p:nvPr/>
        </p:nvSpPr>
        <p:spPr>
          <a:xfrm>
            <a:off x="4124925" y="316900"/>
            <a:ext cx="44227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5323DE-5D8C-4CDD-B1A3-13CF604DA4CE}"/>
              </a:ext>
            </a:extLst>
          </p:cNvPr>
          <p:cNvSpPr/>
          <p:nvPr/>
        </p:nvSpPr>
        <p:spPr>
          <a:xfrm>
            <a:off x="261879" y="1541244"/>
            <a:ext cx="6626087" cy="4832092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44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পদবীঃসহকারী </a:t>
            </a:r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ঝের গাঁও সরকারি প্রাথমিক বিদ্যালয় কোম্পানিগঞ্জ,সিলেট।</a:t>
            </a:r>
          </a:p>
          <a:p>
            <a:pPr algn="ctr"/>
            <a:r>
              <a:rPr lang="bn-IN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মোবাইল;০১৭২৪৩৫৪৩৯৯</a:t>
            </a:r>
          </a:p>
          <a:p>
            <a:pPr algn="ctr"/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C8E62-E3BC-4AFF-9925-9B5C33BF5C37}"/>
              </a:ext>
            </a:extLst>
          </p:cNvPr>
          <p:cNvSpPr/>
          <p:nvPr/>
        </p:nvSpPr>
        <p:spPr>
          <a:xfrm>
            <a:off x="7110482" y="1561884"/>
            <a:ext cx="4681183" cy="4832092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pPr algn="ctr"/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 বাওয়ালিদের গল্প</a:t>
            </a:r>
          </a:p>
          <a:p>
            <a:pPr algn="ctr"/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FD4F6B3-E810-4BAB-A215-A767CB8C95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1D4A3-6C9C-4D73-9A02-215BE292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37624"/>
            <a:ext cx="11507373" cy="6189785"/>
          </a:xfrm>
          <a:prstGeom prst="rect">
            <a:avLst/>
          </a:prstGeom>
          <a:ln w="762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39308D5-99E1-439C-A248-2A62D42483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478B5-AC43-48AF-B988-D67CBCBC1BBD}"/>
              </a:ext>
            </a:extLst>
          </p:cNvPr>
          <p:cNvSpPr txBox="1"/>
          <p:nvPr/>
        </p:nvSpPr>
        <p:spPr>
          <a:xfrm>
            <a:off x="759655" y="844062"/>
            <a:ext cx="4093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57B99-BE3F-4ED3-9D5A-662AE98EF358}"/>
              </a:ext>
            </a:extLst>
          </p:cNvPr>
          <p:cNvSpPr txBox="1"/>
          <p:nvPr/>
        </p:nvSpPr>
        <p:spPr>
          <a:xfrm>
            <a:off x="7118252" y="4684541"/>
            <a:ext cx="4192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5BD3CA-34A3-4868-9532-F63E8B92C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8"/>
          <a:stretch/>
        </p:blipFill>
        <p:spPr>
          <a:xfrm>
            <a:off x="210009" y="225083"/>
            <a:ext cx="4671480" cy="3868616"/>
          </a:xfrm>
          <a:prstGeom prst="rect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FD335-29A6-4DA4-956B-656C1529C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6" y="234462"/>
            <a:ext cx="3530989" cy="3788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2F25E3-9D11-48B8-B99F-703E18D68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83" y="207142"/>
            <a:ext cx="3432517" cy="3788083"/>
          </a:xfrm>
          <a:prstGeom prst="rect">
            <a:avLst/>
          </a:prstGeom>
          <a:ln w="12700">
            <a:solidFill>
              <a:srgbClr val="FF2F2F"/>
            </a:solidFill>
          </a:ln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5B7633FD-20F5-4634-B95F-2455045D6B83}"/>
              </a:ext>
            </a:extLst>
          </p:cNvPr>
          <p:cNvSpPr/>
          <p:nvPr/>
        </p:nvSpPr>
        <p:spPr>
          <a:xfrm>
            <a:off x="211015" y="4081450"/>
            <a:ext cx="4642339" cy="2572567"/>
          </a:xfrm>
          <a:prstGeom prst="round2DiagRect">
            <a:avLst>
              <a:gd name="adj1" fmla="val 719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6FE9DA-76A9-406A-B4EE-1388263194EA}"/>
              </a:ext>
            </a:extLst>
          </p:cNvPr>
          <p:cNvSpPr/>
          <p:nvPr/>
        </p:nvSpPr>
        <p:spPr>
          <a:xfrm>
            <a:off x="4877974" y="4079078"/>
            <a:ext cx="3562641" cy="255439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 Diagonal Corner Rectangle 5">
            <a:extLst>
              <a:ext uri="{FF2B5EF4-FFF2-40B4-BE49-F238E27FC236}">
                <a16:creationId xmlns:a16="http://schemas.microsoft.com/office/drawing/2014/main" id="{50261A45-F238-4047-B0CD-237BFC45C8F1}"/>
              </a:ext>
            </a:extLst>
          </p:cNvPr>
          <p:cNvSpPr/>
          <p:nvPr/>
        </p:nvSpPr>
        <p:spPr>
          <a:xfrm>
            <a:off x="8448184" y="3980403"/>
            <a:ext cx="3396814" cy="2659547"/>
          </a:xfrm>
          <a:prstGeom prst="round2DiagRect">
            <a:avLst>
              <a:gd name="adj1" fmla="val 6099"/>
              <a:gd name="adj2" fmla="val 0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BBC2B33-06CA-4820-B582-797F9EFE0F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14572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B050E-9D4C-47F8-BF40-D80B89492356}"/>
              </a:ext>
            </a:extLst>
          </p:cNvPr>
          <p:cNvSpPr/>
          <p:nvPr/>
        </p:nvSpPr>
        <p:spPr>
          <a:xfrm>
            <a:off x="272955" y="272955"/>
            <a:ext cx="11627893" cy="63052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3FCA99-3106-4445-8989-CE56ABF4BE44}"/>
              </a:ext>
            </a:extLst>
          </p:cNvPr>
          <p:cNvSpPr txBox="1"/>
          <p:nvPr/>
        </p:nvSpPr>
        <p:spPr>
          <a:xfrm>
            <a:off x="518615" y="914401"/>
            <a:ext cx="11191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জন্মভূমি---------তাদের বলে মৌয়াল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B95DBCE-3D20-45CF-BD4F-C8D593D2BD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6F819-B2D4-4DA4-AA60-4479797E1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/>
          <a:stretch/>
        </p:blipFill>
        <p:spPr>
          <a:xfrm>
            <a:off x="0" y="-1"/>
            <a:ext cx="12192000" cy="718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A0E52C-C9DB-4F9E-8829-3F02896B05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EAC62-3FB8-46D5-AF25-E6067F13E0C9}"/>
              </a:ext>
            </a:extLst>
          </p:cNvPr>
          <p:cNvSpPr txBox="1"/>
          <p:nvPr/>
        </p:nvSpPr>
        <p:spPr>
          <a:xfrm>
            <a:off x="773723" y="726831"/>
            <a:ext cx="10152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বন্ধুরা আমরা প্রতিদিন একটি  নতুন শব্দ শিখি ।আজকের নতুন শব্দ হচ্ছে -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424E9-2B74-4BE5-8857-BE34F0DC8D99}"/>
              </a:ext>
            </a:extLst>
          </p:cNvPr>
          <p:cNvSpPr txBox="1"/>
          <p:nvPr/>
        </p:nvSpPr>
        <p:spPr>
          <a:xfrm>
            <a:off x="1219818" y="3392654"/>
            <a:ext cx="28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 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2042F-BB0D-42E8-982E-BAA7DC37CEEA}"/>
              </a:ext>
            </a:extLst>
          </p:cNvPr>
          <p:cNvSpPr txBox="1"/>
          <p:nvPr/>
        </p:nvSpPr>
        <p:spPr>
          <a:xfrm>
            <a:off x="7596245" y="3429000"/>
            <a:ext cx="283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A7F65-6FD7-470E-AB34-551B1F524508}"/>
              </a:ext>
            </a:extLst>
          </p:cNvPr>
          <p:cNvSpPr txBox="1"/>
          <p:nvPr/>
        </p:nvSpPr>
        <p:spPr>
          <a:xfrm>
            <a:off x="1078522" y="5017477"/>
            <a:ext cx="951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কৃষকরা  মাঠে ফসল  চা</a:t>
            </a:r>
            <a:r>
              <a:rPr lang="en-US" sz="60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ষা</a:t>
            </a:r>
            <a:r>
              <a:rPr lang="bn-IN" sz="60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2C0D82-1B8C-467A-B5F2-8C6966F4238E}"/>
              </a:ext>
            </a:extLst>
          </p:cNvPr>
          <p:cNvSpPr/>
          <p:nvPr/>
        </p:nvSpPr>
        <p:spPr>
          <a:xfrm>
            <a:off x="145774" y="185532"/>
            <a:ext cx="11688417" cy="63080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29D88-DA20-41CE-AEDB-0CE7DFA7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8" y="332392"/>
            <a:ext cx="4446512" cy="29585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68444A-B3F0-4F83-B0D6-6EEC1A2C01E6}"/>
              </a:ext>
            </a:extLst>
          </p:cNvPr>
          <p:cNvSpPr/>
          <p:nvPr/>
        </p:nvSpPr>
        <p:spPr>
          <a:xfrm>
            <a:off x="1179443" y="4638261"/>
            <a:ext cx="9342783" cy="18383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দেশের দক্ষিণ-পশ্চিম কোণে,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বঙ্গোপসাগরের উপরে আমাদের সুন্দরবন।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AA6865-C5D4-4702-AD52-CF25F56F4E89}"/>
              </a:ext>
            </a:extLst>
          </p:cNvPr>
          <p:cNvSpPr/>
          <p:nvPr/>
        </p:nvSpPr>
        <p:spPr>
          <a:xfrm>
            <a:off x="4426225" y="4033393"/>
            <a:ext cx="7248939" cy="1025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বনের সব গাছই বঙ্গোপসাগরের নোনা </a:t>
            </a:r>
          </a:p>
          <a:p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উপরে বেঁচে আছে।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11CB3-B545-43C7-AB29-19082EB25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58" y="464913"/>
            <a:ext cx="4653650" cy="295855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D18C68-C062-435A-9BA7-E5477CDFE4B4}"/>
              </a:ext>
            </a:extLst>
          </p:cNvPr>
          <p:cNvSpPr/>
          <p:nvPr/>
        </p:nvSpPr>
        <p:spPr>
          <a:xfrm>
            <a:off x="4532243" y="5199887"/>
            <a:ext cx="6400800" cy="5126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জন্মভূমি 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CE5E6-EE64-49E0-9165-E7B94122BC65}"/>
              </a:ext>
            </a:extLst>
          </p:cNvPr>
          <p:cNvSpPr/>
          <p:nvPr/>
        </p:nvSpPr>
        <p:spPr>
          <a:xfrm>
            <a:off x="3937216" y="4224142"/>
            <a:ext cx="6691028" cy="5126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প্রায় পুরোটাই সমতলভূমি </a:t>
            </a:r>
            <a:r>
              <a:rPr lang="bn-IN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D03BBB4-7197-43FE-998A-B31A83E1E4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ln w="762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C22AD-EEED-4FB3-A576-EEE985E2F89F}"/>
              </a:ext>
            </a:extLst>
          </p:cNvPr>
          <p:cNvSpPr/>
          <p:nvPr/>
        </p:nvSpPr>
        <p:spPr>
          <a:xfrm>
            <a:off x="1815549" y="5717271"/>
            <a:ext cx="9541565" cy="75695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2000">
                <a:schemeClr val="accent2">
                  <a:lumMod val="60000"/>
                  <a:lumOff val="40000"/>
                </a:schemeClr>
              </a:gs>
              <a:gs pos="100000">
                <a:srgbClr val="D8DE8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পশুপাখিতে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5767B-AD8C-432C-ABC7-5BAB0CDFF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9" y="353876"/>
            <a:ext cx="3702174" cy="2593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56BA9B-B0C6-4528-A35D-34F177565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32" y="304800"/>
            <a:ext cx="3762159" cy="2554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0EFDEF-18DE-4D09-8795-338370510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55" y="322872"/>
            <a:ext cx="3938636" cy="2522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C8DE9E-EC00-4CF7-885D-4128C87B6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68" y="2896005"/>
            <a:ext cx="3832619" cy="2644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0AD642-BC6F-44CA-BC3D-2F66BEE29A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947210"/>
            <a:ext cx="3723859" cy="2593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6712F2-5F0B-4266-B52E-B0FB7BF5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25" y="2896006"/>
            <a:ext cx="3814479" cy="2644269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D57178D-A3DA-4DEA-93E8-D422368D15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9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5B375F-A7A1-4C67-8FEC-97001F956538}"/>
              </a:ext>
            </a:extLst>
          </p:cNvPr>
          <p:cNvSpPr/>
          <p:nvPr/>
        </p:nvSpPr>
        <p:spPr>
          <a:xfrm>
            <a:off x="887895" y="5340626"/>
            <a:ext cx="10747513" cy="12236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পৌঁছায়না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E909E-E5CA-44D6-8F09-FCD13BEC0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3"/>
          <a:stretch/>
        </p:blipFill>
        <p:spPr>
          <a:xfrm>
            <a:off x="344556" y="344557"/>
            <a:ext cx="5687076" cy="4841006"/>
          </a:xfrm>
          <a:prstGeom prst="rect">
            <a:avLst/>
          </a:prstGeom>
          <a:ln w="12700">
            <a:solidFill>
              <a:srgbClr val="FF0000"/>
            </a:solidFill>
            <a:prstDash val="solid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61168F-5F57-441D-9CA0-D663A4B78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32" y="291548"/>
            <a:ext cx="5639716" cy="4890052"/>
          </a:xfrm>
          <a:prstGeom prst="rect">
            <a:avLst/>
          </a:prstGeom>
          <a:ln w="12700">
            <a:solidFill>
              <a:srgbClr val="FF2F2F"/>
            </a:solidFill>
          </a:ln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E30B7D2-B21B-4448-A619-779C7727A3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18"/>
            </a:avLst>
          </a:prstGeom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383</Words>
  <Application>Microsoft Office PowerPoint</Application>
  <PresentationFormat>Widescreen</PresentationFormat>
  <Paragraphs>75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MG SCHOOL</cp:lastModifiedBy>
  <cp:revision>61</cp:revision>
  <dcterms:created xsi:type="dcterms:W3CDTF">2020-08-14T18:40:22Z</dcterms:created>
  <dcterms:modified xsi:type="dcterms:W3CDTF">2021-03-01T13:07:52Z</dcterms:modified>
</cp:coreProperties>
</file>