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307" r:id="rId4"/>
    <p:sldId id="274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3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5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1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5FD8-46EB-4699-A314-BC6B020A638F}" type="datetimeFigureOut">
              <a:rPr lang="en-US" smtClean="0"/>
              <a:t>21/03/01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C351-D051-49C6-87B8-852CBF63F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6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89139A0-C1D5-4024-A996-E1C4CB932540}"/>
              </a:ext>
            </a:extLst>
          </p:cNvPr>
          <p:cNvSpPr/>
          <p:nvPr/>
        </p:nvSpPr>
        <p:spPr>
          <a:xfrm>
            <a:off x="1843726" y="1867437"/>
            <a:ext cx="5550796" cy="482635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F73DD-1639-4F2F-AA4E-5B0E9400252C}"/>
              </a:ext>
            </a:extLst>
          </p:cNvPr>
          <p:cNvSpPr/>
          <p:nvPr/>
        </p:nvSpPr>
        <p:spPr>
          <a:xfrm>
            <a:off x="2557298" y="159114"/>
            <a:ext cx="1353013" cy="140459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025C7-BED3-4FE2-8FB8-514AE0493CE6}"/>
              </a:ext>
            </a:extLst>
          </p:cNvPr>
          <p:cNvSpPr/>
          <p:nvPr/>
        </p:nvSpPr>
        <p:spPr>
          <a:xfrm>
            <a:off x="3940808" y="159113"/>
            <a:ext cx="1353013" cy="140459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7DD408-D7CB-49B4-AD72-7952B9B1A37A}"/>
              </a:ext>
            </a:extLst>
          </p:cNvPr>
          <p:cNvSpPr/>
          <p:nvPr/>
        </p:nvSpPr>
        <p:spPr>
          <a:xfrm>
            <a:off x="5324318" y="159113"/>
            <a:ext cx="1353013" cy="140459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3762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1675" y="423288"/>
            <a:ext cx="276758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689" y="1718442"/>
            <a:ext cx="5364622" cy="360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B832A9-CA89-44D8-A39D-1C3377C18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5" y="5506214"/>
            <a:ext cx="8371489" cy="9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" y="1557193"/>
            <a:ext cx="4509433" cy="3696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8040" y="80731"/>
            <a:ext cx="3083577" cy="101566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398A2-4CA1-4EA5-BE5A-E903A68C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5" y="5517652"/>
            <a:ext cx="8339956" cy="1015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A1368-2B46-4AAF-BE9F-95CB2B1C6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1" y="1557193"/>
            <a:ext cx="4377559" cy="36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62" y="16963"/>
            <a:ext cx="499872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06C6-BAC4-4136-935E-F74C7A2F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22" y="486852"/>
            <a:ext cx="5467760" cy="62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1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904" y="589943"/>
            <a:ext cx="5108448" cy="92333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518" y="2653259"/>
            <a:ext cx="793035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টিয়াঃ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কাকাতুয়াঃ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6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263" y="212572"/>
            <a:ext cx="4096512" cy="1323439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51" y="2299396"/>
            <a:ext cx="8388096" cy="35394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১.ওঁরাওদের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			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ওঁরাও্রা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………….........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………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8128" y="3639905"/>
            <a:ext cx="3972382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রঙ্গপুর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5007" y="4505257"/>
            <a:ext cx="2044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8128" y="2620561"/>
            <a:ext cx="1827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কুডুখ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সাদ্রি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704" y="3164748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2401F0-195F-42D6-A2C6-CD4882DC722B}"/>
              </a:ext>
            </a:extLst>
          </p:cNvPr>
          <p:cNvSpPr/>
          <p:nvPr/>
        </p:nvSpPr>
        <p:spPr>
          <a:xfrm>
            <a:off x="4375632" y="5176718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ধরমী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ধরমেশ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212" y="695205"/>
            <a:ext cx="4295413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500" y="3429000"/>
            <a:ext cx="7638287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977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4D83-DE3D-4B6E-892A-286EB29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78" y="-155753"/>
            <a:ext cx="7688687" cy="5400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48D95-40A9-488F-B558-73E667CFD8DD}"/>
              </a:ext>
            </a:extLst>
          </p:cNvPr>
          <p:cNvSpPr/>
          <p:nvPr/>
        </p:nvSpPr>
        <p:spPr>
          <a:xfrm>
            <a:off x="6134006" y="4520487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8DB7D-E480-4A03-A444-905A8E341D53}"/>
              </a:ext>
            </a:extLst>
          </p:cNvPr>
          <p:cNvSpPr/>
          <p:nvPr/>
        </p:nvSpPr>
        <p:spPr>
          <a:xfrm>
            <a:off x="1988215" y="4520487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9F1AB-B675-4440-815B-A2C139C3D503}"/>
              </a:ext>
            </a:extLst>
          </p:cNvPr>
          <p:cNvSpPr/>
          <p:nvPr/>
        </p:nvSpPr>
        <p:spPr>
          <a:xfrm>
            <a:off x="3373535" y="4520486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50DB2-07EE-44B2-8306-2BA8B82C5204}"/>
              </a:ext>
            </a:extLst>
          </p:cNvPr>
          <p:cNvSpPr/>
          <p:nvPr/>
        </p:nvSpPr>
        <p:spPr>
          <a:xfrm>
            <a:off x="4755235" y="4520486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uiExpand="1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5F57F1-DBD4-4E5B-AE10-5FD0849515B0}"/>
              </a:ext>
            </a:extLst>
          </p:cNvPr>
          <p:cNvSpPr/>
          <p:nvPr/>
        </p:nvSpPr>
        <p:spPr>
          <a:xfrm>
            <a:off x="604807" y="313731"/>
            <a:ext cx="3755196" cy="1251018"/>
          </a:xfrm>
          <a:prstGeom prst="roundRect">
            <a:avLst>
              <a:gd name="adj" fmla="val 2986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67C619-2F91-4CA9-971B-1C74175B455B}"/>
              </a:ext>
            </a:extLst>
          </p:cNvPr>
          <p:cNvSpPr/>
          <p:nvPr/>
        </p:nvSpPr>
        <p:spPr>
          <a:xfrm>
            <a:off x="4773838" y="313733"/>
            <a:ext cx="3890426" cy="1251021"/>
          </a:xfrm>
          <a:prstGeom prst="roundRect">
            <a:avLst>
              <a:gd name="adj" fmla="val 252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763CCE-10D1-4A32-BECF-E09D0033FD9E}"/>
              </a:ext>
            </a:extLst>
          </p:cNvPr>
          <p:cNvGrpSpPr/>
          <p:nvPr/>
        </p:nvGrpSpPr>
        <p:grpSpPr>
          <a:xfrm>
            <a:off x="624633" y="1564750"/>
            <a:ext cx="3873321" cy="4972004"/>
            <a:chOff x="528034" y="1010795"/>
            <a:chExt cx="5164428" cy="55072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DAD0B1-9418-4693-85A7-1E2A3BA59B6C}"/>
                </a:ext>
              </a:extLst>
            </p:cNvPr>
            <p:cNvSpPr/>
            <p:nvPr/>
          </p:nvSpPr>
          <p:spPr>
            <a:xfrm>
              <a:off x="528034" y="1010795"/>
              <a:ext cx="5164428" cy="5507204"/>
            </a:xfrm>
            <a:prstGeom prst="roundRect">
              <a:avLst>
                <a:gd name="adj" fmla="val 1129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3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</a:t>
              </a:r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ফরহাদনগর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2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ফেনী।</a:t>
              </a:r>
              <a:r>
                <a:rPr lang="en-US" sz="1350" b="1" dirty="0" err="1"/>
                <a:t>I</a:t>
              </a:r>
              <a:r>
                <a:rPr lang="en-US" sz="1350" b="1" dirty="0"/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0AE73F-02D9-40A9-94AC-124325C5ED1C}"/>
                </a:ext>
              </a:extLst>
            </p:cNvPr>
            <p:cNvSpPr/>
            <p:nvPr/>
          </p:nvSpPr>
          <p:spPr>
            <a:xfrm>
              <a:off x="1476773" y="1181527"/>
              <a:ext cx="3056585" cy="2907019"/>
            </a:xfrm>
            <a:prstGeom prst="roundRect">
              <a:avLst>
                <a:gd name="adj" fmla="val 9524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37" t="-22775" r="-10381" b="-2277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740" tIns="0"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5F868-E612-406D-B9BA-1E3BE5762566}"/>
              </a:ext>
            </a:extLst>
          </p:cNvPr>
          <p:cNvGrpSpPr/>
          <p:nvPr/>
        </p:nvGrpSpPr>
        <p:grpSpPr>
          <a:xfrm>
            <a:off x="4790944" y="1564749"/>
            <a:ext cx="3873321" cy="4980320"/>
            <a:chOff x="4790942" y="1820443"/>
            <a:chExt cx="3873321" cy="46160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60A650-3647-4020-9919-0226A75BA112}"/>
                </a:ext>
              </a:extLst>
            </p:cNvPr>
            <p:cNvSpPr/>
            <p:nvPr/>
          </p:nvSpPr>
          <p:spPr>
            <a:xfrm>
              <a:off x="4790942" y="1820443"/>
              <a:ext cx="3873321" cy="4616031"/>
            </a:xfrm>
            <a:prstGeom prst="roundRect">
              <a:avLst>
                <a:gd name="adj" fmla="val 9956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AKAK</a:t>
              </a:r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শ্রেণিঃ </a:t>
              </a:r>
              <a:r>
                <a:rPr lang="en-US" sz="28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পঞ্চম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বিষয়ঃবাংলাদেশ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১১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as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োষ্ঠি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ওঁরাও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0C10A3-4F4B-420D-9CB9-E6FE8AAE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0244" y="1946399"/>
              <a:ext cx="2397613" cy="2512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6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------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EB776-744B-4559-AABA-6B62AFE8B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2469524"/>
            <a:ext cx="7559898" cy="19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A8657-18EF-48AA-A4EC-E4BA6CCA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124" y="1632081"/>
            <a:ext cx="3842648" cy="3574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E1DFC-311D-4D72-8375-18125D745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9" y="1632080"/>
            <a:ext cx="3953365" cy="3574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C732EE-0726-4F94-873E-628C52E90437}"/>
              </a:ext>
            </a:extLst>
          </p:cNvPr>
          <p:cNvSpPr txBox="1"/>
          <p:nvPr/>
        </p:nvSpPr>
        <p:spPr>
          <a:xfrm>
            <a:off x="277969" y="5678063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91120-644D-4E18-9729-47D7E7DEF668}"/>
              </a:ext>
            </a:extLst>
          </p:cNvPr>
          <p:cNvSpPr txBox="1"/>
          <p:nvPr/>
        </p:nvSpPr>
        <p:spPr>
          <a:xfrm>
            <a:off x="2743200" y="533400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B23A2-8CFE-4D9F-9D1E-6DB67B867150}"/>
              </a:ext>
            </a:extLst>
          </p:cNvPr>
          <p:cNvSpPr txBox="1"/>
          <p:nvPr/>
        </p:nvSpPr>
        <p:spPr>
          <a:xfrm>
            <a:off x="4572000" y="5678063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গোষ্ঠির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2814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1976" y="197671"/>
            <a:ext cx="7368989" cy="10156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4EF36-CF60-4710-A664-6F843754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995" y="1461698"/>
            <a:ext cx="5381469" cy="35832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201F7D-B7E7-40D3-857C-51304595D3BD}"/>
              </a:ext>
            </a:extLst>
          </p:cNvPr>
          <p:cNvSpPr txBox="1"/>
          <p:nvPr/>
        </p:nvSpPr>
        <p:spPr>
          <a:xfrm>
            <a:off x="3167923" y="5325732"/>
            <a:ext cx="1813809" cy="1015663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47" y="1497724"/>
            <a:ext cx="4440352" cy="4051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7040" y="1619751"/>
            <a:ext cx="4059384" cy="3929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9763" y="6043694"/>
            <a:ext cx="8676661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763" y="229531"/>
            <a:ext cx="8424472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ওঁরাওদের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81" y="899150"/>
            <a:ext cx="4198495" cy="3762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131" y="899150"/>
            <a:ext cx="4198495" cy="3762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2869" y="72103"/>
            <a:ext cx="7078717" cy="70788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F2CA5-7558-467E-B5E4-B65F234F7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31" y="4860507"/>
            <a:ext cx="8621845" cy="18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1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7168" y="384785"/>
            <a:ext cx="4139578" cy="830997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A3635-E26D-4BED-A864-716999BC7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127" y="1550866"/>
            <a:ext cx="6937162" cy="3902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A86298-4223-4F74-A1DB-821B8808B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5752452"/>
            <a:ext cx="8403021" cy="90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32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2" y="3556124"/>
            <a:ext cx="3602881" cy="2152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87" y="3519736"/>
            <a:ext cx="3954029" cy="2152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2" y="1276194"/>
            <a:ext cx="3698911" cy="2152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1" y="1276195"/>
            <a:ext cx="3954029" cy="21528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2353" y="133407"/>
            <a:ext cx="3434116" cy="10156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38C18-9EF8-44B8-8140-E5FBEDCD5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823313"/>
            <a:ext cx="8860221" cy="9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7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201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PTI_JESSORE</dc:creator>
  <cp:lastModifiedBy>user</cp:lastModifiedBy>
  <cp:revision>122</cp:revision>
  <dcterms:created xsi:type="dcterms:W3CDTF">2015-01-03T05:08:36Z</dcterms:created>
  <dcterms:modified xsi:type="dcterms:W3CDTF">2021-03-01T17:15:39Z</dcterms:modified>
</cp:coreProperties>
</file>