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74" r:id="rId2"/>
    <p:sldId id="276" r:id="rId3"/>
    <p:sldId id="278" r:id="rId4"/>
    <p:sldId id="262" r:id="rId5"/>
    <p:sldId id="259" r:id="rId6"/>
    <p:sldId id="265" r:id="rId7"/>
    <p:sldId id="268" r:id="rId8"/>
    <p:sldId id="263" r:id="rId9"/>
    <p:sldId id="264" r:id="rId10"/>
    <p:sldId id="269" r:id="rId11"/>
    <p:sldId id="270" r:id="rId12"/>
    <p:sldId id="267" r:id="rId13"/>
    <p:sldId id="272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F3D"/>
    <a:srgbClr val="33CC33"/>
    <a:srgbClr val="FF0066"/>
    <a:srgbClr val="990033"/>
    <a:srgbClr val="FF0000"/>
    <a:srgbClr val="ED1F9A"/>
    <a:srgbClr val="EB69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81B-100D-40DC-8B47-9592B51BCDE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1A4242-D0C4-400C-B308-D631EC52F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81B-100D-40DC-8B47-9592B51BCDE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242-D0C4-400C-B308-D631EC52F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81B-100D-40DC-8B47-9592B51BCDE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242-D0C4-400C-B308-D631EC52F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81B-100D-40DC-8B47-9592B51BCDE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1A4242-D0C4-400C-B308-D631EC52F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81B-100D-40DC-8B47-9592B51BCDE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242-D0C4-400C-B308-D631EC52F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81B-100D-40DC-8B47-9592B51BCDE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242-D0C4-400C-B308-D631EC52F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81B-100D-40DC-8B47-9592B51BCDE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1A4242-D0C4-400C-B308-D631EC52F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81B-100D-40DC-8B47-9592B51BCDE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242-D0C4-400C-B308-D631EC52F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81B-100D-40DC-8B47-9592B51BCDE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242-D0C4-400C-B308-D631EC52F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81B-100D-40DC-8B47-9592B51BCDE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242-D0C4-400C-B308-D631EC52F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81B-100D-40DC-8B47-9592B51BCDE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242-D0C4-400C-B308-D631EC52F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35281B-100D-40DC-8B47-9592B51BCDE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1A4242-D0C4-400C-B308-D631EC52F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l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743200"/>
            <a:ext cx="70627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52600" y="609600"/>
            <a:ext cx="5562600" cy="1524000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 dirty="0">
                <a:solidFill>
                  <a:srgbClr val="FFFF00"/>
                </a:solidFill>
                <a:latin typeface="SutonnyMJ" pitchFamily="2" charset="0"/>
              </a:rPr>
              <a:t>স্বাগতম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6600" y="1143000"/>
            <a:ext cx="2819400" cy="2438400"/>
          </a:xfrm>
          <a:prstGeom prst="ellipse">
            <a:avLst/>
          </a:prstGeom>
          <a:solidFill>
            <a:srgbClr val="FF0000"/>
          </a:solidFill>
          <a:ln>
            <a:solidFill>
              <a:srgbClr val="ED1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38800" y="1219200"/>
            <a:ext cx="1371602" cy="5856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86400" y="3429000"/>
            <a:ext cx="14478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077494" y="4228306"/>
            <a:ext cx="1143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2057400" y="3048000"/>
            <a:ext cx="17526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286000" y="1447800"/>
            <a:ext cx="11430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76600" y="1676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পরিবেশ দূষণ</a:t>
            </a:r>
            <a:endParaRPr lang="en-US" sz="4800" dirty="0"/>
          </a:p>
        </p:txBody>
      </p:sp>
      <p:pic>
        <p:nvPicPr>
          <p:cNvPr id="14" name="Picture 13" descr="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61823" cy="1842515"/>
          </a:xfrm>
          <a:prstGeom prst="rect">
            <a:avLst/>
          </a:prstGeom>
        </p:spPr>
      </p:pic>
      <p:pic>
        <p:nvPicPr>
          <p:cNvPr id="24" name="Picture 23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2286000" cy="1676400"/>
          </a:xfrm>
          <a:prstGeom prst="rect">
            <a:avLst/>
          </a:prstGeom>
        </p:spPr>
      </p:pic>
      <p:pic>
        <p:nvPicPr>
          <p:cNvPr id="26" name="Picture 25" descr="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419600"/>
            <a:ext cx="2514600" cy="1743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2133600"/>
            <a:ext cx="1371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বায়ু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দূষণ</a:t>
            </a:r>
            <a:endParaRPr lang="en-US" sz="2400" dirty="0"/>
          </a:p>
        </p:txBody>
      </p:sp>
      <p:pic>
        <p:nvPicPr>
          <p:cNvPr id="18" name="Picture 17" descr="dfg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048000"/>
            <a:ext cx="2590800" cy="20601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5257800"/>
            <a:ext cx="16002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শব্দ দুষণ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705600" y="5410200"/>
            <a:ext cx="22098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মাটি দূষণ</a:t>
            </a:r>
            <a:endParaRPr lang="en-US" sz="2800" dirty="0"/>
          </a:p>
        </p:txBody>
      </p:sp>
      <p:pic>
        <p:nvPicPr>
          <p:cNvPr id="30" name="Picture 29" descr="images_0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0" y="0"/>
            <a:ext cx="2476500" cy="18478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58000" y="1981200"/>
            <a:ext cx="2286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পানি দূষণ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581400" y="6400800"/>
            <a:ext cx="19812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বর্জ্য দূষণ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228600"/>
            <a:ext cx="457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</a:rPr>
              <a:t>পরিবেশ দূষণের কারন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1143000"/>
            <a:ext cx="1143000" cy="9144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762000"/>
            <a:ext cx="2057400" cy="2133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895600"/>
            <a:ext cx="2286000" cy="2133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4724400"/>
            <a:ext cx="2514600" cy="2133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8800" y="4419600"/>
            <a:ext cx="2209800" cy="2438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5600" y="3657600"/>
            <a:ext cx="2438400" cy="2133600"/>
          </a:xfrm>
          <a:prstGeom prst="ellipse">
            <a:avLst/>
          </a:prstGeom>
          <a:solidFill>
            <a:srgbClr val="ED1F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10400" y="1143000"/>
            <a:ext cx="2133600" cy="2286000"/>
          </a:xfrm>
          <a:prstGeom prst="ellipse">
            <a:avLst/>
          </a:prstGeom>
          <a:solidFill>
            <a:srgbClr val="47C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2133600" y="1677988"/>
            <a:ext cx="2057400" cy="74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2590800" y="1981200"/>
            <a:ext cx="1676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895600" y="2819400"/>
            <a:ext cx="2057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3924300" y="33147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34000" y="2286000"/>
            <a:ext cx="15240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029200" y="1676400"/>
            <a:ext cx="2133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28600" y="12954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যেখানে সেখানে ময়লা আবর্জনা ফেললে।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533400" y="35052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জমিতে কীটনাশক বেশি ব্যবহার করলে।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2133600" y="48768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যেখানে সেখানে মল-মূত্র ত্যগ করলে।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0" y="5257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নদীতে শিল্প কারখানার ময়লা ফেললে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162800" y="41148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গাড়ি,ইটের ভাটা থেকে কালো ধোঁয়া বের হলে।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7086600" y="1524000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জোরে শব্দ করে মাইক বাজালে,গান শুনলে ও হৈ চৈ করলে।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219200" y="228600"/>
            <a:ext cx="6934200" cy="266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10668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70C0"/>
                </a:solidFill>
              </a:rPr>
              <a:t>মূল্যায়ন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3200400"/>
            <a:ext cx="7467600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পরিবেশ দূষণের ৫টি কারন লিখ।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99514"/>
            <a:ext cx="2057400" cy="1535137"/>
          </a:xfrm>
          <a:prstGeom prst="rect">
            <a:avLst/>
          </a:prstGeom>
        </p:spPr>
      </p:pic>
      <p:pic>
        <p:nvPicPr>
          <p:cNvPr id="4" name="Picture 3" descr="sob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419601"/>
            <a:ext cx="2133599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6324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ছবির সাথে দাগ টেনে শব্দের মিল কর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2971800"/>
            <a:ext cx="2743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পানি দূষণ</a:t>
            </a:r>
            <a:endParaRPr lang="en-US" sz="3200" dirty="0"/>
          </a:p>
        </p:txBody>
      </p:sp>
      <p:pic>
        <p:nvPicPr>
          <p:cNvPr id="8" name="Picture 7" descr="air polu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438400"/>
            <a:ext cx="2133599" cy="1598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1143000"/>
            <a:ext cx="2667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শব্দ দূষন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953000"/>
            <a:ext cx="18288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বায়ু দূষণ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524000" y="8382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52800" y="1524000"/>
            <a:ext cx="24384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1"/>
          </p:cNvCxnSpPr>
          <p:nvPr/>
        </p:nvCxnSpPr>
        <p:spPr>
          <a:xfrm rot="5400000" flipH="1" flipV="1">
            <a:off x="2813194" y="1974994"/>
            <a:ext cx="3441412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10" idx="1"/>
          </p:cNvCxnSpPr>
          <p:nvPr/>
        </p:nvCxnSpPr>
        <p:spPr>
          <a:xfrm>
            <a:off x="3200399" y="3237470"/>
            <a:ext cx="2590801" cy="2007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inde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133600" y="51816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itchFamily="2" charset="0"/>
              </a:rPr>
              <a:t>ধন্যবাদ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"/>
            <a:ext cx="6172200" cy="990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solidFill>
                  <a:srgbClr val="FFC000"/>
                </a:solidFill>
                <a:latin typeface="SutonnyMJ" pitchFamily="2" charset="0"/>
              </a:rPr>
              <a:t>শিক্ষক পরিচিতি</a:t>
            </a:r>
            <a:endParaRPr lang="en-US" sz="6000" b="1" dirty="0">
              <a:solidFill>
                <a:srgbClr val="FFC000"/>
              </a:solidFill>
              <a:latin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91000" y="2438400"/>
            <a:ext cx="4648200" cy="25908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শাহ আলম মিঞা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সহকারী শিক্ষক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দক্ষিণ চামুরিয়া সপ্রাবি,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কালিহাতি, টাঙ্গাইল। 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মোবাইলঃ ০১৬৭৩১৪৪৮৩১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Pictures\লিটু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3168289" cy="3657600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066800" y="304800"/>
            <a:ext cx="6477000" cy="2286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NikoshBAN" pitchFamily="2" charset="0"/>
              </a:rPr>
              <a:t>শ্রেণিঃ 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</a:rPr>
              <a:t>তৃতীয়</a:t>
            </a:r>
            <a:endParaRPr lang="en-US" sz="4800" b="1" dirty="0">
              <a:solidFill>
                <a:srgbClr val="C00000"/>
              </a:solidFill>
              <a:latin typeface="NikoshBAN" pitchFamily="2" charset="0"/>
            </a:endParaRPr>
          </a:p>
          <a:p>
            <a:r>
              <a:rPr lang="en-US" sz="4800" b="1" dirty="0">
                <a:solidFill>
                  <a:srgbClr val="C00000"/>
                </a:solidFill>
                <a:latin typeface="NikoshBAN" pitchFamily="2" charset="0"/>
              </a:rPr>
              <a:t>বিষয়ঃ 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</a:rPr>
              <a:t>বাংলাদেশ </a:t>
            </a:r>
          </a:p>
          <a:p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</a:rPr>
              <a:t>ও বিশ্বপরিচয়</a:t>
            </a:r>
            <a:endParaRPr lang="en-US" sz="4800" b="1" dirty="0">
              <a:solidFill>
                <a:srgbClr val="C00000"/>
              </a:solidFill>
              <a:latin typeface="NikoshBAN" pitchFamily="2" charset="0"/>
            </a:endParaRPr>
          </a:p>
        </p:txBody>
      </p:sp>
      <p:pic>
        <p:nvPicPr>
          <p:cNvPr id="1026" name="Picture 2" descr="F:\Litu\বাংলাদেশ ও বিশ্বপরিচয় তৃতীয় শ্রেণ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743200"/>
            <a:ext cx="3657600" cy="381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8382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n-BD" sz="5300" b="1" dirty="0" smtClean="0">
                <a:solidFill>
                  <a:srgbClr val="FF0000"/>
                </a:solidFill>
              </a:rPr>
              <a:t>আজকের পাঠ</a:t>
            </a:r>
            <a:r>
              <a:rPr lang="bn-BD" sz="5300" dirty="0" smtClean="0">
                <a:solidFill>
                  <a:srgbClr val="FF0000"/>
                </a:solidFill>
              </a:rPr>
              <a:t/>
            </a:r>
            <a:br>
              <a:rPr lang="bn-BD" sz="53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47CF3D"/>
          </a:solidFill>
        </p:spPr>
        <p:txBody>
          <a:bodyPr>
            <a:normAutofit lnSpcReduction="10000"/>
          </a:bodyPr>
          <a:lstStyle/>
          <a:p>
            <a:r>
              <a:rPr lang="bn-BD" sz="5400" u="sng" dirty="0" smtClean="0">
                <a:solidFill>
                  <a:srgbClr val="FF0000"/>
                </a:solidFill>
              </a:rPr>
              <a:t>অধ্যায়- ৭</a:t>
            </a:r>
          </a:p>
          <a:p>
            <a:r>
              <a:rPr lang="en-US" sz="5400" dirty="0" smtClean="0">
                <a:solidFill>
                  <a:srgbClr val="7030A0"/>
                </a:solidFill>
              </a:rPr>
              <a:t>পাঠের শিরো</a:t>
            </a:r>
            <a:r>
              <a:rPr lang="bn-BD" sz="5400" dirty="0" smtClean="0">
                <a:solidFill>
                  <a:srgbClr val="7030A0"/>
                </a:solidFill>
              </a:rPr>
              <a:t>নাম-</a:t>
            </a:r>
            <a:r>
              <a:rPr lang="bn-BD" sz="5400" dirty="0" smtClean="0">
                <a:solidFill>
                  <a:schemeClr val="tx2">
                    <a:lumMod val="75000"/>
                  </a:schemeClr>
                </a:solidFill>
              </a:rPr>
              <a:t>পরিবেশ</a:t>
            </a:r>
            <a:r>
              <a:rPr lang="bn-BD" sz="5400" dirty="0" smtClean="0">
                <a:solidFill>
                  <a:srgbClr val="7030A0"/>
                </a:solidFill>
              </a:rPr>
              <a:t> </a:t>
            </a:r>
            <a:r>
              <a:rPr lang="bn-BD" sz="5400" dirty="0" smtClean="0">
                <a:solidFill>
                  <a:schemeClr val="tx2">
                    <a:lumMod val="75000"/>
                  </a:schemeClr>
                </a:solidFill>
              </a:rPr>
              <a:t>দূষণ</a:t>
            </a:r>
            <a:r>
              <a:rPr lang="bn-BD" sz="5400" dirty="0" smtClean="0">
                <a:solidFill>
                  <a:srgbClr val="7030A0"/>
                </a:solidFill>
              </a:rPr>
              <a:t> </a:t>
            </a:r>
            <a:r>
              <a:rPr lang="bn-BD" sz="5400" dirty="0" smtClean="0">
                <a:solidFill>
                  <a:schemeClr val="tx2">
                    <a:lumMod val="75000"/>
                  </a:schemeClr>
                </a:solidFill>
              </a:rPr>
              <a:t>প্রতিরোধ ও সংরক্ষণ।</a:t>
            </a:r>
          </a:p>
          <a:p>
            <a:r>
              <a:rPr lang="bn-BD" sz="5400" dirty="0" smtClean="0">
                <a:solidFill>
                  <a:srgbClr val="7030A0"/>
                </a:solidFill>
              </a:rPr>
              <a:t>পাঠ্যাংশ-</a:t>
            </a:r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</a:rPr>
              <a:t>পরিবেশ</a:t>
            </a:r>
            <a:r>
              <a:rPr lang="bn-BD" sz="5400" dirty="0" smtClean="0">
                <a:solidFill>
                  <a:srgbClr val="7030A0"/>
                </a:solidFill>
              </a:rPr>
              <a:t> </a:t>
            </a:r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</a:rPr>
              <a:t>দূষণের কারন।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1"/>
            <a:ext cx="8229600" cy="3810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 কারন সম্পর্কে বর্ননা করতে পারবে।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-735013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bn-BD" sz="3200" dirty="0" smtClean="0"/>
              <a:t>পূর্ব পাঠের আলোচনা।</a:t>
            </a:r>
            <a:endParaRPr lang="en-US" sz="32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66800"/>
            <a:ext cx="6455499" cy="41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791200"/>
            <a:ext cx="326218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2324100" cy="1962150"/>
          </a:xfrm>
          <a:prstGeom prst="rect">
            <a:avLst/>
          </a:prstGeom>
        </p:spPr>
      </p:pic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914400"/>
            <a:ext cx="2466975" cy="1847850"/>
          </a:xfrm>
          <a:prstGeom prst="rect">
            <a:avLst/>
          </a:prstGeom>
        </p:spPr>
      </p:pic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962400"/>
            <a:ext cx="2552700" cy="1790700"/>
          </a:xfrm>
          <a:prstGeom prst="rect">
            <a:avLst/>
          </a:prstGeom>
        </p:spPr>
      </p:pic>
      <p:pic>
        <p:nvPicPr>
          <p:cNvPr id="6" name="Picture 5" descr="images_0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114800"/>
            <a:ext cx="2569278" cy="1709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2971800"/>
            <a:ext cx="29718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পানিতে শিল্প কারখানার ময়লা ফেললে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971800"/>
            <a:ext cx="2667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যানবাহন থেকে কালো ধোঁয়া বের হলে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943600"/>
            <a:ext cx="2667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জোরে শব্দ করে মাইক বাজালে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6096000"/>
            <a:ext cx="3276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যেখানে সেখানে ময়লা ফেললে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"/>
            <a:ext cx="6477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মানুষ কীভাবে পরিবেশ দুষণ করছে-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2971800" cy="1977598"/>
          </a:xfrm>
          <a:prstGeom prst="rect">
            <a:avLst/>
          </a:prstGeom>
        </p:spPr>
      </p:pic>
      <p:pic>
        <p:nvPicPr>
          <p:cNvPr id="4" name="Picture 3" descr="images_0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0"/>
            <a:ext cx="3183286" cy="220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819400"/>
            <a:ext cx="3810000" cy="86177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1600" dirty="0" smtClean="0"/>
              <a:t>জমিতে রাসায়নিক সার বেশি ব্যবহার করলে</a:t>
            </a:r>
          </a:p>
          <a:p>
            <a:endParaRPr lang="en-US" dirty="0"/>
          </a:p>
        </p:txBody>
      </p:sp>
      <p:pic>
        <p:nvPicPr>
          <p:cNvPr id="8" name="Picture 7" descr="images_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685800"/>
            <a:ext cx="2772168" cy="2076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2971800"/>
            <a:ext cx="3657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কলকারখানার কালো ধোঁয়া বের হলে</a:t>
            </a:r>
            <a:endParaRPr lang="en-US" sz="2000" dirty="0"/>
          </a:p>
        </p:txBody>
      </p:sp>
      <p:pic>
        <p:nvPicPr>
          <p:cNvPr id="10" name="Picture 9" descr="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886200"/>
            <a:ext cx="3051928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6150114"/>
            <a:ext cx="3505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গাড়ি থেকে কালো ধোঁয়া বের হলে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6324600"/>
            <a:ext cx="3352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যানবাহন থেকে জোরে শব্দ হলে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362200" cy="193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8600"/>
            <a:ext cx="253824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438400"/>
            <a:ext cx="238801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514600"/>
            <a:ext cx="2408514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648200"/>
            <a:ext cx="2460921" cy="181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4817" y="4724400"/>
            <a:ext cx="2400984" cy="180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1412" y="2362200"/>
            <a:ext cx="1500188" cy="171049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Right Arrow 13"/>
          <p:cNvSpPr/>
          <p:nvPr/>
        </p:nvSpPr>
        <p:spPr>
          <a:xfrm rot="19032473">
            <a:off x="5172527" y="1853518"/>
            <a:ext cx="66249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140367">
            <a:off x="4752609" y="4291472"/>
            <a:ext cx="893642" cy="497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105400" y="30480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2317902">
            <a:off x="3059274" y="1733755"/>
            <a:ext cx="680268" cy="587466"/>
          </a:xfrm>
          <a:prstGeom prst="rightArrow">
            <a:avLst>
              <a:gd name="adj1" fmla="val 50000"/>
              <a:gd name="adj2" fmla="val 57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2833136" y="3082094"/>
            <a:ext cx="824464" cy="424573"/>
          </a:xfrm>
          <a:prstGeom prst="rightArrow">
            <a:avLst>
              <a:gd name="adj1" fmla="val 80119"/>
              <a:gd name="adj2" fmla="val 46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7511014">
            <a:off x="2886321" y="42595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184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Slide 1</vt:lpstr>
      <vt:lpstr>Slide 2</vt:lpstr>
      <vt:lpstr>Slide 3</vt:lpstr>
      <vt:lpstr> আজকের পাঠ </vt:lpstr>
      <vt:lpstr>পাঠের কাঙ্খিত শিখনফল</vt:lpstr>
      <vt:lpstr>পূর্ব পাঠের আলোচনা।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</dc:creator>
  <cp:lastModifiedBy>User</cp:lastModifiedBy>
  <cp:revision>118</cp:revision>
  <dcterms:created xsi:type="dcterms:W3CDTF">2015-12-15T06:06:08Z</dcterms:created>
  <dcterms:modified xsi:type="dcterms:W3CDTF">2021-03-01T17:09:38Z</dcterms:modified>
</cp:coreProperties>
</file>