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72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B6AF-8C7F-4974-9B2D-4811615214F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EC42-BC80-40AA-B5BB-BCC74377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"/>
            <a:ext cx="10938510" cy="6606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0190" y="-308610"/>
            <a:ext cx="8298180" cy="163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72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" y="148590"/>
            <a:ext cx="7463790" cy="35433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৪।বিজ্ঞপ্তি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বিলপ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সাধনঃ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" y="3817620"/>
            <a:ext cx="6823710" cy="2937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বিলোপসাধনঃ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19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7570" y="811530"/>
            <a:ext cx="429768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দলীয় কাজ</a:t>
            </a:r>
            <a:endParaRPr lang="en-US" sz="4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783080" y="2057400"/>
            <a:ext cx="8122920" cy="38862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#   </a:t>
            </a:r>
            <a:r>
              <a:rPr lang="en-US" sz="6000" dirty="0" err="1" smtClean="0"/>
              <a:t>অংশীদারি</a:t>
            </a:r>
            <a:r>
              <a:rPr lang="en-US" sz="6000" dirty="0" smtClean="0"/>
              <a:t> </a:t>
            </a:r>
            <a:r>
              <a:rPr lang="en-US" sz="6000" dirty="0" err="1" smtClean="0"/>
              <a:t>চুক্তি</a:t>
            </a:r>
            <a:r>
              <a:rPr lang="en-US" sz="6000" dirty="0" smtClean="0"/>
              <a:t> </a:t>
            </a:r>
            <a:r>
              <a:rPr lang="en-US" sz="6000" dirty="0" err="1" smtClean="0"/>
              <a:t>পত্রে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বিষয়</a:t>
            </a:r>
            <a:r>
              <a:rPr lang="en-US" sz="6000" dirty="0" smtClean="0"/>
              <a:t> </a:t>
            </a:r>
            <a:r>
              <a:rPr lang="en-US" sz="6000" dirty="0" err="1" smtClean="0"/>
              <a:t>উল্লেখ</a:t>
            </a:r>
            <a:r>
              <a:rPr lang="en-US" sz="6000" dirty="0" smtClean="0"/>
              <a:t> </a:t>
            </a:r>
            <a:r>
              <a:rPr lang="en-US" sz="6000" dirty="0" err="1" smtClean="0"/>
              <a:t>থাকে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তা</a:t>
            </a:r>
            <a:r>
              <a:rPr lang="en-US" sz="6000" dirty="0" smtClean="0"/>
              <a:t> </a:t>
            </a:r>
            <a:r>
              <a:rPr lang="en-US" sz="6000" dirty="0" err="1" smtClean="0"/>
              <a:t>লেখ</a:t>
            </a:r>
            <a:r>
              <a:rPr lang="en-US" sz="6000" dirty="0" smtClean="0"/>
              <a:t> । </a:t>
            </a:r>
            <a:endParaRPr lang="bn-IN" sz="6000" dirty="0"/>
          </a:p>
        </p:txBody>
      </p:sp>
    </p:spTree>
    <p:extLst>
      <p:ext uri="{BB962C8B-B14F-4D97-AF65-F5344CB8AC3E}">
        <p14:creationId xmlns:p14="http://schemas.microsoft.com/office/powerpoint/2010/main" val="670325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6100" y="971550"/>
            <a:ext cx="46863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মূল্যায়ন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108834" y="2446020"/>
            <a:ext cx="7823835" cy="406908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১</a:t>
            </a:r>
            <a:r>
              <a:rPr lang="en-US" sz="2800" b="1" dirty="0">
                <a:solidFill>
                  <a:srgbClr val="C00000"/>
                </a:solidFill>
              </a:rPr>
              <a:t>।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অংশীদারি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চুক্তি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পত্র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কী</a:t>
            </a:r>
            <a:r>
              <a:rPr lang="en-US" sz="2800" b="1" dirty="0" smtClean="0">
                <a:solidFill>
                  <a:srgbClr val="C00000"/>
                </a:solidFill>
              </a:rPr>
              <a:t> ? </a:t>
            </a:r>
            <a:endParaRPr lang="bn-IN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২। </a:t>
            </a:r>
            <a:r>
              <a:rPr lang="en-US" sz="2800" b="1" dirty="0" err="1" smtClean="0">
                <a:solidFill>
                  <a:srgbClr val="FFFF00"/>
                </a:solidFill>
              </a:rPr>
              <a:t>বাধ্যতামূলক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বিলোপসাধন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কি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বুঝায়</a:t>
            </a:r>
            <a:r>
              <a:rPr lang="en-US" sz="2800" b="1" dirty="0" smtClean="0">
                <a:solidFill>
                  <a:srgbClr val="FFFF00"/>
                </a:solidFill>
              </a:rPr>
              <a:t> ?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৩। </a:t>
            </a:r>
            <a:r>
              <a:rPr lang="en-US" sz="2800" b="1" dirty="0" err="1" smtClean="0">
                <a:solidFill>
                  <a:srgbClr val="C00000"/>
                </a:solidFill>
              </a:rPr>
              <a:t>আদালতের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বিলোপসাধন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ভাবে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হতে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পারে</a:t>
            </a:r>
            <a:r>
              <a:rPr lang="en-US" sz="2800" b="1" dirty="0" smtClean="0">
                <a:solidFill>
                  <a:srgbClr val="C00000"/>
                </a:solidFill>
              </a:rPr>
              <a:t> ।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৪।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বিজ্ঞপ্তির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বিলোপসাধন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ধারায়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বলা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হয়েছে</a:t>
            </a:r>
            <a:r>
              <a:rPr lang="en-US" sz="2800" b="1" dirty="0" smtClean="0">
                <a:solidFill>
                  <a:srgbClr val="002060"/>
                </a:solidFill>
              </a:rPr>
              <a:t> 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ক) ৪০      খ) ৪২      গ) ৪৩       ঘ) ৪৫     </a:t>
            </a:r>
            <a:r>
              <a:rPr lang="en-US" sz="2800" b="1" dirty="0" err="1" smtClean="0">
                <a:solidFill>
                  <a:srgbClr val="FFFF00"/>
                </a:solidFill>
              </a:rPr>
              <a:t>উত্তরঃ</a:t>
            </a:r>
            <a:r>
              <a:rPr lang="en-US" sz="2800" b="1" dirty="0" smtClean="0">
                <a:solidFill>
                  <a:srgbClr val="FFFF00"/>
                </a:solidFill>
              </a:rPr>
              <a:t> – (গ)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৫।নিচের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কোনটি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দায়ের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দিক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সবচেয়ে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ঝুকিপূর্ণ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ক)</a:t>
            </a:r>
            <a:r>
              <a:rPr lang="en-US" sz="2800" b="1" dirty="0" err="1" smtClean="0">
                <a:solidFill>
                  <a:srgbClr val="FFFF00"/>
                </a:solidFill>
              </a:rPr>
              <a:t>অংশীদারি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খ) </a:t>
            </a:r>
            <a:r>
              <a:rPr lang="en-US" sz="2800" b="1" dirty="0" err="1" smtClean="0">
                <a:solidFill>
                  <a:srgbClr val="FF0000"/>
                </a:solidFill>
              </a:rPr>
              <a:t>সমবায়</a:t>
            </a:r>
            <a:r>
              <a:rPr lang="en-US" sz="2800" b="1" dirty="0" smtClean="0">
                <a:solidFill>
                  <a:srgbClr val="FF0000"/>
                </a:solidFill>
              </a:rPr>
              <a:t>    গ) </a:t>
            </a:r>
            <a:r>
              <a:rPr lang="en-US" sz="2800" b="1" dirty="0" err="1" smtClean="0">
                <a:solidFill>
                  <a:srgbClr val="FF0000"/>
                </a:solidFill>
              </a:rPr>
              <a:t>প্রাইভেট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লিঃ</a:t>
            </a:r>
            <a:r>
              <a:rPr lang="en-US" sz="2800" b="1" dirty="0" smtClean="0">
                <a:solidFill>
                  <a:srgbClr val="FF0000"/>
                </a:solidFill>
              </a:rPr>
              <a:t>   ঘ) </a:t>
            </a:r>
            <a:r>
              <a:rPr lang="en-US" sz="2800" b="1" dirty="0" err="1" smtClean="0">
                <a:solidFill>
                  <a:srgbClr val="FF0000"/>
                </a:solidFill>
              </a:rPr>
              <a:t>পাবলিক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লিঃ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02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596640" y="259080"/>
            <a:ext cx="4419600" cy="152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5259705" y="1844040"/>
            <a:ext cx="109347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992630" y="5017770"/>
            <a:ext cx="8721090" cy="1440180"/>
          </a:xfrm>
          <a:prstGeom prst="round2Same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বাংলাদেশে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অংশীদারি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ব্যবসায়ের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অবস্থান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কেমন</a:t>
            </a:r>
            <a:r>
              <a:rPr lang="en-US" sz="4000" dirty="0" smtClean="0"/>
              <a:t> ? </a:t>
            </a:r>
            <a:endParaRPr lang="en-US" sz="4000" dirty="0"/>
          </a:p>
        </p:txBody>
      </p:sp>
      <p:sp>
        <p:nvSpPr>
          <p:cNvPr id="7" name="4-Point Star 6"/>
          <p:cNvSpPr/>
          <p:nvPr/>
        </p:nvSpPr>
        <p:spPr>
          <a:xfrm>
            <a:off x="2057400" y="5562600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19400"/>
            <a:ext cx="5791200" cy="1775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9990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5830" y="381000"/>
            <a:ext cx="7749540" cy="187071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ক্লাসে</a:t>
            </a:r>
            <a:r>
              <a:rPr lang="en-US" sz="4400" dirty="0"/>
              <a:t> </a:t>
            </a:r>
            <a:r>
              <a:rPr lang="en-US" sz="4400" dirty="0" err="1"/>
              <a:t>সহায়তার</a:t>
            </a:r>
            <a:r>
              <a:rPr lang="en-US" sz="4400" dirty="0"/>
              <a:t> </a:t>
            </a:r>
            <a:r>
              <a:rPr lang="en-US" sz="4400" dirty="0" err="1"/>
              <a:t>জন্য</a:t>
            </a:r>
            <a:r>
              <a:rPr lang="en-US" sz="4400" dirty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ধন্যবাদ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2434590"/>
            <a:ext cx="1005840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6776" y="797283"/>
            <a:ext cx="491393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736" y="2435825"/>
            <a:ext cx="4718719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2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মোবাঃ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০১৭২৪৫০৪৬৩৫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Mail: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4" y="2573866"/>
            <a:ext cx="2921705" cy="33605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9128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552" y="1071327"/>
            <a:ext cx="6104073" cy="972657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303" y="2829688"/>
            <a:ext cx="9102431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ব্যবস্থাপনা-১ম পত্র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5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7020" y="952675"/>
            <a:ext cx="7814722" cy="807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ছবিগুলো</a:t>
            </a:r>
            <a:r>
              <a:rPr lang="bn-BD" sz="28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</a:t>
            </a:r>
            <a:r>
              <a:rPr lang="bn-BD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আমরা কী দেখতে পাচ্ছি</a:t>
            </a:r>
            <a:r>
              <a:rPr lang="en-US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2215164"/>
            <a:ext cx="5394960" cy="4437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2215164"/>
            <a:ext cx="5212080" cy="44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8807" y="1275644"/>
            <a:ext cx="7536527" cy="16390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/>
              <a:t>    </a:t>
            </a:r>
            <a:r>
              <a:rPr lang="bn-IN" sz="3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07" y="3545007"/>
            <a:ext cx="8964884" cy="2739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চুক্তিপত্র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2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0"/>
            <a:ext cx="6949440" cy="4560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চুক্তিপত্রঃ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ভিত্তি।ভবিষ্যতে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বোঝাবুঝি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সংগটিত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লিখিতদলিল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50" y="4674870"/>
            <a:ext cx="8332470" cy="2103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কার্যসীমা,মূলধন,লাভ-লোকসান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পারিশ্রমিক,ব্যাংকের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নাম,পাওনা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পদ্ধতি,নতুন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বহিস্কার,বিলোপসাধন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83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195" y="2251710"/>
            <a:ext cx="7132320" cy="44462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৩০(১)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7190"/>
            <a:ext cx="7509510" cy="1394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3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" y="148590"/>
            <a:ext cx="6835140" cy="394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অংশিদারদের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470" y="4389120"/>
            <a:ext cx="11475720" cy="2331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সম্মতিক্রমেঃ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সম্মতিক্রমে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বিলোপ্সাধন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57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" y="365760"/>
            <a:ext cx="8069580" cy="2834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অংশিদারি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330" y="3680460"/>
            <a:ext cx="8023860" cy="26974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8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535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31</cp:revision>
  <dcterms:created xsi:type="dcterms:W3CDTF">2021-02-10T14:56:09Z</dcterms:created>
  <dcterms:modified xsi:type="dcterms:W3CDTF">2021-02-13T04:02:20Z</dcterms:modified>
</cp:coreProperties>
</file>