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64" r:id="rId4"/>
    <p:sldId id="257" r:id="rId5"/>
    <p:sldId id="259" r:id="rId6"/>
    <p:sldId id="266" r:id="rId7"/>
    <p:sldId id="267" r:id="rId8"/>
    <p:sldId id="268" r:id="rId9"/>
    <p:sldId id="269" r:id="rId10"/>
    <p:sldId id="265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image" Target="../media/image16.jpg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image" Target="../media/image16.jpg"/><Relationship Id="rId6" Type="http://schemas.openxmlformats.org/officeDocument/2006/relationships/image" Target="../media/image20.jpg"/><Relationship Id="rId5" Type="http://schemas.openxmlformats.org/officeDocument/2006/relationships/image" Target="../media/image21.jp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EA94C-5E82-43FD-B7D2-8AF9C045AA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8573A9-7CF1-4DE5-9E43-F592E8D1C42F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n-US" sz="8800" dirty="0" err="1">
              <a:latin typeface="NikoshBAN" panose="02000000000000000000" pitchFamily="2" charset="0"/>
              <a:cs typeface="NikoshBAN" panose="02000000000000000000" pitchFamily="2" charset="0"/>
            </a:rPr>
            <a:t>শরীরচর্চা</a:t>
          </a:r>
          <a:r>
            <a:rPr lang="en-US" sz="88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bn-BD" sz="8800" dirty="0">
              <a:latin typeface="NikoshBAN" panose="02000000000000000000" pitchFamily="2" charset="0"/>
              <a:cs typeface="NikoshBAN" panose="02000000000000000000" pitchFamily="2" charset="0"/>
            </a:rPr>
            <a:t>সুস্থ্যজীবন</a:t>
          </a:r>
          <a:endParaRPr lang="en-US" sz="8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4BBBB8-6F0D-4393-A9BF-2D1FFD73440F}" type="parTrans" cxnId="{6866403A-2F9F-46AE-B2A9-1D116429C10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A0EDCD-E9D7-4176-AFA6-2335156D0DB6}" type="sibTrans" cxnId="{6866403A-2F9F-46AE-B2A9-1D116429C10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C8E27B-22BC-44E3-818F-A4E9543A7F87}" type="pres">
      <dgm:prSet presAssocID="{1EBEA94C-5E82-43FD-B7D2-8AF9C045AA9F}" presName="cycle" presStyleCnt="0">
        <dgm:presLayoutVars>
          <dgm:dir/>
          <dgm:resizeHandles val="exact"/>
        </dgm:presLayoutVars>
      </dgm:prSet>
      <dgm:spPr/>
    </dgm:pt>
    <dgm:pt modelId="{1D452B1C-7FFA-4C5A-A17A-60CB3792063F}" type="pres">
      <dgm:prSet presAssocID="{428573A9-7CF1-4DE5-9E43-F592E8D1C42F}" presName="node" presStyleLbl="node1" presStyleIdx="0" presStyleCnt="1" custScaleX="1017640" custScaleY="100189" custRadScaleRad="100076" custRadScaleInc="-306">
        <dgm:presLayoutVars>
          <dgm:bulletEnabled val="1"/>
        </dgm:presLayoutVars>
      </dgm:prSet>
      <dgm:spPr/>
    </dgm:pt>
  </dgm:ptLst>
  <dgm:cxnLst>
    <dgm:cxn modelId="{6866403A-2F9F-46AE-B2A9-1D116429C10F}" srcId="{1EBEA94C-5E82-43FD-B7D2-8AF9C045AA9F}" destId="{428573A9-7CF1-4DE5-9E43-F592E8D1C42F}" srcOrd="0" destOrd="0" parTransId="{A74BBBB8-6F0D-4393-A9BF-2D1FFD73440F}" sibTransId="{42A0EDCD-E9D7-4176-AFA6-2335156D0DB6}"/>
    <dgm:cxn modelId="{A220F753-B233-427B-8D3D-655DABD7FEAD}" type="presOf" srcId="{1EBEA94C-5E82-43FD-B7D2-8AF9C045AA9F}" destId="{6FC8E27B-22BC-44E3-818F-A4E9543A7F87}" srcOrd="0" destOrd="0" presId="urn:microsoft.com/office/officeart/2005/8/layout/cycle2"/>
    <dgm:cxn modelId="{C4AE08B5-13D1-4A34-895B-1BF13D8481E6}" type="presOf" srcId="{428573A9-7CF1-4DE5-9E43-F592E8D1C42F}" destId="{1D452B1C-7FFA-4C5A-A17A-60CB3792063F}" srcOrd="0" destOrd="0" presId="urn:microsoft.com/office/officeart/2005/8/layout/cycle2"/>
    <dgm:cxn modelId="{560394FB-665E-4C00-BD04-1C75C0A39ECA}" type="presParOf" srcId="{6FC8E27B-22BC-44E3-818F-A4E9543A7F87}" destId="{1D452B1C-7FFA-4C5A-A17A-60CB3792063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814FBB-0310-475C-8C57-DA75DF7A45C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8DCEBF-00EF-49B0-84A5-73CC709B4F10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এই পাঠ শেষে শীক্ষার্থীরা ...। 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D6DCC6-2018-47CF-9CE9-9DD195666804}" type="parTrans" cxnId="{6FC73B4C-204D-415F-B1F1-5DB72C2D8C34}">
      <dgm:prSet/>
      <dgm:spPr/>
      <dgm:t>
        <a:bodyPr/>
        <a:lstStyle/>
        <a:p>
          <a:endParaRPr lang="en-US"/>
        </a:p>
      </dgm:t>
    </dgm:pt>
    <dgm:pt modelId="{2BCBBA93-1987-4E2B-AF68-7A27E81D79A0}" type="sibTrans" cxnId="{6FC73B4C-204D-415F-B1F1-5DB72C2D8C34}">
      <dgm:prSet/>
      <dgm:spPr/>
      <dgm:t>
        <a:bodyPr/>
        <a:lstStyle/>
        <a:p>
          <a:endParaRPr lang="en-US"/>
        </a:p>
      </dgm:t>
    </dgm:pt>
    <dgm:pt modelId="{EFAEDEBE-6E31-4D6B-9211-390483B06E9A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n-BD" sz="40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ব্যায়াম কী তা বলতে পারবে।</a:t>
          </a:r>
          <a:endParaRPr lang="en-US" sz="4000" dirty="0">
            <a:solidFill>
              <a:schemeClr val="accent6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41E8F4-AC34-48B6-8137-614E7F58A26C}" type="parTrans" cxnId="{B690B120-E249-4238-A86F-26A7EE0DEC90}">
      <dgm:prSet custT="1"/>
      <dgm:spPr/>
      <dgm:t>
        <a:bodyPr/>
        <a:lstStyle/>
        <a:p>
          <a:endParaRPr lang="en-US" sz="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20BBEA-A444-4BBB-8511-4A91BAFF1F02}" type="sibTrans" cxnId="{B690B120-E249-4238-A86F-26A7EE0DEC90}">
      <dgm:prSet/>
      <dgm:spPr/>
      <dgm:t>
        <a:bodyPr/>
        <a:lstStyle/>
        <a:p>
          <a:endParaRPr lang="en-US"/>
        </a:p>
      </dgm:t>
    </dgm:pt>
    <dgm:pt modelId="{FC687829-6D17-4D3E-BC46-AA582B74043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বয়ঃক্রম অনুসারে বিশ্রাম ও ঘুমের গুরুত্ব ব্যাখ্যা করতে পারবে।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8A5A1B-FD67-4754-B433-51934A77B33E}" type="parTrans" cxnId="{18AA289A-6258-4477-B781-F04498E74E2B}">
      <dgm:prSet custT="1"/>
      <dgm:spPr/>
      <dgm:t>
        <a:bodyPr/>
        <a:lstStyle/>
        <a:p>
          <a:endParaRPr lang="en-US" sz="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AFF698-D035-4C1D-B5F0-037EE4C55E2D}" type="sibTrans" cxnId="{18AA289A-6258-4477-B781-F04498E74E2B}">
      <dgm:prSet/>
      <dgm:spPr/>
      <dgm:t>
        <a:bodyPr/>
        <a:lstStyle/>
        <a:p>
          <a:endParaRPr lang="en-US"/>
        </a:p>
      </dgm:t>
    </dgm:pt>
    <dgm:pt modelId="{81511446-2C05-4871-B47C-11B708288F1D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ভিবিন্ন প্রকার ব্যায়ামের ধরন এবং সুস্বাস্থ্যের জন্য গুরুত্বপুর্ন তা বিশ্লেষণ করতে পারবে।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ADFD23-C1C4-4C0A-8E2B-B9A961945481}" type="parTrans" cxnId="{A5D05E79-A62A-4984-B9F5-5CBE658D260E}">
      <dgm:prSet custT="1"/>
      <dgm:spPr/>
      <dgm:t>
        <a:bodyPr/>
        <a:lstStyle/>
        <a:p>
          <a:endParaRPr lang="en-US" sz="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FDA62A-3F22-4F9A-9F67-7294386D8BDA}" type="sibTrans" cxnId="{A5D05E79-A62A-4984-B9F5-5CBE658D260E}">
      <dgm:prSet/>
      <dgm:spPr/>
      <dgm:t>
        <a:bodyPr/>
        <a:lstStyle/>
        <a:p>
          <a:endParaRPr lang="en-US"/>
        </a:p>
      </dgm:t>
    </dgm:pt>
    <dgm:pt modelId="{6BA56F05-0257-425B-86CE-8EC6DD2C9BE2}" type="pres">
      <dgm:prSet presAssocID="{9A814FBB-0310-475C-8C57-DA75DF7A45C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78B9240-90C2-4F65-B059-5C5073785B97}" type="pres">
      <dgm:prSet presAssocID="{8A8DCEBF-00EF-49B0-84A5-73CC709B4F10}" presName="root1" presStyleCnt="0"/>
      <dgm:spPr/>
    </dgm:pt>
    <dgm:pt modelId="{36622DFE-F66A-447F-81CB-8A95A1AFA706}" type="pres">
      <dgm:prSet presAssocID="{8A8DCEBF-00EF-49B0-84A5-73CC709B4F10}" presName="LevelOneTextNode" presStyleLbl="node0" presStyleIdx="0" presStyleCnt="1">
        <dgm:presLayoutVars>
          <dgm:chPref val="3"/>
        </dgm:presLayoutVars>
      </dgm:prSet>
      <dgm:spPr/>
    </dgm:pt>
    <dgm:pt modelId="{92F91031-66D5-47F9-8965-3BB75F1D53F8}" type="pres">
      <dgm:prSet presAssocID="{8A8DCEBF-00EF-49B0-84A5-73CC709B4F10}" presName="level2hierChild" presStyleCnt="0"/>
      <dgm:spPr/>
    </dgm:pt>
    <dgm:pt modelId="{2EE7D6A0-95D3-4AD7-8393-284FC1161404}" type="pres">
      <dgm:prSet presAssocID="{AB41E8F4-AC34-48B6-8137-614E7F58A26C}" presName="conn2-1" presStyleLbl="parChTrans1D2" presStyleIdx="0" presStyleCnt="3"/>
      <dgm:spPr/>
    </dgm:pt>
    <dgm:pt modelId="{E630CB89-89AD-406F-A001-246F3014B88A}" type="pres">
      <dgm:prSet presAssocID="{AB41E8F4-AC34-48B6-8137-614E7F58A26C}" presName="connTx" presStyleLbl="parChTrans1D2" presStyleIdx="0" presStyleCnt="3"/>
      <dgm:spPr/>
    </dgm:pt>
    <dgm:pt modelId="{D7CFEF60-A382-4CFE-9F09-BB5113AFE54D}" type="pres">
      <dgm:prSet presAssocID="{EFAEDEBE-6E31-4D6B-9211-390483B06E9A}" presName="root2" presStyleCnt="0"/>
      <dgm:spPr/>
    </dgm:pt>
    <dgm:pt modelId="{371D7261-1EA1-425D-9011-708B1B0124E3}" type="pres">
      <dgm:prSet presAssocID="{EFAEDEBE-6E31-4D6B-9211-390483B06E9A}" presName="LevelTwoTextNode" presStyleLbl="node2" presStyleIdx="0" presStyleCnt="3" custScaleX="162468" custScaleY="133224" custLinFactNeighborY="4099">
        <dgm:presLayoutVars>
          <dgm:chPref val="3"/>
        </dgm:presLayoutVars>
      </dgm:prSet>
      <dgm:spPr/>
    </dgm:pt>
    <dgm:pt modelId="{0EDD40D8-809E-4599-A077-A6E9F0D608DC}" type="pres">
      <dgm:prSet presAssocID="{EFAEDEBE-6E31-4D6B-9211-390483B06E9A}" presName="level3hierChild" presStyleCnt="0"/>
      <dgm:spPr/>
    </dgm:pt>
    <dgm:pt modelId="{3356C4E8-74B1-4810-942E-3EC4E5A9D30C}" type="pres">
      <dgm:prSet presAssocID="{0E8A5A1B-FD67-4754-B433-51934A77B33E}" presName="conn2-1" presStyleLbl="parChTrans1D2" presStyleIdx="1" presStyleCnt="3"/>
      <dgm:spPr/>
    </dgm:pt>
    <dgm:pt modelId="{134A6AB1-84DC-4C7D-909C-F80F1FE8D621}" type="pres">
      <dgm:prSet presAssocID="{0E8A5A1B-FD67-4754-B433-51934A77B33E}" presName="connTx" presStyleLbl="parChTrans1D2" presStyleIdx="1" presStyleCnt="3"/>
      <dgm:spPr/>
    </dgm:pt>
    <dgm:pt modelId="{BA702720-D255-401A-9A34-73B8A55D21EE}" type="pres">
      <dgm:prSet presAssocID="{FC687829-6D17-4D3E-BC46-AA582B740437}" presName="root2" presStyleCnt="0"/>
      <dgm:spPr/>
    </dgm:pt>
    <dgm:pt modelId="{F9FC6239-7D36-46B9-8A63-1FF40AD80EE2}" type="pres">
      <dgm:prSet presAssocID="{FC687829-6D17-4D3E-BC46-AA582B740437}" presName="LevelTwoTextNode" presStyleLbl="node2" presStyleIdx="1" presStyleCnt="3" custScaleX="162468">
        <dgm:presLayoutVars>
          <dgm:chPref val="3"/>
        </dgm:presLayoutVars>
      </dgm:prSet>
      <dgm:spPr/>
    </dgm:pt>
    <dgm:pt modelId="{1669B21E-C7CC-491E-BFB8-D7C6A7DBFE31}" type="pres">
      <dgm:prSet presAssocID="{FC687829-6D17-4D3E-BC46-AA582B740437}" presName="level3hierChild" presStyleCnt="0"/>
      <dgm:spPr/>
    </dgm:pt>
    <dgm:pt modelId="{E977D9DA-5927-4235-A259-783F465640D8}" type="pres">
      <dgm:prSet presAssocID="{39ADFD23-C1C4-4C0A-8E2B-B9A961945481}" presName="conn2-1" presStyleLbl="parChTrans1D2" presStyleIdx="2" presStyleCnt="3"/>
      <dgm:spPr/>
    </dgm:pt>
    <dgm:pt modelId="{14BB8A29-BED4-4738-8B78-6BC0073BB70F}" type="pres">
      <dgm:prSet presAssocID="{39ADFD23-C1C4-4C0A-8E2B-B9A961945481}" presName="connTx" presStyleLbl="parChTrans1D2" presStyleIdx="2" presStyleCnt="3"/>
      <dgm:spPr/>
    </dgm:pt>
    <dgm:pt modelId="{C8D262F7-8F85-47CD-82D7-7F4DB0409F91}" type="pres">
      <dgm:prSet presAssocID="{81511446-2C05-4871-B47C-11B708288F1D}" presName="root2" presStyleCnt="0"/>
      <dgm:spPr/>
    </dgm:pt>
    <dgm:pt modelId="{75F5C8F5-2FD7-456B-92CD-D2601064D613}" type="pres">
      <dgm:prSet presAssocID="{81511446-2C05-4871-B47C-11B708288F1D}" presName="LevelTwoTextNode" presStyleLbl="node2" presStyleIdx="2" presStyleCnt="3" custScaleX="162468">
        <dgm:presLayoutVars>
          <dgm:chPref val="3"/>
        </dgm:presLayoutVars>
      </dgm:prSet>
      <dgm:spPr/>
    </dgm:pt>
    <dgm:pt modelId="{7946D5ED-38D1-4EA3-AC09-B8B8E39F3FF7}" type="pres">
      <dgm:prSet presAssocID="{81511446-2C05-4871-B47C-11B708288F1D}" presName="level3hierChild" presStyleCnt="0"/>
      <dgm:spPr/>
    </dgm:pt>
  </dgm:ptLst>
  <dgm:cxnLst>
    <dgm:cxn modelId="{CADDD212-325B-44E9-84C4-6E32DB0F0808}" type="presOf" srcId="{81511446-2C05-4871-B47C-11B708288F1D}" destId="{75F5C8F5-2FD7-456B-92CD-D2601064D613}" srcOrd="0" destOrd="0" presId="urn:microsoft.com/office/officeart/2008/layout/HorizontalMultiLevelHierarchy"/>
    <dgm:cxn modelId="{B690B120-E249-4238-A86F-26A7EE0DEC90}" srcId="{8A8DCEBF-00EF-49B0-84A5-73CC709B4F10}" destId="{EFAEDEBE-6E31-4D6B-9211-390483B06E9A}" srcOrd="0" destOrd="0" parTransId="{AB41E8F4-AC34-48B6-8137-614E7F58A26C}" sibTransId="{D920BBEA-A444-4BBB-8511-4A91BAFF1F02}"/>
    <dgm:cxn modelId="{8BC42724-C6D0-440A-A7AC-6F671D57F822}" type="presOf" srcId="{9A814FBB-0310-475C-8C57-DA75DF7A45C2}" destId="{6BA56F05-0257-425B-86CE-8EC6DD2C9BE2}" srcOrd="0" destOrd="0" presId="urn:microsoft.com/office/officeart/2008/layout/HorizontalMultiLevelHierarchy"/>
    <dgm:cxn modelId="{307CA52D-E9E6-48CF-8964-D04A19C2D0F4}" type="presOf" srcId="{AB41E8F4-AC34-48B6-8137-614E7F58A26C}" destId="{E630CB89-89AD-406F-A001-246F3014B88A}" srcOrd="1" destOrd="0" presId="urn:microsoft.com/office/officeart/2008/layout/HorizontalMultiLevelHierarchy"/>
    <dgm:cxn modelId="{5FB4D32D-C0AA-42CD-829C-8F9EA844B34E}" type="presOf" srcId="{39ADFD23-C1C4-4C0A-8E2B-B9A961945481}" destId="{E977D9DA-5927-4235-A259-783F465640D8}" srcOrd="0" destOrd="0" presId="urn:microsoft.com/office/officeart/2008/layout/HorizontalMultiLevelHierarchy"/>
    <dgm:cxn modelId="{29F96736-F661-4E9B-9348-1F0D785ABAE2}" type="presOf" srcId="{0E8A5A1B-FD67-4754-B433-51934A77B33E}" destId="{134A6AB1-84DC-4C7D-909C-F80F1FE8D621}" srcOrd="1" destOrd="0" presId="urn:microsoft.com/office/officeart/2008/layout/HorizontalMultiLevelHierarchy"/>
    <dgm:cxn modelId="{E612C045-1863-46DA-8862-F997EE79E6DC}" type="presOf" srcId="{AB41E8F4-AC34-48B6-8137-614E7F58A26C}" destId="{2EE7D6A0-95D3-4AD7-8393-284FC1161404}" srcOrd="0" destOrd="0" presId="urn:microsoft.com/office/officeart/2008/layout/HorizontalMultiLevelHierarchy"/>
    <dgm:cxn modelId="{6FC73B4C-204D-415F-B1F1-5DB72C2D8C34}" srcId="{9A814FBB-0310-475C-8C57-DA75DF7A45C2}" destId="{8A8DCEBF-00EF-49B0-84A5-73CC709B4F10}" srcOrd="0" destOrd="0" parTransId="{BAD6DCC6-2018-47CF-9CE9-9DD195666804}" sibTransId="{2BCBBA93-1987-4E2B-AF68-7A27E81D79A0}"/>
    <dgm:cxn modelId="{A5D05E79-A62A-4984-B9F5-5CBE658D260E}" srcId="{8A8DCEBF-00EF-49B0-84A5-73CC709B4F10}" destId="{81511446-2C05-4871-B47C-11B708288F1D}" srcOrd="2" destOrd="0" parTransId="{39ADFD23-C1C4-4C0A-8E2B-B9A961945481}" sibTransId="{25FDA62A-3F22-4F9A-9F67-7294386D8BDA}"/>
    <dgm:cxn modelId="{4F5B7285-6710-4CC3-9E89-5BF70F7BC344}" type="presOf" srcId="{FC687829-6D17-4D3E-BC46-AA582B740437}" destId="{F9FC6239-7D36-46B9-8A63-1FF40AD80EE2}" srcOrd="0" destOrd="0" presId="urn:microsoft.com/office/officeart/2008/layout/HorizontalMultiLevelHierarchy"/>
    <dgm:cxn modelId="{5D37878F-AD9F-4FEE-9C87-EAF83292CE41}" type="presOf" srcId="{0E8A5A1B-FD67-4754-B433-51934A77B33E}" destId="{3356C4E8-74B1-4810-942E-3EC4E5A9D30C}" srcOrd="0" destOrd="0" presId="urn:microsoft.com/office/officeart/2008/layout/HorizontalMultiLevelHierarchy"/>
    <dgm:cxn modelId="{18AA289A-6258-4477-B781-F04498E74E2B}" srcId="{8A8DCEBF-00EF-49B0-84A5-73CC709B4F10}" destId="{FC687829-6D17-4D3E-BC46-AA582B740437}" srcOrd="1" destOrd="0" parTransId="{0E8A5A1B-FD67-4754-B433-51934A77B33E}" sibTransId="{5CAFF698-D035-4C1D-B5F0-037EE4C55E2D}"/>
    <dgm:cxn modelId="{8193B2E5-9773-43C5-92D9-1222697BEDB2}" type="presOf" srcId="{EFAEDEBE-6E31-4D6B-9211-390483B06E9A}" destId="{371D7261-1EA1-425D-9011-708B1B0124E3}" srcOrd="0" destOrd="0" presId="urn:microsoft.com/office/officeart/2008/layout/HorizontalMultiLevelHierarchy"/>
    <dgm:cxn modelId="{F657EAF3-0573-4A83-9754-76D2CD4F9D92}" type="presOf" srcId="{39ADFD23-C1C4-4C0A-8E2B-B9A961945481}" destId="{14BB8A29-BED4-4738-8B78-6BC0073BB70F}" srcOrd="1" destOrd="0" presId="urn:microsoft.com/office/officeart/2008/layout/HorizontalMultiLevelHierarchy"/>
    <dgm:cxn modelId="{73FC80FB-A77F-436B-A439-46EF67FDBCF8}" type="presOf" srcId="{8A8DCEBF-00EF-49B0-84A5-73CC709B4F10}" destId="{36622DFE-F66A-447F-81CB-8A95A1AFA706}" srcOrd="0" destOrd="0" presId="urn:microsoft.com/office/officeart/2008/layout/HorizontalMultiLevelHierarchy"/>
    <dgm:cxn modelId="{B4A20381-EF02-43D8-9FC3-873ABD5DEDD2}" type="presParOf" srcId="{6BA56F05-0257-425B-86CE-8EC6DD2C9BE2}" destId="{578B9240-90C2-4F65-B059-5C5073785B97}" srcOrd="0" destOrd="0" presId="urn:microsoft.com/office/officeart/2008/layout/HorizontalMultiLevelHierarchy"/>
    <dgm:cxn modelId="{3DE40447-349F-4DE4-9433-1E4543DEC212}" type="presParOf" srcId="{578B9240-90C2-4F65-B059-5C5073785B97}" destId="{36622DFE-F66A-447F-81CB-8A95A1AFA706}" srcOrd="0" destOrd="0" presId="urn:microsoft.com/office/officeart/2008/layout/HorizontalMultiLevelHierarchy"/>
    <dgm:cxn modelId="{F0506CC1-9151-492A-BA84-230D24D0B6B8}" type="presParOf" srcId="{578B9240-90C2-4F65-B059-5C5073785B97}" destId="{92F91031-66D5-47F9-8965-3BB75F1D53F8}" srcOrd="1" destOrd="0" presId="urn:microsoft.com/office/officeart/2008/layout/HorizontalMultiLevelHierarchy"/>
    <dgm:cxn modelId="{70F9AB8D-2CFA-4C8B-A097-264BCFDCBCA0}" type="presParOf" srcId="{92F91031-66D5-47F9-8965-3BB75F1D53F8}" destId="{2EE7D6A0-95D3-4AD7-8393-284FC1161404}" srcOrd="0" destOrd="0" presId="urn:microsoft.com/office/officeart/2008/layout/HorizontalMultiLevelHierarchy"/>
    <dgm:cxn modelId="{CBDACACD-60CB-411E-9BB1-27DEAEE633F0}" type="presParOf" srcId="{2EE7D6A0-95D3-4AD7-8393-284FC1161404}" destId="{E630CB89-89AD-406F-A001-246F3014B88A}" srcOrd="0" destOrd="0" presId="urn:microsoft.com/office/officeart/2008/layout/HorizontalMultiLevelHierarchy"/>
    <dgm:cxn modelId="{344BBAE3-109C-4E1E-ACF7-1C728DB799A6}" type="presParOf" srcId="{92F91031-66D5-47F9-8965-3BB75F1D53F8}" destId="{D7CFEF60-A382-4CFE-9F09-BB5113AFE54D}" srcOrd="1" destOrd="0" presId="urn:microsoft.com/office/officeart/2008/layout/HorizontalMultiLevelHierarchy"/>
    <dgm:cxn modelId="{5DC78119-3AB0-47CB-996A-E6B07C8EDEB6}" type="presParOf" srcId="{D7CFEF60-A382-4CFE-9F09-BB5113AFE54D}" destId="{371D7261-1EA1-425D-9011-708B1B0124E3}" srcOrd="0" destOrd="0" presId="urn:microsoft.com/office/officeart/2008/layout/HorizontalMultiLevelHierarchy"/>
    <dgm:cxn modelId="{664FECE0-C2BB-4C5D-94B9-E2026DF68653}" type="presParOf" srcId="{D7CFEF60-A382-4CFE-9F09-BB5113AFE54D}" destId="{0EDD40D8-809E-4599-A077-A6E9F0D608DC}" srcOrd="1" destOrd="0" presId="urn:microsoft.com/office/officeart/2008/layout/HorizontalMultiLevelHierarchy"/>
    <dgm:cxn modelId="{F433A5FF-0D9A-43DF-A7A0-B10FE8674DCA}" type="presParOf" srcId="{92F91031-66D5-47F9-8965-3BB75F1D53F8}" destId="{3356C4E8-74B1-4810-942E-3EC4E5A9D30C}" srcOrd="2" destOrd="0" presId="urn:microsoft.com/office/officeart/2008/layout/HorizontalMultiLevelHierarchy"/>
    <dgm:cxn modelId="{CF7489EE-5F26-4887-B690-0B7807FC7DA3}" type="presParOf" srcId="{3356C4E8-74B1-4810-942E-3EC4E5A9D30C}" destId="{134A6AB1-84DC-4C7D-909C-F80F1FE8D621}" srcOrd="0" destOrd="0" presId="urn:microsoft.com/office/officeart/2008/layout/HorizontalMultiLevelHierarchy"/>
    <dgm:cxn modelId="{A6D884C2-AAFB-4582-A71F-DDD31A2FCAFB}" type="presParOf" srcId="{92F91031-66D5-47F9-8965-3BB75F1D53F8}" destId="{BA702720-D255-401A-9A34-73B8A55D21EE}" srcOrd="3" destOrd="0" presId="urn:microsoft.com/office/officeart/2008/layout/HorizontalMultiLevelHierarchy"/>
    <dgm:cxn modelId="{0F4AE943-0101-4483-992E-85DBE64B7958}" type="presParOf" srcId="{BA702720-D255-401A-9A34-73B8A55D21EE}" destId="{F9FC6239-7D36-46B9-8A63-1FF40AD80EE2}" srcOrd="0" destOrd="0" presId="urn:microsoft.com/office/officeart/2008/layout/HorizontalMultiLevelHierarchy"/>
    <dgm:cxn modelId="{B1032D82-FB4D-49FE-9C3B-F2A6EA5477BD}" type="presParOf" srcId="{BA702720-D255-401A-9A34-73B8A55D21EE}" destId="{1669B21E-C7CC-491E-BFB8-D7C6A7DBFE31}" srcOrd="1" destOrd="0" presId="urn:microsoft.com/office/officeart/2008/layout/HorizontalMultiLevelHierarchy"/>
    <dgm:cxn modelId="{B204DBC6-4B06-4F33-8028-99E5DAEB8A7C}" type="presParOf" srcId="{92F91031-66D5-47F9-8965-3BB75F1D53F8}" destId="{E977D9DA-5927-4235-A259-783F465640D8}" srcOrd="4" destOrd="0" presId="urn:microsoft.com/office/officeart/2008/layout/HorizontalMultiLevelHierarchy"/>
    <dgm:cxn modelId="{83105121-D95E-4012-A6F4-058343CD0DD3}" type="presParOf" srcId="{E977D9DA-5927-4235-A259-783F465640D8}" destId="{14BB8A29-BED4-4738-8B78-6BC0073BB70F}" srcOrd="0" destOrd="0" presId="urn:microsoft.com/office/officeart/2008/layout/HorizontalMultiLevelHierarchy"/>
    <dgm:cxn modelId="{D58AFDFE-7F2F-4C61-AD5A-A1BC6E007071}" type="presParOf" srcId="{92F91031-66D5-47F9-8965-3BB75F1D53F8}" destId="{C8D262F7-8F85-47CD-82D7-7F4DB0409F91}" srcOrd="5" destOrd="0" presId="urn:microsoft.com/office/officeart/2008/layout/HorizontalMultiLevelHierarchy"/>
    <dgm:cxn modelId="{BC1EC7DF-C2C8-4E74-90E2-0652AEF71A16}" type="presParOf" srcId="{C8D262F7-8F85-47CD-82D7-7F4DB0409F91}" destId="{75F5C8F5-2FD7-456B-92CD-D2601064D613}" srcOrd="0" destOrd="0" presId="urn:microsoft.com/office/officeart/2008/layout/HorizontalMultiLevelHierarchy"/>
    <dgm:cxn modelId="{4E9FD01B-F834-4175-A66E-E34222341797}" type="presParOf" srcId="{C8D262F7-8F85-47CD-82D7-7F4DB0409F91}" destId="{7946D5ED-38D1-4EA3-AC09-B8B8E39F3FF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26F473-CF65-4144-848F-D139C9E1BC1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C11BCCD4-7B0E-4EEF-8E3D-8D54ABCB64B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9876AD99-3BE9-45E0-AD69-2285F7171AEF}" type="parTrans" cxnId="{2AA5892D-291E-4602-8389-752261424DD6}">
      <dgm:prSet/>
      <dgm:spPr/>
      <dgm:t>
        <a:bodyPr/>
        <a:lstStyle/>
        <a:p>
          <a:endParaRPr lang="en-US"/>
        </a:p>
      </dgm:t>
    </dgm:pt>
    <dgm:pt modelId="{9FFCD9EC-F64D-428B-AFE6-174A70360813}" type="sibTrans" cxnId="{2AA5892D-291E-4602-8389-752261424DD6}">
      <dgm:prSet/>
      <dgm:spPr/>
      <dgm:t>
        <a:bodyPr/>
        <a:lstStyle/>
        <a:p>
          <a:endParaRPr lang="en-US"/>
        </a:p>
      </dgm:t>
    </dgm:pt>
    <dgm:pt modelId="{BC71EFDE-2D33-41D7-9377-8288BAF1F95A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2813D16D-A4A3-4616-909E-40EDFA1BED47}" type="parTrans" cxnId="{B772473B-9751-4947-8DA9-C2A8E9FC2EC8}">
      <dgm:prSet/>
      <dgm:spPr/>
      <dgm:t>
        <a:bodyPr/>
        <a:lstStyle/>
        <a:p>
          <a:endParaRPr lang="en-US"/>
        </a:p>
      </dgm:t>
    </dgm:pt>
    <dgm:pt modelId="{A81CE7EA-B8F4-477E-AF7D-5AB8A30D4CA5}" type="sibTrans" cxnId="{B772473B-9751-4947-8DA9-C2A8E9FC2EC8}">
      <dgm:prSet/>
      <dgm:spPr/>
      <dgm:t>
        <a:bodyPr/>
        <a:lstStyle/>
        <a:p>
          <a:endParaRPr lang="en-US"/>
        </a:p>
      </dgm:t>
    </dgm:pt>
    <dgm:pt modelId="{20106CA8-42F9-4698-B510-A516511948C5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AC247E49-9E0C-44F5-82CC-D442A92179BD}" type="parTrans" cxnId="{75CF2F84-2200-4EBB-A2F4-145B353A2902}">
      <dgm:prSet/>
      <dgm:spPr/>
      <dgm:t>
        <a:bodyPr/>
        <a:lstStyle/>
        <a:p>
          <a:endParaRPr lang="en-US"/>
        </a:p>
      </dgm:t>
    </dgm:pt>
    <dgm:pt modelId="{520846E9-DA04-4FDD-8552-F18E5561E63F}" type="sibTrans" cxnId="{75CF2F84-2200-4EBB-A2F4-145B353A2902}">
      <dgm:prSet/>
      <dgm:spPr/>
      <dgm:t>
        <a:bodyPr/>
        <a:lstStyle/>
        <a:p>
          <a:endParaRPr lang="en-US"/>
        </a:p>
      </dgm:t>
    </dgm:pt>
    <dgm:pt modelId="{AA68E40D-0B87-48DF-A4DD-596F1D4DB336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B3348CCD-0CD8-41A7-AE57-1CA0759DFBB1}" type="parTrans" cxnId="{ED2EFE00-85F2-4220-B023-DB94865586F9}">
      <dgm:prSet/>
      <dgm:spPr/>
      <dgm:t>
        <a:bodyPr/>
        <a:lstStyle/>
        <a:p>
          <a:endParaRPr lang="en-US"/>
        </a:p>
      </dgm:t>
    </dgm:pt>
    <dgm:pt modelId="{604AA347-421C-439D-B0A8-3ECC579CA33B}" type="sibTrans" cxnId="{ED2EFE00-85F2-4220-B023-DB94865586F9}">
      <dgm:prSet/>
      <dgm:spPr/>
      <dgm:t>
        <a:bodyPr/>
        <a:lstStyle/>
        <a:p>
          <a:endParaRPr lang="en-US"/>
        </a:p>
      </dgm:t>
    </dgm:pt>
    <dgm:pt modelId="{507DEC61-0C4F-4EF3-BD7E-2FBB98702610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0867180-FF7A-42A3-86DA-00388F30BED2}" type="parTrans" cxnId="{6746BB08-1F5D-41E1-8583-D92B5583D1B9}">
      <dgm:prSet/>
      <dgm:spPr/>
      <dgm:t>
        <a:bodyPr/>
        <a:lstStyle/>
        <a:p>
          <a:endParaRPr lang="en-US"/>
        </a:p>
      </dgm:t>
    </dgm:pt>
    <dgm:pt modelId="{37C2D5A9-9B0C-4FA8-90A3-309017B78E11}" type="sibTrans" cxnId="{6746BB08-1F5D-41E1-8583-D92B5583D1B9}">
      <dgm:prSet/>
      <dgm:spPr/>
      <dgm:t>
        <a:bodyPr/>
        <a:lstStyle/>
        <a:p>
          <a:endParaRPr lang="en-US"/>
        </a:p>
      </dgm:t>
    </dgm:pt>
    <dgm:pt modelId="{099CF8C3-3A6E-40CD-B60A-A6A8234B0DC8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776AA65-82A6-489B-909F-FEA6BE3B6DE0}" type="parTrans" cxnId="{FE0E84AB-1C24-4D70-AE1A-AF2F24F29550}">
      <dgm:prSet/>
      <dgm:spPr/>
      <dgm:t>
        <a:bodyPr/>
        <a:lstStyle/>
        <a:p>
          <a:endParaRPr lang="en-US"/>
        </a:p>
      </dgm:t>
    </dgm:pt>
    <dgm:pt modelId="{C55A0989-0A1B-4969-9F4C-CAECCDCE1030}" type="sibTrans" cxnId="{FE0E84AB-1C24-4D70-AE1A-AF2F24F29550}">
      <dgm:prSet/>
      <dgm:spPr/>
      <dgm:t>
        <a:bodyPr/>
        <a:lstStyle/>
        <a:p>
          <a:endParaRPr lang="en-US"/>
        </a:p>
      </dgm:t>
    </dgm:pt>
    <dgm:pt modelId="{BB7FB37E-1A62-4804-A11B-9ED925DE425C}" type="pres">
      <dgm:prSet presAssocID="{BC26F473-CF65-4144-848F-D139C9E1BC1B}" presName="composite" presStyleCnt="0">
        <dgm:presLayoutVars>
          <dgm:chMax val="1"/>
          <dgm:dir/>
          <dgm:resizeHandles val="exact"/>
        </dgm:presLayoutVars>
      </dgm:prSet>
      <dgm:spPr/>
    </dgm:pt>
    <dgm:pt modelId="{65A04B71-AFD7-4CD7-8EF4-F432CF15ABE9}" type="pres">
      <dgm:prSet presAssocID="{BC26F473-CF65-4144-848F-D139C9E1BC1B}" presName="radial" presStyleCnt="0">
        <dgm:presLayoutVars>
          <dgm:animLvl val="ctr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11E630F-A344-41C7-90C4-11604634D557}" type="pres">
      <dgm:prSet presAssocID="{C11BCCD4-7B0E-4EEF-8E3D-8D54ABCB64BC}" presName="centerShape" presStyleLbl="vennNode1" presStyleIdx="0" presStyleCnt="6"/>
      <dgm:spPr/>
    </dgm:pt>
    <dgm:pt modelId="{D48C65F7-98EC-4507-BC05-ED7D13C74CBE}" type="pres">
      <dgm:prSet presAssocID="{BC71EFDE-2D33-41D7-9377-8288BAF1F95A}" presName="node" presStyleLbl="vennNode1" presStyleIdx="1" presStyleCnt="6">
        <dgm:presLayoutVars>
          <dgm:bulletEnabled val="1"/>
        </dgm:presLayoutVars>
      </dgm:prSet>
      <dgm:spPr/>
    </dgm:pt>
    <dgm:pt modelId="{B34FBED1-B892-478D-917A-22EA2D25649E}" type="pres">
      <dgm:prSet presAssocID="{20106CA8-42F9-4698-B510-A516511948C5}" presName="node" presStyleLbl="vennNode1" presStyleIdx="2" presStyleCnt="6">
        <dgm:presLayoutVars>
          <dgm:bulletEnabled val="1"/>
        </dgm:presLayoutVars>
      </dgm:prSet>
      <dgm:spPr/>
    </dgm:pt>
    <dgm:pt modelId="{6AD89530-2576-4C0D-ADF6-E74A45C4B356}" type="pres">
      <dgm:prSet presAssocID="{AA68E40D-0B87-48DF-A4DD-596F1D4DB336}" presName="node" presStyleLbl="vennNode1" presStyleIdx="3" presStyleCnt="6">
        <dgm:presLayoutVars>
          <dgm:bulletEnabled val="1"/>
        </dgm:presLayoutVars>
      </dgm:prSet>
      <dgm:spPr/>
    </dgm:pt>
    <dgm:pt modelId="{0FC1AA82-8C7C-447A-9841-FD74491EF934}" type="pres">
      <dgm:prSet presAssocID="{099CF8C3-3A6E-40CD-B60A-A6A8234B0DC8}" presName="node" presStyleLbl="vennNode1" presStyleIdx="4" presStyleCnt="6">
        <dgm:presLayoutVars>
          <dgm:bulletEnabled val="1"/>
        </dgm:presLayoutVars>
      </dgm:prSet>
      <dgm:spPr/>
    </dgm:pt>
    <dgm:pt modelId="{37E41B48-9015-4AEF-8BBB-58C26B2CB338}" type="pres">
      <dgm:prSet presAssocID="{507DEC61-0C4F-4EF3-BD7E-2FBB98702610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ED2EFE00-85F2-4220-B023-DB94865586F9}" srcId="{C11BCCD4-7B0E-4EEF-8E3D-8D54ABCB64BC}" destId="{AA68E40D-0B87-48DF-A4DD-596F1D4DB336}" srcOrd="2" destOrd="0" parTransId="{B3348CCD-0CD8-41A7-AE57-1CA0759DFBB1}" sibTransId="{604AA347-421C-439D-B0A8-3ECC579CA33B}"/>
    <dgm:cxn modelId="{6746BB08-1F5D-41E1-8583-D92B5583D1B9}" srcId="{C11BCCD4-7B0E-4EEF-8E3D-8D54ABCB64BC}" destId="{507DEC61-0C4F-4EF3-BD7E-2FBB98702610}" srcOrd="4" destOrd="0" parTransId="{F0867180-FF7A-42A3-86DA-00388F30BED2}" sibTransId="{37C2D5A9-9B0C-4FA8-90A3-309017B78E11}"/>
    <dgm:cxn modelId="{3ACB1D1B-452B-4EB5-8B20-1CDC41A6F9B0}" type="presOf" srcId="{20106CA8-42F9-4698-B510-A516511948C5}" destId="{B34FBED1-B892-478D-917A-22EA2D25649E}" srcOrd="0" destOrd="0" presId="urn:microsoft.com/office/officeart/2005/8/layout/radial3"/>
    <dgm:cxn modelId="{16EB8629-C818-44E1-BBBF-655C7925C07E}" type="presOf" srcId="{BC26F473-CF65-4144-848F-D139C9E1BC1B}" destId="{BB7FB37E-1A62-4804-A11B-9ED925DE425C}" srcOrd="0" destOrd="0" presId="urn:microsoft.com/office/officeart/2005/8/layout/radial3"/>
    <dgm:cxn modelId="{2AA5892D-291E-4602-8389-752261424DD6}" srcId="{BC26F473-CF65-4144-848F-D139C9E1BC1B}" destId="{C11BCCD4-7B0E-4EEF-8E3D-8D54ABCB64BC}" srcOrd="0" destOrd="0" parTransId="{9876AD99-3BE9-45E0-AD69-2285F7171AEF}" sibTransId="{9FFCD9EC-F64D-428B-AFE6-174A70360813}"/>
    <dgm:cxn modelId="{9BFD662E-D40B-41A4-A5DC-A318909A7D69}" type="presOf" srcId="{507DEC61-0C4F-4EF3-BD7E-2FBB98702610}" destId="{37E41B48-9015-4AEF-8BBB-58C26B2CB338}" srcOrd="0" destOrd="0" presId="urn:microsoft.com/office/officeart/2005/8/layout/radial3"/>
    <dgm:cxn modelId="{B772473B-9751-4947-8DA9-C2A8E9FC2EC8}" srcId="{C11BCCD4-7B0E-4EEF-8E3D-8D54ABCB64BC}" destId="{BC71EFDE-2D33-41D7-9377-8288BAF1F95A}" srcOrd="0" destOrd="0" parTransId="{2813D16D-A4A3-4616-909E-40EDFA1BED47}" sibTransId="{A81CE7EA-B8F4-477E-AF7D-5AB8A30D4CA5}"/>
    <dgm:cxn modelId="{84AB3983-EDEC-457E-8D08-9F2BCFDD5A5E}" type="presOf" srcId="{AA68E40D-0B87-48DF-A4DD-596F1D4DB336}" destId="{6AD89530-2576-4C0D-ADF6-E74A45C4B356}" srcOrd="0" destOrd="0" presId="urn:microsoft.com/office/officeart/2005/8/layout/radial3"/>
    <dgm:cxn modelId="{75CF2F84-2200-4EBB-A2F4-145B353A2902}" srcId="{C11BCCD4-7B0E-4EEF-8E3D-8D54ABCB64BC}" destId="{20106CA8-42F9-4698-B510-A516511948C5}" srcOrd="1" destOrd="0" parTransId="{AC247E49-9E0C-44F5-82CC-D442A92179BD}" sibTransId="{520846E9-DA04-4FDD-8552-F18E5561E63F}"/>
    <dgm:cxn modelId="{FE0E84AB-1C24-4D70-AE1A-AF2F24F29550}" srcId="{C11BCCD4-7B0E-4EEF-8E3D-8D54ABCB64BC}" destId="{099CF8C3-3A6E-40CD-B60A-A6A8234B0DC8}" srcOrd="3" destOrd="0" parTransId="{D776AA65-82A6-489B-909F-FEA6BE3B6DE0}" sibTransId="{C55A0989-0A1B-4969-9F4C-CAECCDCE1030}"/>
    <dgm:cxn modelId="{E63463B1-DB44-4F0A-AE35-668BE13EADBC}" type="presOf" srcId="{099CF8C3-3A6E-40CD-B60A-A6A8234B0DC8}" destId="{0FC1AA82-8C7C-447A-9841-FD74491EF934}" srcOrd="0" destOrd="0" presId="urn:microsoft.com/office/officeart/2005/8/layout/radial3"/>
    <dgm:cxn modelId="{6DD6C5D6-49ED-47BE-B73A-41D4AE83C5DF}" type="presOf" srcId="{C11BCCD4-7B0E-4EEF-8E3D-8D54ABCB64BC}" destId="{311E630F-A344-41C7-90C4-11604634D557}" srcOrd="0" destOrd="0" presId="urn:microsoft.com/office/officeart/2005/8/layout/radial3"/>
    <dgm:cxn modelId="{F4E826E1-8DBD-4FB1-B612-BE6EFFFEDDAF}" type="presOf" srcId="{BC71EFDE-2D33-41D7-9377-8288BAF1F95A}" destId="{D48C65F7-98EC-4507-BC05-ED7D13C74CBE}" srcOrd="0" destOrd="0" presId="urn:microsoft.com/office/officeart/2005/8/layout/radial3"/>
    <dgm:cxn modelId="{75209853-BCAE-404D-AC2D-D9213E14914A}" type="presParOf" srcId="{BB7FB37E-1A62-4804-A11B-9ED925DE425C}" destId="{65A04B71-AFD7-4CD7-8EF4-F432CF15ABE9}" srcOrd="0" destOrd="0" presId="urn:microsoft.com/office/officeart/2005/8/layout/radial3"/>
    <dgm:cxn modelId="{66362E12-1ABA-487A-B3A7-E354AB632E64}" type="presParOf" srcId="{65A04B71-AFD7-4CD7-8EF4-F432CF15ABE9}" destId="{311E630F-A344-41C7-90C4-11604634D557}" srcOrd="0" destOrd="0" presId="urn:microsoft.com/office/officeart/2005/8/layout/radial3"/>
    <dgm:cxn modelId="{4A54E31C-C6E4-41E5-83E6-6817FF98F1E6}" type="presParOf" srcId="{65A04B71-AFD7-4CD7-8EF4-F432CF15ABE9}" destId="{D48C65F7-98EC-4507-BC05-ED7D13C74CBE}" srcOrd="1" destOrd="0" presId="urn:microsoft.com/office/officeart/2005/8/layout/radial3"/>
    <dgm:cxn modelId="{275FB185-8CB6-405D-93E0-5AEB6F34801D}" type="presParOf" srcId="{65A04B71-AFD7-4CD7-8EF4-F432CF15ABE9}" destId="{B34FBED1-B892-478D-917A-22EA2D25649E}" srcOrd="2" destOrd="0" presId="urn:microsoft.com/office/officeart/2005/8/layout/radial3"/>
    <dgm:cxn modelId="{0C3EE45F-C88D-44E4-8A0A-B1FC518A4F4A}" type="presParOf" srcId="{65A04B71-AFD7-4CD7-8EF4-F432CF15ABE9}" destId="{6AD89530-2576-4C0D-ADF6-E74A45C4B356}" srcOrd="3" destOrd="0" presId="urn:microsoft.com/office/officeart/2005/8/layout/radial3"/>
    <dgm:cxn modelId="{61DA2548-22E8-4953-93F8-52155AFEF7B0}" type="presParOf" srcId="{65A04B71-AFD7-4CD7-8EF4-F432CF15ABE9}" destId="{0FC1AA82-8C7C-447A-9841-FD74491EF934}" srcOrd="4" destOrd="0" presId="urn:microsoft.com/office/officeart/2005/8/layout/radial3"/>
    <dgm:cxn modelId="{580C3329-79D5-4E65-A00C-B1E200E6099C}" type="presParOf" srcId="{65A04B71-AFD7-4CD7-8EF4-F432CF15ABE9}" destId="{37E41B48-9015-4AEF-8BBB-58C26B2CB33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52B1C-7FFA-4C5A-A17A-60CB3792063F}">
      <dsp:nvSpPr>
        <dsp:cNvPr id="0" name=""/>
        <dsp:cNvSpPr/>
      </dsp:nvSpPr>
      <dsp:spPr>
        <a:xfrm>
          <a:off x="0" y="1489"/>
          <a:ext cx="12176857" cy="1198839"/>
        </a:xfrm>
        <a:prstGeom prst="ellipse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শরীরচর্চা</a:t>
          </a:r>
          <a:r>
            <a:rPr lang="en-US" sz="88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bn-BD" sz="8800" kern="1200" dirty="0">
              <a:latin typeface="NikoshBAN" panose="02000000000000000000" pitchFamily="2" charset="0"/>
              <a:cs typeface="NikoshBAN" panose="02000000000000000000" pitchFamily="2" charset="0"/>
            </a:rPr>
            <a:t>সুস্থ্যজীবন</a:t>
          </a:r>
          <a:endParaRPr lang="en-US" sz="8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3259" y="177055"/>
        <a:ext cx="8610339" cy="847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7D9DA-5927-4235-A259-783F465640D8}">
      <dsp:nvSpPr>
        <dsp:cNvPr id="0" name=""/>
        <dsp:cNvSpPr/>
      </dsp:nvSpPr>
      <dsp:spPr>
        <a:xfrm>
          <a:off x="1502889" y="2709333"/>
          <a:ext cx="674064" cy="1455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1455115"/>
              </a:lnTo>
              <a:lnTo>
                <a:pt x="674064" y="14551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99830" y="3396799"/>
        <a:ext cx="80182" cy="80182"/>
      </dsp:txXfrm>
    </dsp:sp>
    <dsp:sp modelId="{3356C4E8-74B1-4810-942E-3EC4E5A9D30C}">
      <dsp:nvSpPr>
        <dsp:cNvPr id="0" name=""/>
        <dsp:cNvSpPr/>
      </dsp:nvSpPr>
      <dsp:spPr>
        <a:xfrm>
          <a:off x="1502889" y="2709333"/>
          <a:ext cx="674064" cy="170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170694"/>
              </a:lnTo>
              <a:lnTo>
                <a:pt x="674064" y="17069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2538" y="2777297"/>
        <a:ext cx="34767" cy="34767"/>
      </dsp:txXfrm>
    </dsp:sp>
    <dsp:sp modelId="{2EE7D6A0-95D3-4AD7-8393-284FC1161404}">
      <dsp:nvSpPr>
        <dsp:cNvPr id="0" name=""/>
        <dsp:cNvSpPr/>
      </dsp:nvSpPr>
      <dsp:spPr>
        <a:xfrm>
          <a:off x="1502889" y="1467031"/>
          <a:ext cx="674064" cy="1242302"/>
        </a:xfrm>
        <a:custGeom>
          <a:avLst/>
          <a:gdLst/>
          <a:ahLst/>
          <a:cxnLst/>
          <a:rect l="0" t="0" r="0" b="0"/>
          <a:pathLst>
            <a:path>
              <a:moveTo>
                <a:pt x="0" y="1242302"/>
              </a:moveTo>
              <a:lnTo>
                <a:pt x="337032" y="1242302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04587" y="2052847"/>
        <a:ext cx="70669" cy="70669"/>
      </dsp:txXfrm>
    </dsp:sp>
    <dsp:sp modelId="{36622DFE-F66A-447F-81CB-8A95A1AFA706}">
      <dsp:nvSpPr>
        <dsp:cNvPr id="0" name=""/>
        <dsp:cNvSpPr/>
      </dsp:nvSpPr>
      <dsp:spPr>
        <a:xfrm rot="16200000">
          <a:off x="-1714923" y="2195565"/>
          <a:ext cx="5408088" cy="1027536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এই পাঠ শেষে শীক্ষার্থীরা ...। 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714923" y="2195565"/>
        <a:ext cx="5408088" cy="1027536"/>
      </dsp:txXfrm>
    </dsp:sp>
    <dsp:sp modelId="{371D7261-1EA1-425D-9011-708B1B0124E3}">
      <dsp:nvSpPr>
        <dsp:cNvPr id="0" name=""/>
        <dsp:cNvSpPr/>
      </dsp:nvSpPr>
      <dsp:spPr>
        <a:xfrm>
          <a:off x="2176954" y="782568"/>
          <a:ext cx="5475693" cy="136892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ব্যায়াম কী তা বলতে পারবে।</a:t>
          </a:r>
          <a:endParaRPr lang="en-US" sz="4000" kern="1200" dirty="0">
            <a:solidFill>
              <a:schemeClr val="accent6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6954" y="782568"/>
        <a:ext cx="5475693" cy="1368925"/>
      </dsp:txXfrm>
    </dsp:sp>
    <dsp:sp modelId="{F9FC6239-7D36-46B9-8A63-1FF40AD80EE2}">
      <dsp:nvSpPr>
        <dsp:cNvPr id="0" name=""/>
        <dsp:cNvSpPr/>
      </dsp:nvSpPr>
      <dsp:spPr>
        <a:xfrm>
          <a:off x="2176954" y="2366259"/>
          <a:ext cx="5475693" cy="102753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বয়ঃক্রম অনুসারে বিশ্রাম ও ঘুমের গুরুত্ব ব্যাখ্যা করতে পারবে।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6954" y="2366259"/>
        <a:ext cx="5475693" cy="1027536"/>
      </dsp:txXfrm>
    </dsp:sp>
    <dsp:sp modelId="{75F5C8F5-2FD7-456B-92CD-D2601064D613}">
      <dsp:nvSpPr>
        <dsp:cNvPr id="0" name=""/>
        <dsp:cNvSpPr/>
      </dsp:nvSpPr>
      <dsp:spPr>
        <a:xfrm>
          <a:off x="2176954" y="3650680"/>
          <a:ext cx="5475693" cy="1027536"/>
        </a:xfrm>
        <a:prstGeom prst="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ভিবিন্ন প্রকার ব্যায়ামের ধরন এবং সুস্বাস্থ্যের জন্য গুরুত্বপুর্ন তা বিশ্লেষণ করতে পারবে।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6954" y="3650680"/>
        <a:ext cx="5475693" cy="1027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E630F-A344-41C7-90C4-11604634D557}">
      <dsp:nvSpPr>
        <dsp:cNvPr id="0" name=""/>
        <dsp:cNvSpPr/>
      </dsp:nvSpPr>
      <dsp:spPr>
        <a:xfrm>
          <a:off x="2505604" y="1344555"/>
          <a:ext cx="3116791" cy="31167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2962047" y="1800998"/>
        <a:ext cx="2203905" cy="2203905"/>
      </dsp:txXfrm>
    </dsp:sp>
    <dsp:sp modelId="{D48C65F7-98EC-4507-BC05-ED7D13C74CBE}">
      <dsp:nvSpPr>
        <dsp:cNvPr id="0" name=""/>
        <dsp:cNvSpPr/>
      </dsp:nvSpPr>
      <dsp:spPr>
        <a:xfrm>
          <a:off x="3284802" y="96160"/>
          <a:ext cx="1558395" cy="155839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3513024" y="324382"/>
        <a:ext cx="1101951" cy="1101951"/>
      </dsp:txXfrm>
    </dsp:sp>
    <dsp:sp modelId="{B34FBED1-B892-478D-917A-22EA2D25649E}">
      <dsp:nvSpPr>
        <dsp:cNvPr id="0" name=""/>
        <dsp:cNvSpPr/>
      </dsp:nvSpPr>
      <dsp:spPr>
        <a:xfrm>
          <a:off x="5213157" y="1497192"/>
          <a:ext cx="1558395" cy="155839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5441379" y="1725414"/>
        <a:ext cx="1101951" cy="1101951"/>
      </dsp:txXfrm>
    </dsp:sp>
    <dsp:sp modelId="{6AD89530-2576-4C0D-ADF6-E74A45C4B356}">
      <dsp:nvSpPr>
        <dsp:cNvPr id="0" name=""/>
        <dsp:cNvSpPr/>
      </dsp:nvSpPr>
      <dsp:spPr>
        <a:xfrm>
          <a:off x="4476591" y="3764110"/>
          <a:ext cx="1558395" cy="155839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4704813" y="3992332"/>
        <a:ext cx="1101951" cy="1101951"/>
      </dsp:txXfrm>
    </dsp:sp>
    <dsp:sp modelId="{0FC1AA82-8C7C-447A-9841-FD74491EF934}">
      <dsp:nvSpPr>
        <dsp:cNvPr id="0" name=""/>
        <dsp:cNvSpPr/>
      </dsp:nvSpPr>
      <dsp:spPr>
        <a:xfrm>
          <a:off x="2093012" y="3764110"/>
          <a:ext cx="1558395" cy="155839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2321234" y="3992332"/>
        <a:ext cx="1101951" cy="1101951"/>
      </dsp:txXfrm>
    </dsp:sp>
    <dsp:sp modelId="{37E41B48-9015-4AEF-8BBB-58C26B2CB338}">
      <dsp:nvSpPr>
        <dsp:cNvPr id="0" name=""/>
        <dsp:cNvSpPr/>
      </dsp:nvSpPr>
      <dsp:spPr>
        <a:xfrm>
          <a:off x="1356446" y="1497192"/>
          <a:ext cx="1558395" cy="155839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1584668" y="1725414"/>
        <a:ext cx="1101951" cy="1101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Rafiqul</a:t>
            </a:r>
            <a:r>
              <a:rPr lang="en-US" dirty="0"/>
              <a:t> Islam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Master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44548"/>
            <a:ext cx="12192000" cy="450892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70928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04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179299" y="1688124"/>
            <a:ext cx="6274191" cy="147710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2">
                    <a:lumMod val="50000"/>
                  </a:schemeClr>
                </a:solidFill>
              </a:rPr>
              <a:t>দলীয় কাজ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89982" y="4473526"/>
            <a:ext cx="7399606" cy="2039815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 ফলে শরীরের কোন কোন অংশের কী কী উপকার হয় ব্যাখ্যা কর।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51" y="315350"/>
            <a:ext cx="4172243" cy="4172243"/>
          </a:xfrm>
          <a:prstGeom prst="rect">
            <a:avLst/>
          </a:prstGeom>
        </p:spPr>
      </p:pic>
      <p:sp>
        <p:nvSpPr>
          <p:cNvPr id="3" name="Striped Right Arrow 2"/>
          <p:cNvSpPr/>
          <p:nvPr/>
        </p:nvSpPr>
        <p:spPr>
          <a:xfrm>
            <a:off x="1406769" y="4740812"/>
            <a:ext cx="9622302" cy="1899138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</a:rPr>
              <a:t>নিয়মিত কায়িক শ্রম বা ব্যায়াম না করলে কী প্রভাব পরতে পারে বিশ্লেষণ কর।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894625">
            <a:off x="1021738" y="1939807"/>
            <a:ext cx="3480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বাড়ীর কাজ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 rot="9139055">
            <a:off x="1416741" y="2791609"/>
            <a:ext cx="3480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বাড়ীর কাজ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33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5072" y="-182884"/>
            <a:ext cx="8426548" cy="186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72" y="1693220"/>
            <a:ext cx="8426548" cy="47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8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4B83-13FF-4BFA-9F44-D21D02D0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527" y="188976"/>
            <a:ext cx="7315200" cy="841249"/>
          </a:xfrm>
          <a:blipFill>
            <a:blip r:embed="rId2"/>
            <a:tile tx="0" ty="0" sx="100000" sy="100000" flip="none" algn="tl"/>
          </a:blipFill>
          <a:ln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bn-BD" sz="66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3438D-94A9-4C1A-B511-0413AEF51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1676400"/>
            <a:ext cx="4114800" cy="4572000"/>
          </a:xfr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Shorab</a:t>
            </a: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Hossain</a:t>
            </a: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bn-BD" altLang="en-US" sz="2400" b="1" dirty="0"/>
              <a:t>সহকারী শিক্ষক</a:t>
            </a:r>
            <a:endParaRPr lang="en-US" altLang="en-US" sz="2400" b="1" dirty="0"/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bn-BD" altLang="en-US" sz="2000" b="1" dirty="0"/>
              <a:t> </a:t>
            </a:r>
            <a:r>
              <a:rPr lang="en-US" altLang="en-US" sz="2000" b="1" dirty="0" err="1"/>
              <a:t>পারূলিয়া</a:t>
            </a:r>
            <a:r>
              <a:rPr lang="en-US" altLang="en-US" sz="2000" b="1" dirty="0"/>
              <a:t>   </a:t>
            </a:r>
            <a:r>
              <a:rPr lang="bn-BD" altLang="en-US" sz="2000" b="1" dirty="0"/>
              <a:t>উচ্চ বিদ্যালয়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এন্ড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কলেজ</a:t>
            </a:r>
            <a:r>
              <a:rPr lang="en-US" altLang="en-US" sz="2000" b="1" dirty="0"/>
              <a:t> </a:t>
            </a:r>
            <a:endParaRPr lang="en-US" altLang="en-US" sz="2000" b="1" dirty="0">
              <a:cs typeface="Vrinda" panose="020B0502040204020203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000" b="1" dirty="0" err="1">
                <a:cs typeface="Vrinda" panose="020B0502040204020203" pitchFamily="34" charset="0"/>
              </a:rPr>
              <a:t>হাতী</a:t>
            </a:r>
            <a:r>
              <a:rPr lang="en-US" altLang="en-US" sz="2000" dirty="0" err="1"/>
              <a:t>বান্ধ</a:t>
            </a:r>
            <a:r>
              <a:rPr lang="en-US" altLang="en-US" sz="2000" dirty="0"/>
              <a:t> – </a:t>
            </a:r>
            <a:r>
              <a:rPr lang="en-US" altLang="en-US" sz="2000" dirty="0" err="1"/>
              <a:t>লালমনির</a:t>
            </a:r>
            <a:r>
              <a:rPr lang="en-US" altLang="en-US" sz="2000" dirty="0"/>
              <a:t> </a:t>
            </a:r>
            <a:r>
              <a:rPr lang="en-US" altLang="en-US" sz="2000" dirty="0" err="1"/>
              <a:t>হাট</a:t>
            </a:r>
            <a:r>
              <a:rPr lang="en-US" altLang="en-US" sz="2000" dirty="0"/>
              <a:t>।</a:t>
            </a: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3200" b="1" dirty="0"/>
              <a:t>22-02-2021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E43C4-9ABA-423A-BFDB-60F48B165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2538" y="1676400"/>
            <a:ext cx="3962400" cy="4572000"/>
          </a:xfr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  <a:endParaRPr lang="bn-BD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Physical Education</a:t>
            </a:r>
            <a:endParaRPr lang="bn-BD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১০ম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মিঃ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97EAA8-FE6D-4A76-9D4F-D55DDC9BF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1"/>
            <a:ext cx="2865863" cy="3492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80" y="1306534"/>
            <a:ext cx="5084546" cy="2570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40" y="1416676"/>
            <a:ext cx="5060294" cy="4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0017318"/>
              </p:ext>
            </p:extLst>
          </p:nvPr>
        </p:nvGraphicFramePr>
        <p:xfrm>
          <a:off x="0" y="4282608"/>
          <a:ext cx="121920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54994" y="1180738"/>
            <a:ext cx="11144397" cy="1862048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আজ আমরা পড়ব</a:t>
            </a:r>
            <a:endParaRPr lang="en-US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73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6392204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39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1" y="653163"/>
            <a:ext cx="4043508" cy="2690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58" y="942535"/>
            <a:ext cx="4288213" cy="2401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5" y="3955004"/>
            <a:ext cx="4232468" cy="2370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41" y="3996374"/>
            <a:ext cx="4515729" cy="22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0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08628" y="2096086"/>
            <a:ext cx="8215532" cy="3305908"/>
            <a:chOff x="2208628" y="2096086"/>
            <a:chExt cx="8215532" cy="3305908"/>
          </a:xfrm>
        </p:grpSpPr>
        <p:sp>
          <p:nvSpPr>
            <p:cNvPr id="3" name="Flowchart: Multidocument 2"/>
            <p:cNvSpPr/>
            <p:nvPr/>
          </p:nvSpPr>
          <p:spPr>
            <a:xfrm>
              <a:off x="2208628" y="2096086"/>
              <a:ext cx="8215532" cy="3305908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55742" y="3221502"/>
              <a:ext cx="5838092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বয়স ও লিঙ্গবেদে ব্যায়াম ভিন্নতর হয়।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0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01" y="644256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61" y="2584279"/>
            <a:ext cx="2981325" cy="1533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89" y="5074699"/>
            <a:ext cx="2933700" cy="15621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417255" y="647110"/>
            <a:ext cx="6639951" cy="1486999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৫ থেকে ৭বছর বয়স পর্যন্ত ঘুমের প্রয়োজন ১০-১১ ঘন্টা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432489" y="2715065"/>
            <a:ext cx="6586096" cy="18147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৮ থেকে ১৪ বছর বয়স পর্যন্ত ঘুমের প্রয়োজন ৮-৯ ঘন্টা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4802285" y="5110753"/>
            <a:ext cx="6301301" cy="1486999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১৫ বছরের উর্ধ্বে ঘুমের প্রয়োজন ৬-৮ ঘন্টা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54" y="2860430"/>
            <a:ext cx="3848832" cy="3308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59" y="306631"/>
            <a:ext cx="4122295" cy="27432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950634" y="801858"/>
            <a:ext cx="5627077" cy="1659988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সরঞ্জামবিহিন ব্যায়াম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25659" y="3896751"/>
            <a:ext cx="5947338" cy="22717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সরঞ্জামসহ ব্যায়াম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789</TotalTime>
  <Words>140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NikoshBAN</vt:lpstr>
      <vt:lpstr>Wingdings 2</vt:lpstr>
      <vt:lpstr>Wingdings 3</vt:lpstr>
      <vt:lpstr>Ion Boardroom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</cp:revision>
  <dcterms:created xsi:type="dcterms:W3CDTF">2015-07-08T02:51:02Z</dcterms:created>
  <dcterms:modified xsi:type="dcterms:W3CDTF">2021-03-01T17:12:09Z</dcterms:modified>
</cp:coreProperties>
</file>