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325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15400" cy="68580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762000" y="609600"/>
            <a:ext cx="7391400" cy="2133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latin typeface="Nikosh" pitchFamily="2" charset="0"/>
                <a:cs typeface="Nikosh" pitchFamily="2" charset="0"/>
              </a:rPr>
              <a:t>স্বাগতম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4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483" y="152400"/>
            <a:ext cx="4257917" cy="3276600"/>
          </a:xfrm>
          <a:prstGeom prst="rect">
            <a:avLst/>
          </a:prstGeom>
        </p:spPr>
      </p:pic>
      <p:sp>
        <p:nvSpPr>
          <p:cNvPr id="4" name="Sun 3"/>
          <p:cNvSpPr/>
          <p:nvPr/>
        </p:nvSpPr>
        <p:spPr>
          <a:xfrm>
            <a:off x="76200" y="609600"/>
            <a:ext cx="762000" cy="6858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481232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একক কাজ</a:t>
            </a:r>
            <a:endParaRPr lang="en-US" sz="4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905000" y="1295400"/>
            <a:ext cx="800100" cy="2133600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4267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এইডস কি  ?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228600" y="40386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130" y="333375"/>
            <a:ext cx="4522470" cy="33242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76200" y="8382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0" y="6858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জোড়া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Circular Arrow 4"/>
          <p:cNvSpPr/>
          <p:nvPr/>
        </p:nvSpPr>
        <p:spPr>
          <a:xfrm>
            <a:off x="2133600" y="1609130"/>
            <a:ext cx="914400" cy="159127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95300" y="4343400"/>
            <a:ext cx="10287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4191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এইডস এর দুটি কারণ ওতিনটি লক্ষন  লিখ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04800"/>
            <a:ext cx="4495801" cy="2991751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52400" y="810768"/>
            <a:ext cx="685800" cy="40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0601" y="533400"/>
            <a:ext cx="327660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দলীয় কাজ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62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71600" y="3733800"/>
            <a:ext cx="746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atin typeface="Nikosh" pitchFamily="2" charset="0"/>
                <a:cs typeface="Nikosh" pitchFamily="2" charset="0"/>
              </a:rPr>
              <a:t>এইডস রোগ প্রতিরোধের একটি তালিকা তৈরি কর </a:t>
            </a:r>
            <a:r>
              <a:rPr lang="bn-BD" sz="4000" dirty="0"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133600" y="381000"/>
            <a:ext cx="4800600" cy="1524000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66800" y="2895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66800" y="4038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33600" y="2664952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HIV</a:t>
            </a:r>
            <a:r>
              <a:rPr lang="bn-BD" sz="6000" b="1" dirty="0">
                <a:latin typeface="Nikosh" pitchFamily="2" charset="0"/>
                <a:cs typeface="Nikosh" pitchFamily="2" charset="0"/>
              </a:rPr>
              <a:t>  কি ?</a:t>
            </a:r>
            <a:endParaRPr lang="en-US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39624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" pitchFamily="2" charset="0"/>
                <a:cs typeface="Nikosh" pitchFamily="2" charset="0"/>
              </a:rPr>
              <a:t>AIDS   </a:t>
            </a:r>
            <a:r>
              <a:rPr lang="bn-BD" sz="4800" b="1" dirty="0">
                <a:latin typeface="Nikosh" pitchFamily="2" charset="0"/>
                <a:cs typeface="Nikosh" pitchFamily="2" charset="0"/>
              </a:rPr>
              <a:t>কি ?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78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19400" y="381000"/>
            <a:ext cx="2971800" cy="1371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2362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" pitchFamily="2" charset="0"/>
                <a:cs typeface="Nikosh" pitchFamily="2" charset="0"/>
              </a:rPr>
              <a:t>এইডস প্রতিরোধে ইসলাম ও নৈতিক শিক্ষার গুরুত্ব ব্যাখা কর ।</a:t>
            </a:r>
            <a:endParaRPr lang="en-US" sz="5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2516"/>
            <a:ext cx="9153114" cy="307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2" y="59054"/>
            <a:ext cx="8916648" cy="679894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1448633">
            <a:off x="567377" y="164832"/>
            <a:ext cx="2271977" cy="450976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8363062">
            <a:off x="-287433" y="1547399"/>
            <a:ext cx="3710451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115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2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6538E-BB3D-485A-B9A0-4D83A8E90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527" y="188975"/>
            <a:ext cx="7315200" cy="841249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  <a:scene3d>
            <a:camera prst="perspectiveRight"/>
            <a:lightRig rig="threePt" dir="t"/>
          </a:scene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5EB78-0C7B-4512-B0AB-8AD191B7B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114800" cy="4572000"/>
          </a:xfrm>
          <a:blipFill dpi="0" rotWithShape="1">
            <a:blip r:embed="rId3"/>
            <a:srcRect/>
            <a:tile tx="0" ty="0" sx="100000" sy="100000" flip="none" algn="tl"/>
          </a:blip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Md.Shahidul</a:t>
            </a:r>
            <a:r>
              <a:rPr lang="en-US" alt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Islam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bn-BD" altLang="en-US" sz="2400" b="1" dirty="0"/>
              <a:t>সহকারী শিক্ষক</a:t>
            </a:r>
            <a:endParaRPr lang="en-US" altLang="en-US" sz="2400" b="1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bn-BD" altLang="en-US" sz="2000" b="1" dirty="0"/>
              <a:t> </a:t>
            </a:r>
            <a:r>
              <a:rPr lang="en-US" altLang="en-US" sz="2000" b="1" dirty="0" err="1"/>
              <a:t>পারূলিয়া</a:t>
            </a:r>
            <a:r>
              <a:rPr lang="en-US" altLang="en-US" sz="2000" b="1" dirty="0"/>
              <a:t>   </a:t>
            </a:r>
            <a:r>
              <a:rPr lang="bn-BD" altLang="en-US" sz="2000" b="1" dirty="0"/>
              <a:t>উচ্চ বিদ্যালয়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এন্ড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কলেজ</a:t>
            </a:r>
            <a:r>
              <a:rPr lang="en-US" altLang="en-US" sz="2000" b="1" dirty="0"/>
              <a:t> </a:t>
            </a:r>
            <a:endParaRPr lang="en-US" altLang="en-US" sz="2000" b="1" dirty="0">
              <a:cs typeface="Vrinda" panose="020B0502040204020203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000" b="1" dirty="0" err="1">
                <a:cs typeface="Vrinda" panose="020B0502040204020203" pitchFamily="34" charset="0"/>
              </a:rPr>
              <a:t>হাতী</a:t>
            </a:r>
            <a:r>
              <a:rPr lang="en-US" altLang="en-US" sz="2000" dirty="0" err="1"/>
              <a:t>বান্ধ</a:t>
            </a:r>
            <a:r>
              <a:rPr lang="en-US" altLang="en-US" sz="2000" dirty="0"/>
              <a:t> – </a:t>
            </a:r>
            <a:r>
              <a:rPr lang="en-US" altLang="en-US" sz="2000" dirty="0" err="1"/>
              <a:t>লালমনির</a:t>
            </a:r>
            <a:r>
              <a:rPr lang="en-US" altLang="en-US" sz="2000" dirty="0"/>
              <a:t> </a:t>
            </a:r>
            <a:r>
              <a:rPr lang="en-US" altLang="en-US" sz="2000" dirty="0" err="1"/>
              <a:t>হাট</a:t>
            </a:r>
            <a:r>
              <a:rPr lang="en-US" altLang="en-US" sz="2000" dirty="0"/>
              <a:t>।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3200" b="1" dirty="0"/>
              <a:t>25-02-2021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68534-91B1-40D3-8D5B-326DF3B0C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19600"/>
          </a:xfrm>
          <a:blipFill dpi="0" rotWithShape="1">
            <a:blip r:embed="rId4"/>
            <a:srcRect/>
            <a:tile tx="0" ty="0" sx="100000" sy="100000" flip="none" algn="tl"/>
          </a:blip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৯ম</a:t>
            </a:r>
            <a:endParaRPr lang="bn-BD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Physical Education</a:t>
            </a:r>
            <a:endParaRPr lang="bn-BD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১০ম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bn-BD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মিঃ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E6E0B5-D1C1-4D18-A85C-BDA1767225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03"/>
            <a:ext cx="2590799" cy="34193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437968-66AD-4BCA-8561-B7368E44B6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385" y="15503"/>
            <a:ext cx="1142966" cy="15084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F4BA7A-F317-42CF-A4AE-D9868F679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1742767"/>
            <a:ext cx="1142966" cy="15084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BC03DA4-78B3-4CDB-B966-322270A7DC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51" y="922151"/>
            <a:ext cx="1142966" cy="15084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1763"/>
            <a:ext cx="4876800" cy="426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31763"/>
            <a:ext cx="3886199" cy="4240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525869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চিএ-১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1" y="5678269"/>
            <a:ext cx="297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" pitchFamily="2" charset="0"/>
                <a:cs typeface="Nikosh" pitchFamily="2" charset="0"/>
              </a:rPr>
              <a:t>চিএ-২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3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0" y="-228600"/>
            <a:ext cx="8839200" cy="7848600"/>
          </a:xfrm>
          <a:prstGeom prst="horizontalScrol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latin typeface="Nikosh" pitchFamily="2" charset="0"/>
                <a:cs typeface="Nikosh" pitchFamily="2" charset="0"/>
              </a:rPr>
              <a:t>এইডস </a:t>
            </a:r>
            <a:endParaRPr lang="en-US" sz="16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72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chemeClr val="accent6"/>
                </a:solidFill>
                <a:latin typeface="Nikosh" pitchFamily="2" charset="0"/>
                <a:cs typeface="Nikosh" pitchFamily="2" charset="0"/>
              </a:rPr>
              <a:t>শিখন ফল :</a:t>
            </a:r>
            <a:endParaRPr lang="en-US" sz="5400" b="1" dirty="0">
              <a:solidFill>
                <a:schemeClr val="accent6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09600" y="17086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1676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/>
              <a:t>এইডস কি তা বলতে পারবে ।</a:t>
            </a:r>
            <a:endParaRPr lang="en-US" sz="3200" b="1" dirty="0"/>
          </a:p>
        </p:txBody>
      </p:sp>
      <p:sp>
        <p:nvSpPr>
          <p:cNvPr id="6" name="Right Arrow 5"/>
          <p:cNvSpPr/>
          <p:nvPr/>
        </p:nvSpPr>
        <p:spPr>
          <a:xfrm>
            <a:off x="609600" y="2743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2743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এর লক্ষন বর্ননা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3733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37338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কি ভাবে ছড়ায় তা ব্যাখ্যা করতে পারবে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609600" y="4800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57400" y="48006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এইডস প্রতিরোধের উপায় বর্ননা করতে পারবে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3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7649"/>
            <a:ext cx="3657600" cy="2752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7649"/>
            <a:ext cx="4267200" cy="2840942"/>
          </a:xfrm>
          <a:prstGeom prst="rect">
            <a:avLst/>
          </a:prstGeom>
        </p:spPr>
      </p:pic>
      <p:sp>
        <p:nvSpPr>
          <p:cNvPr id="4" name="Quad Arrow 3"/>
          <p:cNvSpPr/>
          <p:nvPr/>
        </p:nvSpPr>
        <p:spPr>
          <a:xfrm>
            <a:off x="609600" y="3505200"/>
            <a:ext cx="381000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Quad Arrow 5"/>
          <p:cNvSpPr/>
          <p:nvPr/>
        </p:nvSpPr>
        <p:spPr>
          <a:xfrm>
            <a:off x="579706" y="4343400"/>
            <a:ext cx="410894" cy="381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ad Arrow 6"/>
          <p:cNvSpPr/>
          <p:nvPr/>
        </p:nvSpPr>
        <p:spPr>
          <a:xfrm>
            <a:off x="609600" y="5562600"/>
            <a:ext cx="533400" cy="533400"/>
          </a:xfrm>
          <a:prstGeom prst="quadArrow">
            <a:avLst>
              <a:gd name="adj1" fmla="val 22500"/>
              <a:gd name="adj2" fmla="val 22500"/>
              <a:gd name="adj3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3000" y="3352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এইচ,আই, ভি এক ধরনের ভাইরাস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1148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ইহা রক্তের শ্বেতকনিকা ধ্বংসের মাধ্যমে রোগ প্রতিরোধ ক্ষমতা নষ্ঠ করে ।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55245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এই ভাইরাস দ্বারা সংক্রমিত কোন ব্যক্তির এইরুপ অবস্হার নাম এইডস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48000" y="228600"/>
            <a:ext cx="22860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 </a:t>
            </a:r>
            <a:r>
              <a:rPr lang="bn-BD" sz="5400" b="1" dirty="0">
                <a:latin typeface="Nikosh" pitchFamily="2" charset="0"/>
                <a:cs typeface="Nikosh" pitchFamily="2" charset="0"/>
              </a:rPr>
              <a:t>লক্ষণ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627"/>
            <a:ext cx="2945842" cy="22333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76200"/>
            <a:ext cx="31623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" y="3209925"/>
            <a:ext cx="3724483" cy="258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09925"/>
            <a:ext cx="4191001" cy="2581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286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ঘন ঘন  জ্বর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2286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দাঁতের মাড়ি ফুলা ও চর্মরোগ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91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" pitchFamily="2" charset="0"/>
                <a:cs typeface="Nikosh" pitchFamily="2" charset="0"/>
              </a:rPr>
              <a:t>নাক ও মুখ ফুলে যাওয়া ।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943599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" pitchFamily="2" charset="0"/>
                <a:cs typeface="Nikosh" pitchFamily="2" charset="0"/>
              </a:rPr>
              <a:t>ওজন দ্রুত হ্রাস পাওয়া ।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1981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latin typeface="Nikosh" pitchFamily="2" charset="0"/>
                <a:cs typeface="Nikosh" pitchFamily="2" charset="0"/>
              </a:rPr>
              <a:t>বিস্তার</a:t>
            </a: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04800"/>
            <a:ext cx="2590800" cy="2209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1"/>
            <a:ext cx="3120683" cy="228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035" y="3226905"/>
            <a:ext cx="3407765" cy="2259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8" y="3400425"/>
            <a:ext cx="2871812" cy="2162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2590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অনিরাপদ শারীরিক সম্পর্ক স্হাপন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69066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আক্রান্ত মায়ের দুধ পান করলে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0035" y="5791200"/>
            <a:ext cx="325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অরক্ষিত রক্ত গ্রহন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791200"/>
            <a:ext cx="426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সুঁচ বা সিরিন্জের একাধিক ব্যবহার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0400" y="304800"/>
            <a:ext cx="25146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" pitchFamily="2" charset="0"/>
                <a:cs typeface="Nikosh" pitchFamily="2" charset="0"/>
              </a:rPr>
              <a:t>ছড়ায় না</a:t>
            </a:r>
            <a:endParaRPr lang="en-US" sz="40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304800"/>
            <a:ext cx="3071893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724275"/>
            <a:ext cx="3962401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" y="304800"/>
            <a:ext cx="2775857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1" y="3733800"/>
            <a:ext cx="3822769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6918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একই থালায় একসাথে খাবার খেলে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91825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" pitchFamily="2" charset="0"/>
                <a:cs typeface="Nikosh" pitchFamily="2" charset="0"/>
              </a:rPr>
              <a:t>একসাথে এক ঘরে বসবাস করলে ।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31" y="6172199"/>
            <a:ext cx="5346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 সাথে হাত মেলালে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617219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" pitchFamily="2" charset="0"/>
                <a:cs typeface="Nikosh" pitchFamily="2" charset="0"/>
              </a:rPr>
              <a:t>একএে একই বিছানায় ঘুমালে ।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23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211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</vt:lpstr>
      <vt:lpstr>NikoshBAN</vt:lpstr>
      <vt:lpstr>Wingdings 2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আমি মোঃ এ</dc:title>
  <dc:creator>TSS</dc:creator>
  <cp:lastModifiedBy>User</cp:lastModifiedBy>
  <cp:revision>74</cp:revision>
  <dcterms:created xsi:type="dcterms:W3CDTF">2006-08-16T00:00:00Z</dcterms:created>
  <dcterms:modified xsi:type="dcterms:W3CDTF">2021-02-24T17:34:16Z</dcterms:modified>
</cp:coreProperties>
</file>