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60" r:id="rId4"/>
    <p:sldId id="261" r:id="rId5"/>
    <p:sldId id="258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D88FB-7A1F-44CD-8654-B3CE9D8BF85C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9E3D1A9-06FC-43EA-B3D9-300C80CB1871}">
      <dgm:prSet custT="1"/>
      <dgm:spPr/>
      <dgm:t>
        <a:bodyPr/>
        <a:lstStyle/>
        <a:p>
          <a:pPr rtl="0"/>
          <a:r>
            <a:rPr lang="en-GB" sz="8800" i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Thank </a:t>
          </a:r>
          <a:r>
            <a:rPr lang="en-GB" sz="8800" i="1" dirty="0" smtClean="0">
              <a:solidFill>
                <a:srgbClr val="FF0000"/>
              </a:solidFill>
            </a:rPr>
            <a:t>You</a:t>
          </a:r>
          <a:r>
            <a:rPr lang="en-GB" sz="8800" i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 </a:t>
          </a:r>
          <a:r>
            <a:rPr lang="en-GB" sz="8800" i="1" dirty="0" smtClean="0">
              <a:solidFill>
                <a:srgbClr val="FFFF00"/>
              </a:solidFill>
            </a:rPr>
            <a:t>All</a:t>
          </a:r>
          <a:endParaRPr lang="en-GB" sz="8800" dirty="0">
            <a:solidFill>
              <a:srgbClr val="FFFF00"/>
            </a:solidFill>
          </a:endParaRPr>
        </a:p>
      </dgm:t>
    </dgm:pt>
    <dgm:pt modelId="{26D0C9E5-D410-40F9-8C96-27816B20980C}" type="parTrans" cxnId="{D8FBEA0C-EDF5-4ED2-80DB-A683B74C9683}">
      <dgm:prSet/>
      <dgm:spPr/>
      <dgm:t>
        <a:bodyPr/>
        <a:lstStyle/>
        <a:p>
          <a:endParaRPr lang="en-US"/>
        </a:p>
      </dgm:t>
    </dgm:pt>
    <dgm:pt modelId="{BEE699C4-2E73-4EB5-9504-2F0881B8DE56}" type="sibTrans" cxnId="{D8FBEA0C-EDF5-4ED2-80DB-A683B74C9683}">
      <dgm:prSet/>
      <dgm:spPr/>
      <dgm:t>
        <a:bodyPr/>
        <a:lstStyle/>
        <a:p>
          <a:endParaRPr lang="en-US"/>
        </a:p>
      </dgm:t>
    </dgm:pt>
    <dgm:pt modelId="{85619DE8-793F-44CF-8CA8-28A78643A78A}" type="pres">
      <dgm:prSet presAssocID="{606D88FB-7A1F-44CD-8654-B3CE9D8BF85C}" presName="Name0" presStyleCnt="0">
        <dgm:presLayoutVars>
          <dgm:dir/>
          <dgm:animOne val="branch"/>
          <dgm:animLvl val="lvl"/>
        </dgm:presLayoutVars>
      </dgm:prSet>
      <dgm:spPr/>
    </dgm:pt>
    <dgm:pt modelId="{B3715D01-847F-445A-97EC-52FAFFEEB3F5}" type="pres">
      <dgm:prSet presAssocID="{B9E3D1A9-06FC-43EA-B3D9-300C80CB1871}" presName="chaos" presStyleCnt="0"/>
      <dgm:spPr/>
    </dgm:pt>
    <dgm:pt modelId="{59B632E7-B5F4-490A-976B-2C875C863FD9}" type="pres">
      <dgm:prSet presAssocID="{B9E3D1A9-06FC-43EA-B3D9-300C80CB1871}" presName="parTx1" presStyleLbl="revTx" presStyleIdx="0" presStyleCnt="1"/>
      <dgm:spPr/>
    </dgm:pt>
    <dgm:pt modelId="{3846C607-9A45-43CC-8A85-044443FD3495}" type="pres">
      <dgm:prSet presAssocID="{B9E3D1A9-06FC-43EA-B3D9-300C80CB1871}" presName="c1" presStyleLbl="node1" presStyleIdx="0" presStyleCnt="18"/>
      <dgm:spPr/>
    </dgm:pt>
    <dgm:pt modelId="{DEA20ADC-4DCF-4D29-B914-561E7D6D95E9}" type="pres">
      <dgm:prSet presAssocID="{B9E3D1A9-06FC-43EA-B3D9-300C80CB1871}" presName="c2" presStyleLbl="node1" presStyleIdx="1" presStyleCnt="18"/>
      <dgm:spPr/>
    </dgm:pt>
    <dgm:pt modelId="{7D6CC373-C209-40DA-AFF7-6C4F5B44DF59}" type="pres">
      <dgm:prSet presAssocID="{B9E3D1A9-06FC-43EA-B3D9-300C80CB1871}" presName="c3" presStyleLbl="node1" presStyleIdx="2" presStyleCnt="18"/>
      <dgm:spPr/>
    </dgm:pt>
    <dgm:pt modelId="{29B53012-94A3-4F00-904D-DC352D6E82E2}" type="pres">
      <dgm:prSet presAssocID="{B9E3D1A9-06FC-43EA-B3D9-300C80CB1871}" presName="c4" presStyleLbl="node1" presStyleIdx="3" presStyleCnt="18"/>
      <dgm:spPr/>
    </dgm:pt>
    <dgm:pt modelId="{37381297-F4BF-446F-B3DD-42BE8421E8B9}" type="pres">
      <dgm:prSet presAssocID="{B9E3D1A9-06FC-43EA-B3D9-300C80CB1871}" presName="c5" presStyleLbl="node1" presStyleIdx="4" presStyleCnt="18"/>
      <dgm:spPr/>
    </dgm:pt>
    <dgm:pt modelId="{11F57A6F-781A-4481-A36B-AF8238AF4DF5}" type="pres">
      <dgm:prSet presAssocID="{B9E3D1A9-06FC-43EA-B3D9-300C80CB1871}" presName="c6" presStyleLbl="node1" presStyleIdx="5" presStyleCnt="18"/>
      <dgm:spPr/>
    </dgm:pt>
    <dgm:pt modelId="{82B68F9A-5F1F-4D47-9D6B-6750EF55B84F}" type="pres">
      <dgm:prSet presAssocID="{B9E3D1A9-06FC-43EA-B3D9-300C80CB1871}" presName="c7" presStyleLbl="node1" presStyleIdx="6" presStyleCnt="18"/>
      <dgm:spPr/>
    </dgm:pt>
    <dgm:pt modelId="{A69D1F7D-5753-4779-A8E5-5D7C7D8CD415}" type="pres">
      <dgm:prSet presAssocID="{B9E3D1A9-06FC-43EA-B3D9-300C80CB1871}" presName="c8" presStyleLbl="node1" presStyleIdx="7" presStyleCnt="18"/>
      <dgm:spPr/>
    </dgm:pt>
    <dgm:pt modelId="{9F9479BB-62D3-4A9C-92CC-72C98160B80B}" type="pres">
      <dgm:prSet presAssocID="{B9E3D1A9-06FC-43EA-B3D9-300C80CB1871}" presName="c9" presStyleLbl="node1" presStyleIdx="8" presStyleCnt="18"/>
      <dgm:spPr/>
    </dgm:pt>
    <dgm:pt modelId="{09841A5F-08A6-4990-8F39-A38CD69F30CF}" type="pres">
      <dgm:prSet presAssocID="{B9E3D1A9-06FC-43EA-B3D9-300C80CB1871}" presName="c10" presStyleLbl="node1" presStyleIdx="9" presStyleCnt="18"/>
      <dgm:spPr/>
    </dgm:pt>
    <dgm:pt modelId="{99A63DDE-EB3D-4028-AD7C-96CA2DF72631}" type="pres">
      <dgm:prSet presAssocID="{B9E3D1A9-06FC-43EA-B3D9-300C80CB1871}" presName="c11" presStyleLbl="node1" presStyleIdx="10" presStyleCnt="18"/>
      <dgm:spPr/>
    </dgm:pt>
    <dgm:pt modelId="{26A32FCA-3505-4B58-A2EA-99F33C8D4888}" type="pres">
      <dgm:prSet presAssocID="{B9E3D1A9-06FC-43EA-B3D9-300C80CB1871}" presName="c12" presStyleLbl="node1" presStyleIdx="11" presStyleCnt="18"/>
      <dgm:spPr/>
    </dgm:pt>
    <dgm:pt modelId="{54A8916D-1A0F-45F9-949D-274EF556FCB9}" type="pres">
      <dgm:prSet presAssocID="{B9E3D1A9-06FC-43EA-B3D9-300C80CB1871}" presName="c13" presStyleLbl="node1" presStyleIdx="12" presStyleCnt="18"/>
      <dgm:spPr/>
    </dgm:pt>
    <dgm:pt modelId="{99E9A4EC-3363-4AD6-8792-71BBF9E376F1}" type="pres">
      <dgm:prSet presAssocID="{B9E3D1A9-06FC-43EA-B3D9-300C80CB1871}" presName="c14" presStyleLbl="node1" presStyleIdx="13" presStyleCnt="18"/>
      <dgm:spPr/>
    </dgm:pt>
    <dgm:pt modelId="{C994811C-2A7C-4DE2-BBFC-0914D380BE49}" type="pres">
      <dgm:prSet presAssocID="{B9E3D1A9-06FC-43EA-B3D9-300C80CB1871}" presName="c15" presStyleLbl="node1" presStyleIdx="14" presStyleCnt="18"/>
      <dgm:spPr/>
    </dgm:pt>
    <dgm:pt modelId="{2FC4AA3F-CB2F-4470-A719-7C28056B4CE9}" type="pres">
      <dgm:prSet presAssocID="{B9E3D1A9-06FC-43EA-B3D9-300C80CB1871}" presName="c16" presStyleLbl="node1" presStyleIdx="15" presStyleCnt="18"/>
      <dgm:spPr/>
    </dgm:pt>
    <dgm:pt modelId="{8F371CA7-2A1F-4B17-8F3A-DA75439E41AA}" type="pres">
      <dgm:prSet presAssocID="{B9E3D1A9-06FC-43EA-B3D9-300C80CB1871}" presName="c17" presStyleLbl="node1" presStyleIdx="16" presStyleCnt="18"/>
      <dgm:spPr/>
    </dgm:pt>
    <dgm:pt modelId="{E438E488-6919-4F46-BA00-952E2722D892}" type="pres">
      <dgm:prSet presAssocID="{B9E3D1A9-06FC-43EA-B3D9-300C80CB1871}" presName="c18" presStyleLbl="node1" presStyleIdx="17" presStyleCnt="18"/>
      <dgm:spPr/>
    </dgm:pt>
  </dgm:ptLst>
  <dgm:cxnLst>
    <dgm:cxn modelId="{C5D8C3CF-D370-4DAD-BC08-4AC636E2C130}" type="presOf" srcId="{606D88FB-7A1F-44CD-8654-B3CE9D8BF85C}" destId="{85619DE8-793F-44CF-8CA8-28A78643A78A}" srcOrd="0" destOrd="0" presId="urn:microsoft.com/office/officeart/2009/3/layout/RandomtoResultProcess"/>
    <dgm:cxn modelId="{D8FBEA0C-EDF5-4ED2-80DB-A683B74C9683}" srcId="{606D88FB-7A1F-44CD-8654-B3CE9D8BF85C}" destId="{B9E3D1A9-06FC-43EA-B3D9-300C80CB1871}" srcOrd="0" destOrd="0" parTransId="{26D0C9E5-D410-40F9-8C96-27816B20980C}" sibTransId="{BEE699C4-2E73-4EB5-9504-2F0881B8DE56}"/>
    <dgm:cxn modelId="{38C7CFE2-1A4D-42C2-A3C4-1E18F35232DC}" type="presOf" srcId="{B9E3D1A9-06FC-43EA-B3D9-300C80CB1871}" destId="{59B632E7-B5F4-490A-976B-2C875C863FD9}" srcOrd="0" destOrd="0" presId="urn:microsoft.com/office/officeart/2009/3/layout/RandomtoResultProcess"/>
    <dgm:cxn modelId="{6FCF983C-54A3-492E-9976-81A74BEA2F9F}" type="presParOf" srcId="{85619DE8-793F-44CF-8CA8-28A78643A78A}" destId="{B3715D01-847F-445A-97EC-52FAFFEEB3F5}" srcOrd="0" destOrd="0" presId="urn:microsoft.com/office/officeart/2009/3/layout/RandomtoResultProcess"/>
    <dgm:cxn modelId="{E6AE3360-C49D-4CDC-8A04-ED8C6B1885D7}" type="presParOf" srcId="{B3715D01-847F-445A-97EC-52FAFFEEB3F5}" destId="{59B632E7-B5F4-490A-976B-2C875C863FD9}" srcOrd="0" destOrd="0" presId="urn:microsoft.com/office/officeart/2009/3/layout/RandomtoResultProcess"/>
    <dgm:cxn modelId="{B595F0CF-E0B0-4C20-99A1-4440DFF85395}" type="presParOf" srcId="{B3715D01-847F-445A-97EC-52FAFFEEB3F5}" destId="{3846C607-9A45-43CC-8A85-044443FD3495}" srcOrd="1" destOrd="0" presId="urn:microsoft.com/office/officeart/2009/3/layout/RandomtoResultProcess"/>
    <dgm:cxn modelId="{27806600-878D-45F1-8FC4-575E6A15DA18}" type="presParOf" srcId="{B3715D01-847F-445A-97EC-52FAFFEEB3F5}" destId="{DEA20ADC-4DCF-4D29-B914-561E7D6D95E9}" srcOrd="2" destOrd="0" presId="urn:microsoft.com/office/officeart/2009/3/layout/RandomtoResultProcess"/>
    <dgm:cxn modelId="{DCECF77E-062F-4E59-83BF-1A3197A82739}" type="presParOf" srcId="{B3715D01-847F-445A-97EC-52FAFFEEB3F5}" destId="{7D6CC373-C209-40DA-AFF7-6C4F5B44DF59}" srcOrd="3" destOrd="0" presId="urn:microsoft.com/office/officeart/2009/3/layout/RandomtoResultProcess"/>
    <dgm:cxn modelId="{B7200508-2462-4A14-BF22-754FF41B8327}" type="presParOf" srcId="{B3715D01-847F-445A-97EC-52FAFFEEB3F5}" destId="{29B53012-94A3-4F00-904D-DC352D6E82E2}" srcOrd="4" destOrd="0" presId="urn:microsoft.com/office/officeart/2009/3/layout/RandomtoResultProcess"/>
    <dgm:cxn modelId="{C5DF8C6A-B34E-42FE-98AF-9A4C57873696}" type="presParOf" srcId="{B3715D01-847F-445A-97EC-52FAFFEEB3F5}" destId="{37381297-F4BF-446F-B3DD-42BE8421E8B9}" srcOrd="5" destOrd="0" presId="urn:microsoft.com/office/officeart/2009/3/layout/RandomtoResultProcess"/>
    <dgm:cxn modelId="{C63F2874-9001-44FA-AFF0-1031C0B3F4DD}" type="presParOf" srcId="{B3715D01-847F-445A-97EC-52FAFFEEB3F5}" destId="{11F57A6F-781A-4481-A36B-AF8238AF4DF5}" srcOrd="6" destOrd="0" presId="urn:microsoft.com/office/officeart/2009/3/layout/RandomtoResultProcess"/>
    <dgm:cxn modelId="{A676C520-0BE8-4D38-B21C-431653B7676C}" type="presParOf" srcId="{B3715D01-847F-445A-97EC-52FAFFEEB3F5}" destId="{82B68F9A-5F1F-4D47-9D6B-6750EF55B84F}" srcOrd="7" destOrd="0" presId="urn:microsoft.com/office/officeart/2009/3/layout/RandomtoResultProcess"/>
    <dgm:cxn modelId="{F9EC3BDB-6574-474D-8DBE-AB668200A746}" type="presParOf" srcId="{B3715D01-847F-445A-97EC-52FAFFEEB3F5}" destId="{A69D1F7D-5753-4779-A8E5-5D7C7D8CD415}" srcOrd="8" destOrd="0" presId="urn:microsoft.com/office/officeart/2009/3/layout/RandomtoResultProcess"/>
    <dgm:cxn modelId="{36411B45-77AD-4C8D-B1B9-2F48A6C8E01B}" type="presParOf" srcId="{B3715D01-847F-445A-97EC-52FAFFEEB3F5}" destId="{9F9479BB-62D3-4A9C-92CC-72C98160B80B}" srcOrd="9" destOrd="0" presId="urn:microsoft.com/office/officeart/2009/3/layout/RandomtoResultProcess"/>
    <dgm:cxn modelId="{F86CD6AA-FF29-4A2E-A765-237EA7D1CBF3}" type="presParOf" srcId="{B3715D01-847F-445A-97EC-52FAFFEEB3F5}" destId="{09841A5F-08A6-4990-8F39-A38CD69F30CF}" srcOrd="10" destOrd="0" presId="urn:microsoft.com/office/officeart/2009/3/layout/RandomtoResultProcess"/>
    <dgm:cxn modelId="{050D2281-C69C-4A3D-842D-5BB5212CAE67}" type="presParOf" srcId="{B3715D01-847F-445A-97EC-52FAFFEEB3F5}" destId="{99A63DDE-EB3D-4028-AD7C-96CA2DF72631}" srcOrd="11" destOrd="0" presId="urn:microsoft.com/office/officeart/2009/3/layout/RandomtoResultProcess"/>
    <dgm:cxn modelId="{C046830A-6EF4-4C17-857C-399AF41E4FD2}" type="presParOf" srcId="{B3715D01-847F-445A-97EC-52FAFFEEB3F5}" destId="{26A32FCA-3505-4B58-A2EA-99F33C8D4888}" srcOrd="12" destOrd="0" presId="urn:microsoft.com/office/officeart/2009/3/layout/RandomtoResultProcess"/>
    <dgm:cxn modelId="{F585031A-F92B-403D-AEC9-1B9164939FA6}" type="presParOf" srcId="{B3715D01-847F-445A-97EC-52FAFFEEB3F5}" destId="{54A8916D-1A0F-45F9-949D-274EF556FCB9}" srcOrd="13" destOrd="0" presId="urn:microsoft.com/office/officeart/2009/3/layout/RandomtoResultProcess"/>
    <dgm:cxn modelId="{2A1BB4CD-0C91-4A2B-B1FC-072D165949C6}" type="presParOf" srcId="{B3715D01-847F-445A-97EC-52FAFFEEB3F5}" destId="{99E9A4EC-3363-4AD6-8792-71BBF9E376F1}" srcOrd="14" destOrd="0" presId="urn:microsoft.com/office/officeart/2009/3/layout/RandomtoResultProcess"/>
    <dgm:cxn modelId="{5550DF07-A536-4E09-8389-94CF944419F1}" type="presParOf" srcId="{B3715D01-847F-445A-97EC-52FAFFEEB3F5}" destId="{C994811C-2A7C-4DE2-BBFC-0914D380BE49}" srcOrd="15" destOrd="0" presId="urn:microsoft.com/office/officeart/2009/3/layout/RandomtoResultProcess"/>
    <dgm:cxn modelId="{A0D20DE8-73E0-4122-8F8C-5B415655FFB4}" type="presParOf" srcId="{B3715D01-847F-445A-97EC-52FAFFEEB3F5}" destId="{2FC4AA3F-CB2F-4470-A719-7C28056B4CE9}" srcOrd="16" destOrd="0" presId="urn:microsoft.com/office/officeart/2009/3/layout/RandomtoResultProcess"/>
    <dgm:cxn modelId="{45E7E6B8-B9D6-4CB7-8AF0-DFDBA27B34C3}" type="presParOf" srcId="{B3715D01-847F-445A-97EC-52FAFFEEB3F5}" destId="{8F371CA7-2A1F-4B17-8F3A-DA75439E41AA}" srcOrd="17" destOrd="0" presId="urn:microsoft.com/office/officeart/2009/3/layout/RandomtoResultProcess"/>
    <dgm:cxn modelId="{2BB4DEC2-7E73-415A-B952-A51818CCA6F6}" type="presParOf" srcId="{B3715D01-847F-445A-97EC-52FAFFEEB3F5}" destId="{E438E488-6919-4F46-BA00-952E2722D892}" srcOrd="18" destOrd="0" presId="urn:microsoft.com/office/officeart/2009/3/layout/RandomtoResultProcess"/>
  </dgm:cxnLst>
  <dgm:bg>
    <a:solidFill>
      <a:schemeClr val="accent5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632E7-B5F4-490A-976B-2C875C863FD9}">
      <dsp:nvSpPr>
        <dsp:cNvPr id="0" name=""/>
        <dsp:cNvSpPr/>
      </dsp:nvSpPr>
      <dsp:spPr>
        <a:xfrm>
          <a:off x="2786007" y="2193423"/>
          <a:ext cx="5990724" cy="1974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800" i="1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Thank </a:t>
          </a:r>
          <a:r>
            <a:rPr lang="en-GB" sz="8800" i="1" kern="1200" dirty="0" smtClean="0">
              <a:solidFill>
                <a:srgbClr val="FF0000"/>
              </a:solidFill>
            </a:rPr>
            <a:t>You</a:t>
          </a:r>
          <a:r>
            <a:rPr lang="en-GB" sz="8800" i="1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 </a:t>
          </a:r>
          <a:r>
            <a:rPr lang="en-GB" sz="8800" i="1" kern="1200" dirty="0" smtClean="0">
              <a:solidFill>
                <a:srgbClr val="FFFF00"/>
              </a:solidFill>
            </a:rPr>
            <a:t>All</a:t>
          </a:r>
          <a:endParaRPr lang="en-GB" sz="8800" kern="1200" dirty="0">
            <a:solidFill>
              <a:srgbClr val="FFFF00"/>
            </a:solidFill>
          </a:endParaRPr>
        </a:p>
      </dsp:txBody>
      <dsp:txXfrm>
        <a:off x="2786007" y="2193423"/>
        <a:ext cx="5990724" cy="1974216"/>
      </dsp:txXfrm>
    </dsp:sp>
    <dsp:sp modelId="{3846C607-9A45-43CC-8A85-044443FD3495}">
      <dsp:nvSpPr>
        <dsp:cNvPr id="0" name=""/>
        <dsp:cNvSpPr/>
      </dsp:nvSpPr>
      <dsp:spPr>
        <a:xfrm>
          <a:off x="2779199" y="1592989"/>
          <a:ext cx="476534" cy="476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20ADC-4DCF-4D29-B914-561E7D6D95E9}">
      <dsp:nvSpPr>
        <dsp:cNvPr id="0" name=""/>
        <dsp:cNvSpPr/>
      </dsp:nvSpPr>
      <dsp:spPr>
        <a:xfrm>
          <a:off x="3112774" y="925840"/>
          <a:ext cx="476534" cy="476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CC373-C209-40DA-AFF7-6C4F5B44DF59}">
      <dsp:nvSpPr>
        <dsp:cNvPr id="0" name=""/>
        <dsp:cNvSpPr/>
      </dsp:nvSpPr>
      <dsp:spPr>
        <a:xfrm>
          <a:off x="3913353" y="1059270"/>
          <a:ext cx="748840" cy="7488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53012-94A3-4F00-904D-DC352D6E82E2}">
      <dsp:nvSpPr>
        <dsp:cNvPr id="0" name=""/>
        <dsp:cNvSpPr/>
      </dsp:nvSpPr>
      <dsp:spPr>
        <a:xfrm>
          <a:off x="4580501" y="325406"/>
          <a:ext cx="476534" cy="476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81297-F4BF-446F-B3DD-42BE8421E8B9}">
      <dsp:nvSpPr>
        <dsp:cNvPr id="0" name=""/>
        <dsp:cNvSpPr/>
      </dsp:nvSpPr>
      <dsp:spPr>
        <a:xfrm>
          <a:off x="5447795" y="58547"/>
          <a:ext cx="476534" cy="476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57A6F-781A-4481-A36B-AF8238AF4DF5}">
      <dsp:nvSpPr>
        <dsp:cNvPr id="0" name=""/>
        <dsp:cNvSpPr/>
      </dsp:nvSpPr>
      <dsp:spPr>
        <a:xfrm>
          <a:off x="6515233" y="525551"/>
          <a:ext cx="476534" cy="476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68F9A-5F1F-4D47-9D6B-6750EF55B84F}">
      <dsp:nvSpPr>
        <dsp:cNvPr id="0" name=""/>
        <dsp:cNvSpPr/>
      </dsp:nvSpPr>
      <dsp:spPr>
        <a:xfrm>
          <a:off x="7182382" y="859125"/>
          <a:ext cx="748840" cy="7488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D1F7D-5753-4779-A8E5-5D7C7D8CD415}">
      <dsp:nvSpPr>
        <dsp:cNvPr id="0" name=""/>
        <dsp:cNvSpPr/>
      </dsp:nvSpPr>
      <dsp:spPr>
        <a:xfrm>
          <a:off x="8116391" y="1592989"/>
          <a:ext cx="476534" cy="476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479BB-62D3-4A9C-92CC-72C98160B80B}">
      <dsp:nvSpPr>
        <dsp:cNvPr id="0" name=""/>
        <dsp:cNvSpPr/>
      </dsp:nvSpPr>
      <dsp:spPr>
        <a:xfrm>
          <a:off x="8516680" y="2326853"/>
          <a:ext cx="476534" cy="476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41A5F-08A6-4990-8F39-A38CD69F30CF}">
      <dsp:nvSpPr>
        <dsp:cNvPr id="0" name=""/>
        <dsp:cNvSpPr/>
      </dsp:nvSpPr>
      <dsp:spPr>
        <a:xfrm>
          <a:off x="5047506" y="925840"/>
          <a:ext cx="1225375" cy="12253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63DDE-EB3D-4028-AD7C-96CA2DF72631}">
      <dsp:nvSpPr>
        <dsp:cNvPr id="0" name=""/>
        <dsp:cNvSpPr/>
      </dsp:nvSpPr>
      <dsp:spPr>
        <a:xfrm>
          <a:off x="2445625" y="3461006"/>
          <a:ext cx="476534" cy="476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32FCA-3505-4B58-A2EA-99F33C8D4888}">
      <dsp:nvSpPr>
        <dsp:cNvPr id="0" name=""/>
        <dsp:cNvSpPr/>
      </dsp:nvSpPr>
      <dsp:spPr>
        <a:xfrm>
          <a:off x="2845914" y="4061440"/>
          <a:ext cx="748840" cy="7488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8916D-1A0F-45F9-949D-274EF556FCB9}">
      <dsp:nvSpPr>
        <dsp:cNvPr id="0" name=""/>
        <dsp:cNvSpPr/>
      </dsp:nvSpPr>
      <dsp:spPr>
        <a:xfrm>
          <a:off x="3846638" y="4595159"/>
          <a:ext cx="1089222" cy="10892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9A4EC-3363-4AD6-8792-71BBF9E376F1}">
      <dsp:nvSpPr>
        <dsp:cNvPr id="0" name=""/>
        <dsp:cNvSpPr/>
      </dsp:nvSpPr>
      <dsp:spPr>
        <a:xfrm>
          <a:off x="5247650" y="5462453"/>
          <a:ext cx="476534" cy="476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4811C-2A7C-4DE2-BBFC-0914D380BE49}">
      <dsp:nvSpPr>
        <dsp:cNvPr id="0" name=""/>
        <dsp:cNvSpPr/>
      </dsp:nvSpPr>
      <dsp:spPr>
        <a:xfrm>
          <a:off x="5514510" y="4595159"/>
          <a:ext cx="748840" cy="7488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4AA3F-CB2F-4470-A719-7C28056B4CE9}">
      <dsp:nvSpPr>
        <dsp:cNvPr id="0" name=""/>
        <dsp:cNvSpPr/>
      </dsp:nvSpPr>
      <dsp:spPr>
        <a:xfrm>
          <a:off x="6181659" y="5529168"/>
          <a:ext cx="476534" cy="476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71CA7-2A1F-4B17-8F3A-DA75439E41AA}">
      <dsp:nvSpPr>
        <dsp:cNvPr id="0" name=""/>
        <dsp:cNvSpPr/>
      </dsp:nvSpPr>
      <dsp:spPr>
        <a:xfrm>
          <a:off x="6782093" y="4461729"/>
          <a:ext cx="1089222" cy="10892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8E488-6919-4F46-BA00-952E2722D892}">
      <dsp:nvSpPr>
        <dsp:cNvPr id="0" name=""/>
        <dsp:cNvSpPr/>
      </dsp:nvSpPr>
      <dsp:spPr>
        <a:xfrm>
          <a:off x="8249820" y="4194870"/>
          <a:ext cx="748840" cy="7488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9E81D-6FA4-4F0F-94C5-D298C8862186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3F79F-70CE-4AEB-84C6-0BEEF07BB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34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3F79F-70CE-4AEB-84C6-0BEEF07BBF1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91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8AB0-585C-4A30-96D9-88197F17FEC8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473-EFDF-40CC-BF59-535497013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70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8AB0-585C-4A30-96D9-88197F17FEC8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473-EFDF-40CC-BF59-535497013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0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8AB0-585C-4A30-96D9-88197F17FEC8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473-EFDF-40CC-BF59-535497013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99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8AB0-585C-4A30-96D9-88197F17FEC8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473-EFDF-40CC-BF59-535497013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23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8AB0-585C-4A30-96D9-88197F17FEC8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473-EFDF-40CC-BF59-535497013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09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8AB0-585C-4A30-96D9-88197F17FEC8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473-EFDF-40CC-BF59-535497013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8AB0-585C-4A30-96D9-88197F17FEC8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473-EFDF-40CC-BF59-535497013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79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8AB0-585C-4A30-96D9-88197F17FEC8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473-EFDF-40CC-BF59-535497013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01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8AB0-585C-4A30-96D9-88197F17FEC8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473-EFDF-40CC-BF59-535497013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03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8AB0-585C-4A30-96D9-88197F17FEC8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473-EFDF-40CC-BF59-535497013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09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8AB0-585C-4A30-96D9-88197F17FEC8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473-EFDF-40CC-BF59-535497013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47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F8AB0-585C-4A30-96D9-88197F17FEC8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4E473-EFDF-40CC-BF59-535497013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2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X01O5X-veg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1955409"/>
            <a:ext cx="11000936" cy="4670474"/>
          </a:xfrm>
        </p:spPr>
      </p:pic>
      <p:sp>
        <p:nvSpPr>
          <p:cNvPr id="9" name="TextBox 8"/>
          <p:cNvSpPr txBox="1"/>
          <p:nvPr/>
        </p:nvSpPr>
        <p:spPr>
          <a:xfrm>
            <a:off x="3137095" y="506437"/>
            <a:ext cx="6147582" cy="13234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/>
              <a:t>WELCOME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149179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4800" b="1" dirty="0" smtClean="0">
                <a:solidFill>
                  <a:srgbClr val="C00000"/>
                </a:solidFill>
              </a:rPr>
              <a:t>Teachers Identity</a:t>
            </a:r>
            <a:endParaRPr lang="en-GB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Name: </a:t>
            </a:r>
            <a:r>
              <a:rPr lang="en-GB" sz="3600" dirty="0" err="1" smtClean="0"/>
              <a:t>Mushfika</a:t>
            </a:r>
            <a:r>
              <a:rPr lang="en-GB" sz="3600" dirty="0" smtClean="0"/>
              <a:t> </a:t>
            </a:r>
            <a:r>
              <a:rPr lang="en-GB" sz="3600" dirty="0" err="1" smtClean="0"/>
              <a:t>Ferdausee</a:t>
            </a:r>
            <a:endParaRPr lang="en-GB" sz="3600" dirty="0" smtClean="0"/>
          </a:p>
          <a:p>
            <a:pPr marL="0" indent="0" algn="ctr">
              <a:buNone/>
            </a:pPr>
            <a:r>
              <a:rPr lang="en-GB" sz="3600" dirty="0" err="1" smtClean="0"/>
              <a:t>Asst.Head</a:t>
            </a:r>
            <a:r>
              <a:rPr lang="en-GB" sz="3600" dirty="0" smtClean="0"/>
              <a:t> Teacher</a:t>
            </a:r>
          </a:p>
          <a:p>
            <a:pPr marL="0" indent="0" algn="ctr">
              <a:buNone/>
            </a:pPr>
            <a:r>
              <a:rPr lang="en-GB" sz="3600" dirty="0" err="1" smtClean="0"/>
              <a:t>Patgudam</a:t>
            </a:r>
            <a:r>
              <a:rPr lang="en-GB" sz="3600" dirty="0" smtClean="0"/>
              <a:t> High </a:t>
            </a:r>
            <a:r>
              <a:rPr lang="en-GB" sz="3600" dirty="0" err="1" smtClean="0"/>
              <a:t>School,Sadar,Mymensingh</a:t>
            </a:r>
            <a:endParaRPr lang="en-GB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53" y="3693695"/>
            <a:ext cx="5354052" cy="304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9707"/>
            <a:ext cx="3955026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b="1" i="1" dirty="0" smtClean="0">
                <a:solidFill>
                  <a:srgbClr val="002060"/>
                </a:solidFill>
              </a:rPr>
              <a:t>Todays Lesson</a:t>
            </a:r>
            <a:endParaRPr lang="en-GB" b="1" i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77" y="176981"/>
            <a:ext cx="6312310" cy="6518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465" y="2654710"/>
            <a:ext cx="49112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English 1</a:t>
            </a:r>
            <a:r>
              <a:rPr lang="en-GB" sz="5400" baseline="30000" dirty="0" smtClean="0"/>
              <a:t>st</a:t>
            </a:r>
            <a:r>
              <a:rPr lang="en-GB" sz="5400" dirty="0" smtClean="0"/>
              <a:t> Paper</a:t>
            </a:r>
          </a:p>
          <a:p>
            <a:pPr algn="ctr"/>
            <a:r>
              <a:rPr lang="en-GB" sz="4400" dirty="0" smtClean="0"/>
              <a:t>Class: X</a:t>
            </a:r>
          </a:p>
          <a:p>
            <a:pPr algn="ctr"/>
            <a:r>
              <a:rPr lang="en-GB" sz="4000" dirty="0" smtClean="0"/>
              <a:t>Unit- 08, Lesson- 03</a:t>
            </a:r>
          </a:p>
          <a:p>
            <a:r>
              <a:rPr lang="en-GB" sz="4000" dirty="0" smtClean="0"/>
              <a:t>“The Statue Of Liberty</a:t>
            </a:r>
            <a:r>
              <a:rPr lang="en-GB" dirty="0" smtClean="0"/>
              <a:t>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84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582" y="651164"/>
            <a:ext cx="7675418" cy="1136072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i="1" dirty="0" smtClean="0">
                <a:solidFill>
                  <a:schemeClr val="accent5">
                    <a:lumMod val="75000"/>
                  </a:schemeClr>
                </a:solidFill>
              </a:rPr>
              <a:t>LEARNING OUTCOMES</a:t>
            </a:r>
            <a:endParaRPr lang="en-GB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2576945"/>
            <a:ext cx="11429999" cy="3103420"/>
          </a:xfr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</a:rPr>
              <a:t>After we have studied this </a:t>
            </a:r>
            <a:r>
              <a:rPr lang="en-GB" sz="4000" dirty="0" err="1" smtClean="0">
                <a:solidFill>
                  <a:schemeClr val="accent5">
                    <a:lumMod val="50000"/>
                  </a:schemeClr>
                </a:solidFill>
              </a:rPr>
              <a:t>unit,we</a:t>
            </a:r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</a:rPr>
              <a:t> will be able to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70C0"/>
                </a:solidFill>
              </a:rPr>
              <a:t>Listen for specific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70C0"/>
                </a:solidFill>
              </a:rPr>
              <a:t>Read and understand texts through silent reading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70C0"/>
                </a:solidFill>
              </a:rPr>
              <a:t>Ask and answer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70C0"/>
                </a:solidFill>
              </a:rPr>
              <a:t>Describe a place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X01O5X-ve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80724" y="0"/>
            <a:ext cx="12272724" cy="685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3703122"/>
              </p:ext>
            </p:extLst>
          </p:nvPr>
        </p:nvGraphicFramePr>
        <p:xfrm>
          <a:off x="314325" y="365125"/>
          <a:ext cx="11444287" cy="606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796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65</Words>
  <Application>Microsoft Office PowerPoint</Application>
  <PresentationFormat>Widescreen</PresentationFormat>
  <Paragraphs>18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Teachers Identity</vt:lpstr>
      <vt:lpstr>Todays Lesson</vt:lpstr>
      <vt:lpstr>LEARNING OUTCOMES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32</cp:revision>
  <dcterms:created xsi:type="dcterms:W3CDTF">2021-01-23T06:06:37Z</dcterms:created>
  <dcterms:modified xsi:type="dcterms:W3CDTF">2021-03-10T09:09:42Z</dcterms:modified>
</cp:coreProperties>
</file>